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D2DC53"/>
    <a:srgbClr val="9966FF"/>
    <a:srgbClr val="C4DBE8"/>
    <a:srgbClr val="CDDD1C"/>
    <a:srgbClr val="006F00"/>
    <a:srgbClr val="005A00"/>
    <a:srgbClr val="005900"/>
    <a:srgbClr val="00301F"/>
    <a:srgbClr val="E7EE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6327" autoAdjust="0"/>
    <p:restoredTop sz="94707" autoAdjust="0"/>
  </p:normalViewPr>
  <p:slideViewPr>
    <p:cSldViewPr>
      <p:cViewPr varScale="1">
        <p:scale>
          <a:sx n="105" d="100"/>
          <a:sy n="105" d="100"/>
        </p:scale>
        <p:origin x="-6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9.7643097643097643E-2"/>
          <c:y val="4.5340050377833764E-2"/>
          <c:w val="0.87654320987654322"/>
          <c:h val="0.68261964735516645"/>
        </c:manualLayout>
      </c:layout>
      <c:barChart>
        <c:barDir val="col"/>
        <c:grouping val="clustered"/>
        <c:ser>
          <c:idx val="2"/>
          <c:order val="2"/>
          <c:tx>
            <c:strRef>
              <c:f>Sheet1!#REF!</c:f>
            </c:strRef>
          </c:tx>
          <c:spPr>
            <a:solidFill>
              <a:srgbClr val="993300"/>
            </a:solidFill>
            <a:ln w="12726">
              <a:solidFill>
                <a:schemeClr val="tx1"/>
              </a:solidFill>
              <a:prstDash val="solid"/>
            </a:ln>
          </c:spPr>
          <c:cat>
            <c:strRef>
              <c:f>Sheet1!$B$1:$M$1</c:f>
              <c:strCache>
                <c:ptCount val="12"/>
                <c:pt idx="0">
                  <c:v>All</c:v>
                </c:pt>
                <c:pt idx="2">
                  <c:v>Poorest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Richest</c:v>
                </c:pt>
              </c:strCache>
            </c:strRef>
          </c:cat>
          <c:val>
            <c:numRef>
              <c:f>Sheet1!#REF!</c:f>
            </c:numRef>
          </c:val>
        </c:ser>
        <c:ser>
          <c:idx val="3"/>
          <c:order val="3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FF6600"/>
            </a:solidFill>
            <a:ln w="12726">
              <a:solidFill>
                <a:schemeClr val="tx1"/>
              </a:solidFill>
              <a:prstDash val="solid"/>
            </a:ln>
          </c:spPr>
          <c:cat>
            <c:strRef>
              <c:f>Sheet1!$B$1:$M$1</c:f>
              <c:strCache>
                <c:ptCount val="12"/>
                <c:pt idx="0">
                  <c:v>All</c:v>
                </c:pt>
                <c:pt idx="2">
                  <c:v>Poorest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Richest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2">
                  <c:v>-0.44927899399868876</c:v>
                </c:pt>
                <c:pt idx="3">
                  <c:v>-0.82756605628240498</c:v>
                </c:pt>
                <c:pt idx="4">
                  <c:v>-1.1585246178806663</c:v>
                </c:pt>
                <c:pt idx="5">
                  <c:v>-1.6289111872985589</c:v>
                </c:pt>
                <c:pt idx="6">
                  <c:v>-1.9325076206670613</c:v>
                </c:pt>
                <c:pt idx="7">
                  <c:v>-2.2086681354019584</c:v>
                </c:pt>
                <c:pt idx="8">
                  <c:v>-2.2444267309635602</c:v>
                </c:pt>
                <c:pt idx="9">
                  <c:v>-2.2526703815727407</c:v>
                </c:pt>
                <c:pt idx="10">
                  <c:v>-2.2454073991729242</c:v>
                </c:pt>
                <c:pt idx="11">
                  <c:v>-1.6689390391460783</c:v>
                </c:pt>
              </c:numCache>
            </c:numRef>
          </c:val>
        </c:ser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993300"/>
            </a:solidFill>
            <a:ln w="12726">
              <a:solidFill>
                <a:schemeClr val="tx1"/>
              </a:solidFill>
              <a:prstDash val="solid"/>
            </a:ln>
          </c:spPr>
          <c:cat>
            <c:strRef>
              <c:f>Sheet1!$B$1:$M$1</c:f>
              <c:strCache>
                <c:ptCount val="12"/>
                <c:pt idx="0">
                  <c:v>All</c:v>
                </c:pt>
                <c:pt idx="2">
                  <c:v>Poorest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Richest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-1.9123575248169706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FF6600"/>
            </a:solidFill>
            <a:ln w="12726">
              <a:solidFill>
                <a:schemeClr val="tx1"/>
              </a:solidFill>
              <a:prstDash val="solid"/>
            </a:ln>
          </c:spPr>
          <c:cat>
            <c:strRef>
              <c:f>Sheet1!$B$1:$M$1</c:f>
              <c:strCache>
                <c:ptCount val="12"/>
                <c:pt idx="0">
                  <c:v>All</c:v>
                </c:pt>
                <c:pt idx="2">
                  <c:v>Poorest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Richest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2">
                  <c:v>-0.44927899399868876</c:v>
                </c:pt>
                <c:pt idx="3">
                  <c:v>-0.82756605628240498</c:v>
                </c:pt>
                <c:pt idx="4">
                  <c:v>-1.1585246178806663</c:v>
                </c:pt>
                <c:pt idx="5">
                  <c:v>-1.6289111872985589</c:v>
                </c:pt>
                <c:pt idx="6">
                  <c:v>-1.9325076206670613</c:v>
                </c:pt>
                <c:pt idx="7">
                  <c:v>-2.2086681354019584</c:v>
                </c:pt>
                <c:pt idx="8">
                  <c:v>-2.2444267309635602</c:v>
                </c:pt>
                <c:pt idx="9">
                  <c:v>-2.2526703815727407</c:v>
                </c:pt>
                <c:pt idx="10">
                  <c:v>-2.2454073991729242</c:v>
                </c:pt>
                <c:pt idx="11">
                  <c:v>-1.6689390391460783</c:v>
                </c:pt>
              </c:numCache>
            </c:numRef>
          </c:val>
        </c:ser>
        <c:overlap val="100"/>
        <c:axId val="124220160"/>
        <c:axId val="124222080"/>
      </c:barChart>
      <c:catAx>
        <c:axId val="1242201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GB" sz="16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Income decile group</a:t>
                </a:r>
              </a:p>
            </c:rich>
          </c:tx>
          <c:layout>
            <c:manualLayout>
              <c:xMode val="edge"/>
              <c:yMode val="edge"/>
              <c:x val="0.42760942760942788"/>
              <c:y val="0.90680100755667803"/>
            </c:manualLayout>
          </c:layout>
          <c:spPr>
            <a:noFill/>
            <a:ln w="25452">
              <a:noFill/>
            </a:ln>
          </c:spPr>
        </c:title>
        <c:numFmt formatCode="General" sourceLinked="1"/>
        <c:tickLblPos val="low"/>
        <c:spPr>
          <a:ln w="3182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lang="en-GB" sz="16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222080"/>
        <c:crosses val="autoZero"/>
        <c:auto val="1"/>
        <c:lblAlgn val="ctr"/>
        <c:lblOffset val="100"/>
        <c:tickLblSkip val="1"/>
        <c:tickMarkSkip val="1"/>
      </c:catAx>
      <c:valAx>
        <c:axId val="124222080"/>
        <c:scaling>
          <c:orientation val="minMax"/>
          <c:min val="-2.5"/>
        </c:scaling>
        <c:axPos val="l"/>
        <c:majorGridlines>
          <c:spPr>
            <a:ln w="12726">
              <a:solidFill>
                <a:srgbClr val="80808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lang="en-GB" sz="16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% of disposable income</a:t>
                </a:r>
              </a:p>
            </c:rich>
          </c:tx>
          <c:layout>
            <c:manualLayout>
              <c:xMode val="edge"/>
              <c:yMode val="edge"/>
              <c:x val="0"/>
              <c:y val="0.11083123425692699"/>
            </c:manualLayout>
          </c:layout>
          <c:spPr>
            <a:noFill/>
            <a:ln w="25452">
              <a:noFill/>
            </a:ln>
          </c:spPr>
        </c:title>
        <c:numFmt formatCode="0.0" sourceLinked="0"/>
        <c:tickLblPos val="nextTo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6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220160"/>
        <c:crosses val="autoZero"/>
        <c:crossBetween val="between"/>
        <c:majorUnit val="0.5"/>
      </c:valAx>
      <c:spPr>
        <a:noFill/>
        <a:ln w="2545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6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5804614835767003"/>
          <c:y val="3.2269763208774206E-2"/>
          <c:w val="0.77399829268914866"/>
          <c:h val="0.83042967062666173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Median</c:v>
                </c:pt>
              </c:strCache>
            </c:strRef>
          </c:tx>
          <c:dLbls>
            <c:numFmt formatCode="_-&quot;£&quot;* #,##0_-;\-&quot;£&quot;* #,##0_-;_-&quot;£&quot;* &quot;-&quot;_-;_-@_-" sourceLinked="0"/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…&amp;2001</c:v>
                </c:pt>
                <c:pt idx="1">
                  <c:v>…&amp;2002</c:v>
                </c:pt>
                <c:pt idx="2">
                  <c:v>…&amp;2003</c:v>
                </c:pt>
                <c:pt idx="3">
                  <c:v>…&amp;2004</c:v>
                </c:pt>
                <c:pt idx="4">
                  <c:v>2005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4">
                  <c:v>768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Mean</c:v>
                </c:pt>
              </c:strCache>
            </c:strRef>
          </c:tx>
          <c:dLbls>
            <c:numFmt formatCode="_-&quot;£&quot;* #,##0_-;\-&quot;£&quot;* #,##0_-;_-&quot;£&quot;* &quot;-&quot;_-;_-@_-" sourceLinked="0"/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…&amp;2001</c:v>
                </c:pt>
                <c:pt idx="1">
                  <c:v>…&amp;2002</c:v>
                </c:pt>
                <c:pt idx="2">
                  <c:v>…&amp;2003</c:v>
                </c:pt>
                <c:pt idx="3">
                  <c:v>…&amp;2004</c:v>
                </c:pt>
                <c:pt idx="4">
                  <c:v>2005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4">
                  <c:v>900</c:v>
                </c:pt>
              </c:numCache>
            </c:numRef>
          </c:val>
        </c:ser>
        <c:axId val="123831424"/>
        <c:axId val="123832960"/>
      </c:barChart>
      <c:catAx>
        <c:axId val="123831424"/>
        <c:scaling>
          <c:orientation val="minMax"/>
        </c:scaling>
        <c:axPos val="l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23832960"/>
        <c:crosses val="autoZero"/>
        <c:auto val="1"/>
        <c:lblAlgn val="ctr"/>
        <c:lblOffset val="100"/>
      </c:catAx>
      <c:valAx>
        <c:axId val="123832960"/>
        <c:scaling>
          <c:orientation val="minMax"/>
          <c:max val="3000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23831424"/>
        <c:crosses val="autoZero"/>
        <c:crossBetween val="between"/>
        <c:majorUnit val="500"/>
      </c:valAx>
    </c:plotArea>
    <c:legend>
      <c:legendPos val="r"/>
      <c:layout>
        <c:manualLayout>
          <c:xMode val="edge"/>
          <c:yMode val="edge"/>
          <c:x val="0.78638101062610111"/>
          <c:y val="5.9716848419890424E-2"/>
          <c:w val="0.13594908646128095"/>
          <c:h val="0.15302982354422323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5804614835766992"/>
          <c:y val="3.2269763208774192E-2"/>
          <c:w val="0.77399829268914799"/>
          <c:h val="0.83042967062666173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Median</c:v>
                </c:pt>
              </c:strCache>
            </c:strRef>
          </c:tx>
          <c:dLbls>
            <c:numFmt formatCode="_-&quot;£&quot;* #,##0_-;\-&quot;£&quot;* #,##0_-;_-&quot;£&quot;* &quot;-&quot;_-;_-@_-" sourceLinked="0"/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…&amp;2001</c:v>
                </c:pt>
                <c:pt idx="1">
                  <c:v>…&amp;2002</c:v>
                </c:pt>
                <c:pt idx="2">
                  <c:v>…&amp;2003</c:v>
                </c:pt>
                <c:pt idx="3">
                  <c:v>…&amp;2004</c:v>
                </c:pt>
                <c:pt idx="4">
                  <c:v>2005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2168</c:v>
                </c:pt>
                <c:pt idx="1">
                  <c:v>1846</c:v>
                </c:pt>
                <c:pt idx="2">
                  <c:v>1588</c:v>
                </c:pt>
                <c:pt idx="3">
                  <c:v>1247</c:v>
                </c:pt>
                <c:pt idx="4">
                  <c:v>768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Mean</c:v>
                </c:pt>
              </c:strCache>
            </c:strRef>
          </c:tx>
          <c:dLbls>
            <c:numFmt formatCode="_-&quot;£&quot;* #,##0_-;\-&quot;£&quot;* #,##0_-;_-&quot;£&quot;* &quot;-&quot;_-;_-@_-" sourceLinked="0"/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…&amp;2001</c:v>
                </c:pt>
                <c:pt idx="1">
                  <c:v>…&amp;2002</c:v>
                </c:pt>
                <c:pt idx="2">
                  <c:v>…&amp;2003</c:v>
                </c:pt>
                <c:pt idx="3">
                  <c:v>…&amp;2004</c:v>
                </c:pt>
                <c:pt idx="4">
                  <c:v>2005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2823</c:v>
                </c:pt>
                <c:pt idx="1">
                  <c:v>2437</c:v>
                </c:pt>
                <c:pt idx="2">
                  <c:v>1982</c:v>
                </c:pt>
                <c:pt idx="3">
                  <c:v>1484</c:v>
                </c:pt>
                <c:pt idx="4">
                  <c:v>900</c:v>
                </c:pt>
              </c:numCache>
            </c:numRef>
          </c:val>
        </c:ser>
        <c:axId val="121872384"/>
        <c:axId val="121873920"/>
      </c:barChart>
      <c:catAx>
        <c:axId val="121872384"/>
        <c:scaling>
          <c:orientation val="minMax"/>
        </c:scaling>
        <c:axPos val="l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21873920"/>
        <c:crosses val="autoZero"/>
        <c:auto val="1"/>
        <c:lblAlgn val="ctr"/>
        <c:lblOffset val="100"/>
      </c:catAx>
      <c:valAx>
        <c:axId val="12187392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21872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638101062610088"/>
          <c:y val="5.9716848419890424E-2"/>
          <c:w val="0.13594908646128084"/>
          <c:h val="0.15302982354422312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9.7643097643097643E-2"/>
          <c:y val="4.5340050377833764E-2"/>
          <c:w val="0.87654320987654322"/>
          <c:h val="0.68261964735516623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993300"/>
            </a:solidFill>
            <a:ln w="12726">
              <a:solidFill>
                <a:schemeClr val="tx1"/>
              </a:solidFill>
              <a:prstDash val="solid"/>
            </a:ln>
          </c:spPr>
          <c:cat>
            <c:strRef>
              <c:f>Sheet1!$B$1:$M$1</c:f>
              <c:strCache>
                <c:ptCount val="12"/>
                <c:pt idx="0">
                  <c:v>All</c:v>
                </c:pt>
                <c:pt idx="2">
                  <c:v>Poorest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Richest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FF6600"/>
            </a:solidFill>
            <a:ln w="12726">
              <a:solidFill>
                <a:schemeClr val="tx1"/>
              </a:solidFill>
              <a:prstDash val="solid"/>
            </a:ln>
          </c:spPr>
          <c:cat>
            <c:strRef>
              <c:f>Sheet1!$B$1:$M$1</c:f>
              <c:strCache>
                <c:ptCount val="12"/>
                <c:pt idx="0">
                  <c:v>All</c:v>
                </c:pt>
                <c:pt idx="2">
                  <c:v>Poorest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Richest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2">
                  <c:v>-3.128852762672809E-2</c:v>
                </c:pt>
                <c:pt idx="3">
                  <c:v>-0.15079306535541248</c:v>
                </c:pt>
                <c:pt idx="4">
                  <c:v>-0.38830568455634235</c:v>
                </c:pt>
                <c:pt idx="5">
                  <c:v>-0.55912729289302765</c:v>
                </c:pt>
                <c:pt idx="6">
                  <c:v>-0.69018413790796229</c:v>
                </c:pt>
                <c:pt idx="7">
                  <c:v>-0.7679378493242176</c:v>
                </c:pt>
                <c:pt idx="8">
                  <c:v>-0.759110475859748</c:v>
                </c:pt>
                <c:pt idx="9">
                  <c:v>-0.73713892859766017</c:v>
                </c:pt>
                <c:pt idx="10">
                  <c:v>-0.61581078778439713</c:v>
                </c:pt>
                <c:pt idx="11">
                  <c:v>-0.31320076784118528</c:v>
                </c:pt>
              </c:numCache>
            </c:numRef>
          </c:val>
        </c:ser>
        <c:overlap val="100"/>
        <c:axId val="120089984"/>
        <c:axId val="120333824"/>
      </c:barChart>
      <c:catAx>
        <c:axId val="1200899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GB" sz="16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Income decile group</a:t>
                </a:r>
              </a:p>
            </c:rich>
          </c:tx>
          <c:layout>
            <c:manualLayout>
              <c:xMode val="edge"/>
              <c:yMode val="edge"/>
              <c:x val="0.42760942760942788"/>
              <c:y val="0.90680100755667781"/>
            </c:manualLayout>
          </c:layout>
          <c:spPr>
            <a:noFill/>
            <a:ln w="25452">
              <a:noFill/>
            </a:ln>
          </c:spPr>
        </c:title>
        <c:numFmt formatCode="General" sourceLinked="1"/>
        <c:tickLblPos val="low"/>
        <c:spPr>
          <a:ln w="3182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lang="en-GB" sz="16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0333824"/>
        <c:crosses val="autoZero"/>
        <c:auto val="1"/>
        <c:lblAlgn val="ctr"/>
        <c:lblOffset val="100"/>
        <c:tickLblSkip val="1"/>
        <c:tickMarkSkip val="1"/>
      </c:catAx>
      <c:valAx>
        <c:axId val="120333824"/>
        <c:scaling>
          <c:orientation val="minMax"/>
          <c:min val="-2.5"/>
        </c:scaling>
        <c:axPos val="l"/>
        <c:majorGridlines>
          <c:spPr>
            <a:ln w="12726">
              <a:solidFill>
                <a:srgbClr val="80808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lang="en-GB" sz="16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% of disposable income</a:t>
                </a:r>
              </a:p>
            </c:rich>
          </c:tx>
          <c:layout>
            <c:manualLayout>
              <c:xMode val="edge"/>
              <c:yMode val="edge"/>
              <c:x val="0"/>
              <c:y val="0.11083123425692699"/>
            </c:manualLayout>
          </c:layout>
          <c:spPr>
            <a:noFill/>
            <a:ln w="25452">
              <a:noFill/>
            </a:ln>
          </c:spPr>
        </c:title>
        <c:numFmt formatCode="0.0" sourceLinked="0"/>
        <c:tickLblPos val="nextTo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6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0089984"/>
        <c:crosses val="autoZero"/>
        <c:crossBetween val="between"/>
        <c:majorUnit val="0.5"/>
      </c:valAx>
      <c:spPr>
        <a:noFill/>
        <a:ln w="2545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6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9.7643097643097643E-2"/>
          <c:y val="4.5340050377833764E-2"/>
          <c:w val="0.87654320987654322"/>
          <c:h val="0.68261964735516645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993300"/>
            </a:solidFill>
            <a:ln w="12726">
              <a:solidFill>
                <a:schemeClr val="tx1"/>
              </a:solidFill>
              <a:prstDash val="solid"/>
            </a:ln>
          </c:spPr>
          <c:cat>
            <c:strRef>
              <c:f>Sheet1!$B$1:$M$1</c:f>
              <c:strCache>
                <c:ptCount val="12"/>
                <c:pt idx="0">
                  <c:v>All</c:v>
                </c:pt>
                <c:pt idx="2">
                  <c:v>Poorest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Richest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-0.52905976983495451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FF6600"/>
            </a:solidFill>
            <a:ln w="12726">
              <a:solidFill>
                <a:schemeClr val="tx1"/>
              </a:solidFill>
              <a:prstDash val="solid"/>
            </a:ln>
          </c:spPr>
          <c:cat>
            <c:strRef>
              <c:f>Sheet1!$B$1:$M$1</c:f>
              <c:strCache>
                <c:ptCount val="12"/>
                <c:pt idx="0">
                  <c:v>All</c:v>
                </c:pt>
                <c:pt idx="2">
                  <c:v>Poorest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Richest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2">
                  <c:v>-3.128852762672809E-2</c:v>
                </c:pt>
                <c:pt idx="3">
                  <c:v>-0.15079306535541248</c:v>
                </c:pt>
                <c:pt idx="4">
                  <c:v>-0.38830568455634235</c:v>
                </c:pt>
                <c:pt idx="5">
                  <c:v>-0.55912729289302765</c:v>
                </c:pt>
                <c:pt idx="6">
                  <c:v>-0.69018413790796229</c:v>
                </c:pt>
                <c:pt idx="7">
                  <c:v>-0.7679378493242176</c:v>
                </c:pt>
                <c:pt idx="8">
                  <c:v>-0.759110475859748</c:v>
                </c:pt>
                <c:pt idx="9">
                  <c:v>-0.73713892859766017</c:v>
                </c:pt>
                <c:pt idx="10">
                  <c:v>-0.61581078778439713</c:v>
                </c:pt>
                <c:pt idx="11">
                  <c:v>-0.31320076784118528</c:v>
                </c:pt>
              </c:numCache>
            </c:numRef>
          </c:val>
        </c:ser>
        <c:overlap val="100"/>
        <c:axId val="120633216"/>
        <c:axId val="120635392"/>
      </c:barChart>
      <c:catAx>
        <c:axId val="1206332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GB" sz="16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Income decile group</a:t>
                </a:r>
              </a:p>
            </c:rich>
          </c:tx>
          <c:layout>
            <c:manualLayout>
              <c:xMode val="edge"/>
              <c:yMode val="edge"/>
              <c:x val="0.42760942760942788"/>
              <c:y val="0.90680100755667803"/>
            </c:manualLayout>
          </c:layout>
          <c:spPr>
            <a:noFill/>
            <a:ln w="25452">
              <a:noFill/>
            </a:ln>
          </c:spPr>
        </c:title>
        <c:numFmt formatCode="General" sourceLinked="1"/>
        <c:tickLblPos val="low"/>
        <c:spPr>
          <a:ln w="3182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lang="en-GB" sz="16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0635392"/>
        <c:crosses val="autoZero"/>
        <c:auto val="1"/>
        <c:lblAlgn val="ctr"/>
        <c:lblOffset val="100"/>
        <c:tickLblSkip val="1"/>
        <c:tickMarkSkip val="1"/>
      </c:catAx>
      <c:valAx>
        <c:axId val="120635392"/>
        <c:scaling>
          <c:orientation val="minMax"/>
          <c:min val="-2.5"/>
        </c:scaling>
        <c:axPos val="l"/>
        <c:majorGridlines>
          <c:spPr>
            <a:ln w="12726">
              <a:solidFill>
                <a:srgbClr val="80808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lang="en-GB" sz="16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% of disposable income</a:t>
                </a:r>
              </a:p>
            </c:rich>
          </c:tx>
          <c:layout>
            <c:manualLayout>
              <c:xMode val="edge"/>
              <c:yMode val="edge"/>
              <c:x val="0"/>
              <c:y val="0.11083123425692699"/>
            </c:manualLayout>
          </c:layout>
          <c:spPr>
            <a:noFill/>
            <a:ln w="25452">
              <a:noFill/>
            </a:ln>
          </c:spPr>
        </c:title>
        <c:numFmt formatCode="0.0" sourceLinked="0"/>
        <c:tickLblPos val="nextTo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6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0633216"/>
        <c:crosses val="autoZero"/>
        <c:crossBetween val="between"/>
        <c:majorUnit val="0.5"/>
      </c:valAx>
      <c:spPr>
        <a:noFill/>
        <a:ln w="2545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6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2700">
              <a:solidFill>
                <a:schemeClr val="tx1"/>
              </a:solidFill>
            </a:ln>
          </c:spPr>
          <c:dLbls>
            <c:numFmt formatCode="0.0%" sourceLinked="0"/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6">
                  <c:v>Any year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4" formatCode="0.00%">
                  <c:v>0.14569599999999999</c:v>
                </c:pt>
              </c:numCache>
            </c:numRef>
          </c:val>
        </c:ser>
        <c:overlap val="100"/>
        <c:axId val="120725888"/>
        <c:axId val="120727424"/>
      </c:barChart>
      <c:catAx>
        <c:axId val="12072588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20727424"/>
        <c:crosses val="autoZero"/>
        <c:auto val="1"/>
        <c:lblAlgn val="ctr"/>
        <c:lblOffset val="100"/>
      </c:catAx>
      <c:valAx>
        <c:axId val="120727424"/>
        <c:scaling>
          <c:orientation val="minMax"/>
          <c:max val="0.30000000000000032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GB"/>
                </a:pPr>
                <a:r>
                  <a:rPr lang="en-GB" baseline="0" dirty="0" smtClean="0"/>
                  <a:t>% of those aged 22 to SPA</a:t>
                </a:r>
                <a:endParaRPr lang="en-GB" dirty="0"/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20725888"/>
        <c:crosses val="autoZero"/>
        <c:crossBetween val="between"/>
      </c:valAx>
      <c:spPr>
        <a:ln>
          <a:noFill/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2700">
              <a:solidFill>
                <a:schemeClr val="tx1"/>
              </a:solidFill>
            </a:ln>
          </c:spPr>
          <c:dLbls>
            <c:numFmt formatCode="0.0%" sourceLinked="0"/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6">
                  <c:v>Any year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4" formatCode="0.00%">
                  <c:v>0.14569599999999999</c:v>
                </c:pt>
              </c:numCache>
            </c:numRef>
          </c:val>
        </c:ser>
        <c:overlap val="100"/>
        <c:axId val="120801152"/>
        <c:axId val="120802688"/>
      </c:barChart>
      <c:catAx>
        <c:axId val="12080115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20802688"/>
        <c:crosses val="autoZero"/>
        <c:auto val="1"/>
        <c:lblAlgn val="ctr"/>
        <c:lblOffset val="100"/>
      </c:catAx>
      <c:valAx>
        <c:axId val="120802688"/>
        <c:scaling>
          <c:orientation val="minMax"/>
          <c:max val="0.30000000000000032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GB"/>
                </a:pPr>
                <a:r>
                  <a:rPr lang="en-GB" baseline="0" dirty="0" smtClean="0"/>
                  <a:t>% of those aged 22 to SPA</a:t>
                </a:r>
                <a:endParaRPr lang="en-GB" dirty="0"/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208011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2700">
              <a:solidFill>
                <a:schemeClr val="tx1"/>
              </a:solidFill>
            </a:ln>
          </c:spPr>
          <c:dLbls>
            <c:numFmt formatCode="0.0%" sourceLinked="0"/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6">
                  <c:v>Any year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0.1234336000000002</c:v>
                </c:pt>
                <c:pt idx="1">
                  <c:v>0.13174089999999999</c:v>
                </c:pt>
                <c:pt idx="2">
                  <c:v>0.1272517</c:v>
                </c:pt>
                <c:pt idx="3">
                  <c:v>0.1411791</c:v>
                </c:pt>
                <c:pt idx="4">
                  <c:v>0.14569599999999999</c:v>
                </c:pt>
                <c:pt idx="6">
                  <c:v>0.26626191000000005</c:v>
                </c:pt>
              </c:numCache>
            </c:numRef>
          </c:val>
        </c:ser>
        <c:overlap val="100"/>
        <c:axId val="120982912"/>
        <c:axId val="120988800"/>
      </c:barChart>
      <c:catAx>
        <c:axId val="12098291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20988800"/>
        <c:crosses val="autoZero"/>
        <c:auto val="1"/>
        <c:lblAlgn val="ctr"/>
        <c:lblOffset val="100"/>
      </c:catAx>
      <c:valAx>
        <c:axId val="1209888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GB"/>
                </a:pPr>
                <a:r>
                  <a:rPr lang="en-GB" baseline="0" dirty="0" smtClean="0"/>
                  <a:t>% of those aged 22 to SPA</a:t>
                </a:r>
                <a:endParaRPr lang="en-GB" dirty="0"/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209829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With Personal Pension or Stakeholder Pension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dLbls>
            <c:numFmt formatCode="0.0%" sourceLinked="0"/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6">
                  <c:v>Any year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3.0177300000000094E-2</c:v>
                </c:pt>
                <c:pt idx="1">
                  <c:v>3.4215900000000042E-2</c:v>
                </c:pt>
                <c:pt idx="2">
                  <c:v>3.0692600000000011E-2</c:v>
                </c:pt>
                <c:pt idx="3">
                  <c:v>2.9065299999999999E-2</c:v>
                </c:pt>
                <c:pt idx="4">
                  <c:v>2.998350000000001E-2</c:v>
                </c:pt>
                <c:pt idx="6">
                  <c:v>0.12963640000000001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Without Personal Pension or Stakeholder Pension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dLbls>
            <c:numFmt formatCode="0.0%" sourceLinked="0"/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6">
                  <c:v>Any year</c:v>
                </c:pt>
              </c:strCache>
            </c:strRef>
          </c:cat>
          <c:val>
            <c:numRef>
              <c:f>Sheet1!$C$2:$C$8</c:f>
              <c:numCache>
                <c:formatCode>0.00%</c:formatCode>
                <c:ptCount val="7"/>
                <c:pt idx="0">
                  <c:v>9.3256300000000514E-2</c:v>
                </c:pt>
                <c:pt idx="1">
                  <c:v>9.7525000000000361E-2</c:v>
                </c:pt>
                <c:pt idx="2">
                  <c:v>9.6559100000000064E-2</c:v>
                </c:pt>
                <c:pt idx="3">
                  <c:v>0.1121138</c:v>
                </c:pt>
                <c:pt idx="4">
                  <c:v>0.11571250000000002</c:v>
                </c:pt>
                <c:pt idx="6">
                  <c:v>0.13662550999999987</c:v>
                </c:pt>
              </c:numCache>
            </c:numRef>
          </c:val>
        </c:ser>
        <c:overlap val="100"/>
        <c:axId val="121272576"/>
        <c:axId val="121290752"/>
      </c:barChart>
      <c:catAx>
        <c:axId val="12127257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21290752"/>
        <c:crosses val="autoZero"/>
        <c:auto val="1"/>
        <c:lblAlgn val="ctr"/>
        <c:lblOffset val="100"/>
      </c:catAx>
      <c:valAx>
        <c:axId val="12129075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GB"/>
                </a:pPr>
                <a:r>
                  <a:rPr lang="en-GB" baseline="0" dirty="0" smtClean="0"/>
                  <a:t>% of those aged 22 to SPA</a:t>
                </a:r>
                <a:endParaRPr lang="en-GB" dirty="0"/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212725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753510180159579"/>
          <c:y val="5.8672296743225584E-2"/>
          <c:w val="0.64492966898555382"/>
          <c:h val="0.10755879356822273"/>
        </c:manualLayout>
      </c:layout>
      <c:overlay val="1"/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000000000000047E-2"/>
          <c:y val="0"/>
          <c:w val="0.58000000000000007"/>
          <c:h val="0.9385113268608413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Lbls>
            <c:dLbl>
              <c:idx val="0"/>
              <c:layout>
                <c:manualLayout>
                  <c:x val="0.16597459760961683"/>
                  <c:y val="0.21705725902471401"/>
                </c:manualLayout>
              </c:layout>
              <c:showVal val="1"/>
              <c:showCatName val="1"/>
            </c:dLbl>
            <c:dLbl>
              <c:idx val="1"/>
              <c:layout>
                <c:manualLayout>
                  <c:x val="-0.14604399619202404"/>
                  <c:y val="0.18926843703977025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-0.15397766908353569"/>
                  <c:y val="-0.1073230811155767"/>
                </c:manualLayout>
              </c:layout>
              <c:showVal val="1"/>
              <c:showCatName val="1"/>
            </c:dLbl>
            <c:dLbl>
              <c:idx val="3"/>
              <c:layout>
                <c:manualLayout>
                  <c:x val="-6.3584679571736163E-2"/>
                  <c:y val="-0.169397912405333"/>
                </c:manualLayout>
              </c:layout>
              <c:showVal val="1"/>
              <c:showCatName val="1"/>
            </c:dLbl>
            <c:dLbl>
              <c:idx val="4"/>
              <c:layout>
                <c:manualLayout>
                  <c:x val="0.1362780682938276"/>
                  <c:y val="-0.19531853356347911"/>
                </c:manualLayout>
              </c:layout>
              <c:showVal val="1"/>
              <c:showCatName val="1"/>
            </c:dLbl>
            <c:numFmt formatCode="0.0%" sourceLinked="0"/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CatName val="1"/>
            <c:showLeaderLines val="1"/>
          </c:dLbls>
          <c:cat>
            <c:strRef>
              <c:f>Sheet1!$A$2:$A$6</c:f>
              <c:strCache>
                <c:ptCount val="5"/>
                <c:pt idx="0">
                  <c:v>All 5 years</c:v>
                </c:pt>
                <c:pt idx="1">
                  <c:v>2005 only</c:v>
                </c:pt>
                <c:pt idx="2">
                  <c:v>2 years</c:v>
                </c:pt>
                <c:pt idx="3">
                  <c:v>3 years</c:v>
                </c:pt>
                <c:pt idx="4">
                  <c:v>4 years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0.27900000000000008</c:v>
                </c:pt>
                <c:pt idx="1">
                  <c:v>0.21040000000000048</c:v>
                </c:pt>
                <c:pt idx="2">
                  <c:v>0.17760000000000001</c:v>
                </c:pt>
                <c:pt idx="3">
                  <c:v>0.16120000000000001</c:v>
                </c:pt>
                <c:pt idx="4">
                  <c:v>0.17180000000000001</c:v>
                </c:pt>
              </c:numCache>
            </c:numRef>
          </c:val>
        </c:ser>
        <c:dLbls>
          <c:showVal val="1"/>
          <c:showCatName val="1"/>
        </c:dLbls>
        <c:firstSliceAng val="259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6"/>
  <c:chart>
    <c:plotArea>
      <c:layout>
        <c:manualLayout>
          <c:layoutTarget val="inner"/>
          <c:xMode val="edge"/>
          <c:yMode val="edge"/>
          <c:x val="0.11405741151288117"/>
          <c:y val="5.7831393344542591E-2"/>
          <c:w val="0.82345883342252324"/>
          <c:h val="0.74311074049520343"/>
        </c:manualLayout>
      </c:layout>
      <c:scatterChart>
        <c:scatterStyle val="lineMarker"/>
        <c:ser>
          <c:idx val="0"/>
          <c:order val="0"/>
          <c:tx>
            <c:strRef>
              <c:f>'Cont over time dist (2)'!$B$1</c:f>
              <c:strCache>
                <c:ptCount val="1"/>
                <c:pt idx="0">
                  <c:v>2005</c:v>
                </c:pt>
              </c:strCache>
            </c:strRef>
          </c:tx>
          <c:spPr>
            <a:ln w="38100"/>
          </c:spPr>
          <c:marker>
            <c:symbol val="none"/>
          </c:marker>
          <c:xVal>
            <c:numRef>
              <c:f>'Cont over time dist (2)'!$A$2:$A$6897</c:f>
              <c:numCache>
                <c:formatCode>General</c:formatCode>
                <c:ptCount val="6896"/>
                <c:pt idx="0">
                  <c:v>0.38152340000000101</c:v>
                </c:pt>
                <c:pt idx="1">
                  <c:v>1.52</c:v>
                </c:pt>
                <c:pt idx="2">
                  <c:v>3.6</c:v>
                </c:pt>
                <c:pt idx="3">
                  <c:v>6.0449219999999855</c:v>
                </c:pt>
                <c:pt idx="4">
                  <c:v>7.76</c:v>
                </c:pt>
                <c:pt idx="5">
                  <c:v>8.4</c:v>
                </c:pt>
                <c:pt idx="6">
                  <c:v>12.12082</c:v>
                </c:pt>
                <c:pt idx="7">
                  <c:v>12.871130000000004</c:v>
                </c:pt>
                <c:pt idx="8">
                  <c:v>15.753360000000001</c:v>
                </c:pt>
                <c:pt idx="9">
                  <c:v>18.196719999999942</c:v>
                </c:pt>
                <c:pt idx="10">
                  <c:v>20.239999999999988</c:v>
                </c:pt>
                <c:pt idx="11">
                  <c:v>21.517769999999999</c:v>
                </c:pt>
                <c:pt idx="12">
                  <c:v>24.4</c:v>
                </c:pt>
                <c:pt idx="13">
                  <c:v>26.321480000000001</c:v>
                </c:pt>
                <c:pt idx="14">
                  <c:v>28.56</c:v>
                </c:pt>
                <c:pt idx="15">
                  <c:v>40.732580000000013</c:v>
                </c:pt>
                <c:pt idx="16">
                  <c:v>45.2</c:v>
                </c:pt>
                <c:pt idx="17">
                  <c:v>46.14602</c:v>
                </c:pt>
                <c:pt idx="18">
                  <c:v>49.36</c:v>
                </c:pt>
                <c:pt idx="19">
                  <c:v>51.00676</c:v>
                </c:pt>
                <c:pt idx="20">
                  <c:v>53.52</c:v>
                </c:pt>
                <c:pt idx="21">
                  <c:v>58.025900000000114</c:v>
                </c:pt>
                <c:pt idx="22">
                  <c:v>66</c:v>
                </c:pt>
                <c:pt idx="23">
                  <c:v>69.554760000000002</c:v>
                </c:pt>
                <c:pt idx="24">
                  <c:v>70.449730000000002</c:v>
                </c:pt>
                <c:pt idx="25">
                  <c:v>74.319999999999993</c:v>
                </c:pt>
                <c:pt idx="26">
                  <c:v>76.400000000000006</c:v>
                </c:pt>
                <c:pt idx="27">
                  <c:v>82.601640000000003</c:v>
                </c:pt>
                <c:pt idx="28">
                  <c:v>88.4</c:v>
                </c:pt>
                <c:pt idx="29">
                  <c:v>88.769530000000003</c:v>
                </c:pt>
                <c:pt idx="30">
                  <c:v>107.6</c:v>
                </c:pt>
                <c:pt idx="31">
                  <c:v>107.9843</c:v>
                </c:pt>
                <c:pt idx="32">
                  <c:v>111.76</c:v>
                </c:pt>
                <c:pt idx="33">
                  <c:v>115.67019999999998</c:v>
                </c:pt>
                <c:pt idx="34">
                  <c:v>122.3954</c:v>
                </c:pt>
                <c:pt idx="35">
                  <c:v>124.24000000000002</c:v>
                </c:pt>
                <c:pt idx="36">
                  <c:v>128.4</c:v>
                </c:pt>
                <c:pt idx="37">
                  <c:v>132.56</c:v>
                </c:pt>
                <c:pt idx="38">
                  <c:v>132.96350000000001</c:v>
                </c:pt>
                <c:pt idx="39">
                  <c:v>134.88500000000045</c:v>
                </c:pt>
                <c:pt idx="40">
                  <c:v>136.8065</c:v>
                </c:pt>
                <c:pt idx="41">
                  <c:v>140.88000000000045</c:v>
                </c:pt>
                <c:pt idx="42">
                  <c:v>141.61019999999999</c:v>
                </c:pt>
                <c:pt idx="43">
                  <c:v>149.19999999999999</c:v>
                </c:pt>
                <c:pt idx="44">
                  <c:v>151.21749999999997</c:v>
                </c:pt>
                <c:pt idx="45">
                  <c:v>151.86740000000052</c:v>
                </c:pt>
                <c:pt idx="46">
                  <c:v>157.52000000000001</c:v>
                </c:pt>
                <c:pt idx="47">
                  <c:v>159.86420000000001</c:v>
                </c:pt>
                <c:pt idx="48">
                  <c:v>161.58890000000045</c:v>
                </c:pt>
                <c:pt idx="49">
                  <c:v>162.74639999999999</c:v>
                </c:pt>
                <c:pt idx="50">
                  <c:v>163.7072</c:v>
                </c:pt>
                <c:pt idx="51">
                  <c:v>165.62870000000001</c:v>
                </c:pt>
                <c:pt idx="52">
                  <c:v>165.84</c:v>
                </c:pt>
                <c:pt idx="53">
                  <c:v>169.92000000000004</c:v>
                </c:pt>
                <c:pt idx="54">
                  <c:v>170</c:v>
                </c:pt>
                <c:pt idx="55">
                  <c:v>172.08</c:v>
                </c:pt>
                <c:pt idx="56">
                  <c:v>175.23609999999999</c:v>
                </c:pt>
                <c:pt idx="57">
                  <c:v>180.03979999999999</c:v>
                </c:pt>
                <c:pt idx="58">
                  <c:v>180.64359999999954</c:v>
                </c:pt>
                <c:pt idx="59">
                  <c:v>182.48000000000027</c:v>
                </c:pt>
                <c:pt idx="60">
                  <c:v>184.8434</c:v>
                </c:pt>
                <c:pt idx="61">
                  <c:v>190.8</c:v>
                </c:pt>
                <c:pt idx="62">
                  <c:v>192.1062</c:v>
                </c:pt>
                <c:pt idx="63">
                  <c:v>194.96</c:v>
                </c:pt>
                <c:pt idx="64">
                  <c:v>197.83760000000001</c:v>
                </c:pt>
                <c:pt idx="65">
                  <c:v>202.13669999999999</c:v>
                </c:pt>
                <c:pt idx="66">
                  <c:v>203.28</c:v>
                </c:pt>
                <c:pt idx="67">
                  <c:v>205.97969999999998</c:v>
                </c:pt>
                <c:pt idx="68">
                  <c:v>207.44</c:v>
                </c:pt>
                <c:pt idx="69">
                  <c:v>208.4</c:v>
                </c:pt>
                <c:pt idx="70">
                  <c:v>210.73309999999998</c:v>
                </c:pt>
                <c:pt idx="71">
                  <c:v>211.6</c:v>
                </c:pt>
                <c:pt idx="72">
                  <c:v>213.66559999999998</c:v>
                </c:pt>
                <c:pt idx="73">
                  <c:v>220.76300000000001</c:v>
                </c:pt>
                <c:pt idx="74">
                  <c:v>221.35150000000004</c:v>
                </c:pt>
                <c:pt idx="75">
                  <c:v>224.08</c:v>
                </c:pt>
                <c:pt idx="76">
                  <c:v>231.91959999999995</c:v>
                </c:pt>
                <c:pt idx="77">
                  <c:v>232.4</c:v>
                </c:pt>
                <c:pt idx="78">
                  <c:v>232.88040000000063</c:v>
                </c:pt>
                <c:pt idx="79">
                  <c:v>236.56</c:v>
                </c:pt>
                <c:pt idx="80">
                  <c:v>242.48780000000045</c:v>
                </c:pt>
                <c:pt idx="81">
                  <c:v>244.88000000000045</c:v>
                </c:pt>
                <c:pt idx="82">
                  <c:v>247.98690000000045</c:v>
                </c:pt>
                <c:pt idx="83">
                  <c:v>252.09520000000001</c:v>
                </c:pt>
                <c:pt idx="84">
                  <c:v>257.36</c:v>
                </c:pt>
                <c:pt idx="85">
                  <c:v>261.52</c:v>
                </c:pt>
                <c:pt idx="86">
                  <c:v>263.74799999999999</c:v>
                </c:pt>
                <c:pt idx="87">
                  <c:v>265.68</c:v>
                </c:pt>
                <c:pt idx="88">
                  <c:v>269.83999999999969</c:v>
                </c:pt>
                <c:pt idx="89">
                  <c:v>272.3451</c:v>
                </c:pt>
                <c:pt idx="90">
                  <c:v>274</c:v>
                </c:pt>
                <c:pt idx="91">
                  <c:v>280.91739999999879</c:v>
                </c:pt>
                <c:pt idx="92">
                  <c:v>284.39999999999969</c:v>
                </c:pt>
                <c:pt idx="93">
                  <c:v>286.67340000000002</c:v>
                </c:pt>
                <c:pt idx="94">
                  <c:v>289.56400000000002</c:v>
                </c:pt>
                <c:pt idx="95">
                  <c:v>290.64000000000038</c:v>
                </c:pt>
                <c:pt idx="96">
                  <c:v>294.8</c:v>
                </c:pt>
                <c:pt idx="97">
                  <c:v>298.13609999999898</c:v>
                </c:pt>
                <c:pt idx="98">
                  <c:v>305.2</c:v>
                </c:pt>
                <c:pt idx="99">
                  <c:v>305.30029999999999</c:v>
                </c:pt>
                <c:pt idx="100">
                  <c:v>307.27999999999969</c:v>
                </c:pt>
                <c:pt idx="101">
                  <c:v>315.60000000000002</c:v>
                </c:pt>
                <c:pt idx="102">
                  <c:v>318.38619999999855</c:v>
                </c:pt>
                <c:pt idx="103">
                  <c:v>320.8</c:v>
                </c:pt>
                <c:pt idx="104">
                  <c:v>323.91999999999911</c:v>
                </c:pt>
                <c:pt idx="105">
                  <c:v>327.03280000000001</c:v>
                </c:pt>
                <c:pt idx="106">
                  <c:v>328.95429999999999</c:v>
                </c:pt>
                <c:pt idx="107">
                  <c:v>335.38979999999964</c:v>
                </c:pt>
                <c:pt idx="108">
                  <c:v>336.4</c:v>
                </c:pt>
                <c:pt idx="109">
                  <c:v>341.6</c:v>
                </c:pt>
                <c:pt idx="110">
                  <c:v>344.71999999999969</c:v>
                </c:pt>
                <c:pt idx="111">
                  <c:v>349.7181999999986</c:v>
                </c:pt>
                <c:pt idx="112">
                  <c:v>353.04</c:v>
                </c:pt>
                <c:pt idx="113">
                  <c:v>357.2</c:v>
                </c:pt>
                <c:pt idx="114">
                  <c:v>361.36</c:v>
                </c:pt>
                <c:pt idx="115">
                  <c:v>367.38380000000001</c:v>
                </c:pt>
                <c:pt idx="116">
                  <c:v>367.83799999999923</c:v>
                </c:pt>
                <c:pt idx="117">
                  <c:v>368.34460000000126</c:v>
                </c:pt>
                <c:pt idx="118">
                  <c:v>371.76</c:v>
                </c:pt>
                <c:pt idx="119">
                  <c:v>376.99119999999806</c:v>
                </c:pt>
                <c:pt idx="120">
                  <c:v>378</c:v>
                </c:pt>
                <c:pt idx="121">
                  <c:v>382.16</c:v>
                </c:pt>
                <c:pt idx="122">
                  <c:v>384.24</c:v>
                </c:pt>
                <c:pt idx="123">
                  <c:v>387.55939999999993</c:v>
                </c:pt>
                <c:pt idx="124">
                  <c:v>394.64000000000038</c:v>
                </c:pt>
                <c:pt idx="125">
                  <c:v>396.20599999999911</c:v>
                </c:pt>
                <c:pt idx="126">
                  <c:v>398.8</c:v>
                </c:pt>
                <c:pt idx="127">
                  <c:v>401.00970000000001</c:v>
                </c:pt>
                <c:pt idx="128">
                  <c:v>402.96</c:v>
                </c:pt>
                <c:pt idx="129">
                  <c:v>407.03160000000003</c:v>
                </c:pt>
                <c:pt idx="130">
                  <c:v>407.73480000000001</c:v>
                </c:pt>
                <c:pt idx="131">
                  <c:v>408.69560000000001</c:v>
                </c:pt>
                <c:pt idx="132">
                  <c:v>411.28</c:v>
                </c:pt>
                <c:pt idx="133">
                  <c:v>414.19589999999999</c:v>
                </c:pt>
                <c:pt idx="134">
                  <c:v>419.6</c:v>
                </c:pt>
                <c:pt idx="135">
                  <c:v>425.02820000000003</c:v>
                </c:pt>
                <c:pt idx="136">
                  <c:v>427.91039999999867</c:v>
                </c:pt>
                <c:pt idx="137">
                  <c:v>428.52409999999969</c:v>
                </c:pt>
                <c:pt idx="138">
                  <c:v>430.79269999999963</c:v>
                </c:pt>
                <c:pt idx="139">
                  <c:v>431.38979999999964</c:v>
                </c:pt>
                <c:pt idx="140">
                  <c:v>432.08</c:v>
                </c:pt>
                <c:pt idx="141">
                  <c:v>432.4</c:v>
                </c:pt>
                <c:pt idx="142">
                  <c:v>440.4</c:v>
                </c:pt>
                <c:pt idx="143">
                  <c:v>444.56</c:v>
                </c:pt>
                <c:pt idx="144">
                  <c:v>445.20370000000003</c:v>
                </c:pt>
                <c:pt idx="145">
                  <c:v>448.08589999999964</c:v>
                </c:pt>
                <c:pt idx="146">
                  <c:v>448.71999999999969</c:v>
                </c:pt>
                <c:pt idx="147">
                  <c:v>451.92889999999898</c:v>
                </c:pt>
                <c:pt idx="148">
                  <c:v>453.8503</c:v>
                </c:pt>
                <c:pt idx="149">
                  <c:v>457.04</c:v>
                </c:pt>
                <c:pt idx="150">
                  <c:v>458.61369999999999</c:v>
                </c:pt>
                <c:pt idx="151">
                  <c:v>461.2</c:v>
                </c:pt>
                <c:pt idx="152">
                  <c:v>461.53629999999868</c:v>
                </c:pt>
                <c:pt idx="153">
                  <c:v>464.3451</c:v>
                </c:pt>
                <c:pt idx="154">
                  <c:v>464.41839999999848</c:v>
                </c:pt>
                <c:pt idx="155">
                  <c:v>465.36</c:v>
                </c:pt>
                <c:pt idx="156">
                  <c:v>467.21080000000001</c:v>
                </c:pt>
                <c:pt idx="157">
                  <c:v>472.10440000000096</c:v>
                </c:pt>
                <c:pt idx="158">
                  <c:v>473.0652</c:v>
                </c:pt>
                <c:pt idx="159">
                  <c:v>478.67340000000002</c:v>
                </c:pt>
                <c:pt idx="160">
                  <c:v>482</c:v>
                </c:pt>
                <c:pt idx="161">
                  <c:v>484.08</c:v>
                </c:pt>
                <c:pt idx="162">
                  <c:v>490.13609999999898</c:v>
                </c:pt>
                <c:pt idx="163">
                  <c:v>490.32</c:v>
                </c:pt>
                <c:pt idx="164">
                  <c:v>492.4</c:v>
                </c:pt>
                <c:pt idx="165">
                  <c:v>494.47999999999911</c:v>
                </c:pt>
                <c:pt idx="166">
                  <c:v>506.96</c:v>
                </c:pt>
                <c:pt idx="167">
                  <c:v>511.12</c:v>
                </c:pt>
                <c:pt idx="168">
                  <c:v>515.28000000000054</c:v>
                </c:pt>
                <c:pt idx="169">
                  <c:v>521.10209999999938</c:v>
                </c:pt>
                <c:pt idx="170">
                  <c:v>521.6585</c:v>
                </c:pt>
                <c:pt idx="171">
                  <c:v>523.6</c:v>
                </c:pt>
                <c:pt idx="172">
                  <c:v>528.78800000000228</c:v>
                </c:pt>
                <c:pt idx="173">
                  <c:v>530.70950000000005</c:v>
                </c:pt>
                <c:pt idx="174">
                  <c:v>534.55399999999997</c:v>
                </c:pt>
                <c:pt idx="175">
                  <c:v>539.52319999999997</c:v>
                </c:pt>
                <c:pt idx="176">
                  <c:v>540.28540000000055</c:v>
                </c:pt>
                <c:pt idx="177">
                  <c:v>544.4</c:v>
                </c:pt>
                <c:pt idx="178">
                  <c:v>546.01670000000001</c:v>
                </c:pt>
                <c:pt idx="179">
                  <c:v>546.68730000000005</c:v>
                </c:pt>
                <c:pt idx="180">
                  <c:v>548.4</c:v>
                </c:pt>
                <c:pt idx="181">
                  <c:v>552.72</c:v>
                </c:pt>
                <c:pt idx="182">
                  <c:v>556.88</c:v>
                </c:pt>
                <c:pt idx="183">
                  <c:v>561.04</c:v>
                </c:pt>
                <c:pt idx="184">
                  <c:v>565.20000000000005</c:v>
                </c:pt>
                <c:pt idx="185">
                  <c:v>568.4</c:v>
                </c:pt>
                <c:pt idx="186">
                  <c:v>569.13900000000001</c:v>
                </c:pt>
                <c:pt idx="187">
                  <c:v>573.24059999999997</c:v>
                </c:pt>
                <c:pt idx="188">
                  <c:v>576.82499999999948</c:v>
                </c:pt>
                <c:pt idx="189">
                  <c:v>578.97190000000001</c:v>
                </c:pt>
                <c:pt idx="190">
                  <c:v>580.66789999999946</c:v>
                </c:pt>
                <c:pt idx="191">
                  <c:v>581.83999999999946</c:v>
                </c:pt>
                <c:pt idx="192">
                  <c:v>586</c:v>
                </c:pt>
                <c:pt idx="193">
                  <c:v>588.35379999999998</c:v>
                </c:pt>
                <c:pt idx="194">
                  <c:v>590.16</c:v>
                </c:pt>
                <c:pt idx="195">
                  <c:v>590.27530000000229</c:v>
                </c:pt>
                <c:pt idx="196">
                  <c:v>594.31999999999948</c:v>
                </c:pt>
                <c:pt idx="197">
                  <c:v>596.03980000000001</c:v>
                </c:pt>
                <c:pt idx="198">
                  <c:v>596.16599999999949</c:v>
                </c:pt>
                <c:pt idx="199">
                  <c:v>599.88259999999946</c:v>
                </c:pt>
                <c:pt idx="200">
                  <c:v>600.46449999999948</c:v>
                </c:pt>
                <c:pt idx="201">
                  <c:v>601.89729999999759</c:v>
                </c:pt>
                <c:pt idx="202">
                  <c:v>602.64</c:v>
                </c:pt>
                <c:pt idx="203">
                  <c:v>606.79999999999995</c:v>
                </c:pt>
                <c:pt idx="204">
                  <c:v>607.56859999999949</c:v>
                </c:pt>
                <c:pt idx="205">
                  <c:v>608.4</c:v>
                </c:pt>
                <c:pt idx="206">
                  <c:v>608.52930000000003</c:v>
                </c:pt>
                <c:pt idx="207">
                  <c:v>615.12</c:v>
                </c:pt>
                <c:pt idx="208">
                  <c:v>617.17600000000004</c:v>
                </c:pt>
                <c:pt idx="209">
                  <c:v>620.05820000000006</c:v>
                </c:pt>
                <c:pt idx="210">
                  <c:v>623.43999999999949</c:v>
                </c:pt>
                <c:pt idx="211">
                  <c:v>623.90119999999808</c:v>
                </c:pt>
                <c:pt idx="212">
                  <c:v>627.6</c:v>
                </c:pt>
                <c:pt idx="213">
                  <c:v>628.70489999999995</c:v>
                </c:pt>
                <c:pt idx="214">
                  <c:v>636.39080000000001</c:v>
                </c:pt>
                <c:pt idx="215">
                  <c:v>640.08000000000004</c:v>
                </c:pt>
                <c:pt idx="216">
                  <c:v>644.07669999999996</c:v>
                </c:pt>
                <c:pt idx="217">
                  <c:v>644.24</c:v>
                </c:pt>
                <c:pt idx="218">
                  <c:v>644.88239999999996</c:v>
                </c:pt>
                <c:pt idx="219">
                  <c:v>646.95889999999997</c:v>
                </c:pt>
                <c:pt idx="220">
                  <c:v>648.4</c:v>
                </c:pt>
                <c:pt idx="221">
                  <c:v>648.88040000000001</c:v>
                </c:pt>
                <c:pt idx="222">
                  <c:v>660.88</c:v>
                </c:pt>
                <c:pt idx="223">
                  <c:v>665.04</c:v>
                </c:pt>
                <c:pt idx="224">
                  <c:v>665.21299999999997</c:v>
                </c:pt>
                <c:pt idx="225">
                  <c:v>669.2</c:v>
                </c:pt>
                <c:pt idx="226">
                  <c:v>672.89890000000003</c:v>
                </c:pt>
                <c:pt idx="227">
                  <c:v>676.40480000000002</c:v>
                </c:pt>
                <c:pt idx="228">
                  <c:v>680.4</c:v>
                </c:pt>
                <c:pt idx="229">
                  <c:v>681.68000000000052</c:v>
                </c:pt>
                <c:pt idx="230">
                  <c:v>688.4</c:v>
                </c:pt>
                <c:pt idx="231">
                  <c:v>690</c:v>
                </c:pt>
                <c:pt idx="232">
                  <c:v>693.59880000000055</c:v>
                </c:pt>
                <c:pt idx="233">
                  <c:v>694.03510000000006</c:v>
                </c:pt>
                <c:pt idx="234">
                  <c:v>695.03159999999946</c:v>
                </c:pt>
                <c:pt idx="235">
                  <c:v>702.48</c:v>
                </c:pt>
                <c:pt idx="236">
                  <c:v>710.8</c:v>
                </c:pt>
                <c:pt idx="237">
                  <c:v>728.4</c:v>
                </c:pt>
                <c:pt idx="238">
                  <c:v>728.62170000000003</c:v>
                </c:pt>
                <c:pt idx="239">
                  <c:v>731.6</c:v>
                </c:pt>
                <c:pt idx="240">
                  <c:v>748.79719999999998</c:v>
                </c:pt>
                <c:pt idx="241">
                  <c:v>752.4</c:v>
                </c:pt>
                <c:pt idx="242">
                  <c:v>752.64030000000002</c:v>
                </c:pt>
                <c:pt idx="243">
                  <c:v>756.56</c:v>
                </c:pt>
                <c:pt idx="244">
                  <c:v>758.64</c:v>
                </c:pt>
                <c:pt idx="245">
                  <c:v>760.94209999999759</c:v>
                </c:pt>
                <c:pt idx="246">
                  <c:v>761.28689999999995</c:v>
                </c:pt>
                <c:pt idx="247">
                  <c:v>763.20830000000217</c:v>
                </c:pt>
                <c:pt idx="248">
                  <c:v>768.10630000000003</c:v>
                </c:pt>
                <c:pt idx="249">
                  <c:v>768.4</c:v>
                </c:pt>
                <c:pt idx="250">
                  <c:v>769.53909999999996</c:v>
                </c:pt>
                <c:pt idx="251">
                  <c:v>773.2</c:v>
                </c:pt>
                <c:pt idx="252">
                  <c:v>777.35999999999808</c:v>
                </c:pt>
                <c:pt idx="253">
                  <c:v>781.52</c:v>
                </c:pt>
                <c:pt idx="254">
                  <c:v>783.38390000000004</c:v>
                </c:pt>
                <c:pt idx="255">
                  <c:v>784.4</c:v>
                </c:pt>
                <c:pt idx="256">
                  <c:v>790.10900000000004</c:v>
                </c:pt>
                <c:pt idx="257">
                  <c:v>794</c:v>
                </c:pt>
                <c:pt idx="258">
                  <c:v>794.91269999999759</c:v>
                </c:pt>
                <c:pt idx="259">
                  <c:v>799.71640000000002</c:v>
                </c:pt>
                <c:pt idx="260">
                  <c:v>801.06149999999946</c:v>
                </c:pt>
                <c:pt idx="261">
                  <c:v>802.31999999999948</c:v>
                </c:pt>
                <c:pt idx="262">
                  <c:v>806.48</c:v>
                </c:pt>
                <c:pt idx="263">
                  <c:v>808.4</c:v>
                </c:pt>
                <c:pt idx="264">
                  <c:v>809.32370000000003</c:v>
                </c:pt>
                <c:pt idx="265">
                  <c:v>814.12749999999949</c:v>
                </c:pt>
                <c:pt idx="266">
                  <c:v>814.8</c:v>
                </c:pt>
                <c:pt idx="267">
                  <c:v>818.95999999999947</c:v>
                </c:pt>
                <c:pt idx="268">
                  <c:v>823.12</c:v>
                </c:pt>
                <c:pt idx="269">
                  <c:v>823.73490000000004</c:v>
                </c:pt>
                <c:pt idx="270">
                  <c:v>838.14589999999998</c:v>
                </c:pt>
                <c:pt idx="271">
                  <c:v>838.72</c:v>
                </c:pt>
                <c:pt idx="272">
                  <c:v>839.10670000000005</c:v>
                </c:pt>
                <c:pt idx="273">
                  <c:v>839.76</c:v>
                </c:pt>
                <c:pt idx="274">
                  <c:v>843.92</c:v>
                </c:pt>
                <c:pt idx="275">
                  <c:v>856.4</c:v>
                </c:pt>
                <c:pt idx="276">
                  <c:v>857.36069999999722</c:v>
                </c:pt>
                <c:pt idx="277">
                  <c:v>872.4</c:v>
                </c:pt>
                <c:pt idx="278">
                  <c:v>878.43470000000002</c:v>
                </c:pt>
                <c:pt idx="279">
                  <c:v>881.30029999999783</c:v>
                </c:pt>
                <c:pt idx="280">
                  <c:v>885.52</c:v>
                </c:pt>
                <c:pt idx="281">
                  <c:v>888.4</c:v>
                </c:pt>
                <c:pt idx="282">
                  <c:v>889.06519999999796</c:v>
                </c:pt>
                <c:pt idx="283">
                  <c:v>894.19580000000053</c:v>
                </c:pt>
                <c:pt idx="284">
                  <c:v>898</c:v>
                </c:pt>
                <c:pt idx="285">
                  <c:v>905.39769999999771</c:v>
                </c:pt>
                <c:pt idx="286">
                  <c:v>906.31999999999948</c:v>
                </c:pt>
                <c:pt idx="287">
                  <c:v>908.52419999999938</c:v>
                </c:pt>
                <c:pt idx="288">
                  <c:v>916.92649999999946</c:v>
                </c:pt>
                <c:pt idx="289">
                  <c:v>918.84799999999746</c:v>
                </c:pt>
                <c:pt idx="290">
                  <c:v>927.49469999999997</c:v>
                </c:pt>
                <c:pt idx="291">
                  <c:v>928.4</c:v>
                </c:pt>
                <c:pt idx="292">
                  <c:v>931.28000000000054</c:v>
                </c:pt>
                <c:pt idx="293">
                  <c:v>934.21980000000053</c:v>
                </c:pt>
                <c:pt idx="294">
                  <c:v>936.4</c:v>
                </c:pt>
                <c:pt idx="295">
                  <c:v>937.18089999999995</c:v>
                </c:pt>
                <c:pt idx="296">
                  <c:v>939.02359999999999</c:v>
                </c:pt>
                <c:pt idx="297">
                  <c:v>939.6</c:v>
                </c:pt>
                <c:pt idx="298">
                  <c:v>947.67020000000002</c:v>
                </c:pt>
                <c:pt idx="299">
                  <c:v>949.59169999999949</c:v>
                </c:pt>
                <c:pt idx="300">
                  <c:v>953.43470000000002</c:v>
                </c:pt>
                <c:pt idx="301">
                  <c:v>955.80779999999947</c:v>
                </c:pt>
                <c:pt idx="302">
                  <c:v>960.4</c:v>
                </c:pt>
                <c:pt idx="303">
                  <c:v>968.4</c:v>
                </c:pt>
                <c:pt idx="304">
                  <c:v>968.70330000000229</c:v>
                </c:pt>
                <c:pt idx="305">
                  <c:v>968.80659999999796</c:v>
                </c:pt>
                <c:pt idx="306">
                  <c:v>972.88</c:v>
                </c:pt>
                <c:pt idx="307">
                  <c:v>980.16599999999949</c:v>
                </c:pt>
                <c:pt idx="308">
                  <c:v>981.2</c:v>
                </c:pt>
                <c:pt idx="309">
                  <c:v>987.33009999999808</c:v>
                </c:pt>
                <c:pt idx="310">
                  <c:v>989.52</c:v>
                </c:pt>
                <c:pt idx="311">
                  <c:v>992.82499999999948</c:v>
                </c:pt>
                <c:pt idx="312">
                  <c:v>1001.472</c:v>
                </c:pt>
                <c:pt idx="313">
                  <c:v>1009.1569999999994</c:v>
                </c:pt>
                <c:pt idx="314">
                  <c:v>1010.3199999999994</c:v>
                </c:pt>
                <c:pt idx="315">
                  <c:v>1011.0790000000005</c:v>
                </c:pt>
                <c:pt idx="316">
                  <c:v>1022.8</c:v>
                </c:pt>
                <c:pt idx="317">
                  <c:v>1029.3329999999999</c:v>
                </c:pt>
                <c:pt idx="318">
                  <c:v>1030.3150000000001</c:v>
                </c:pt>
                <c:pt idx="319">
                  <c:v>1035.098</c:v>
                </c:pt>
                <c:pt idx="320">
                  <c:v>1048.4000000000001</c:v>
                </c:pt>
                <c:pt idx="321">
                  <c:v>1049.509</c:v>
                </c:pt>
                <c:pt idx="322">
                  <c:v>1051.808</c:v>
                </c:pt>
                <c:pt idx="323">
                  <c:v>1060.24</c:v>
                </c:pt>
                <c:pt idx="324">
                  <c:v>1064.4000000000001</c:v>
                </c:pt>
                <c:pt idx="325">
                  <c:v>1068.56</c:v>
                </c:pt>
                <c:pt idx="326">
                  <c:v>1080.252</c:v>
                </c:pt>
                <c:pt idx="327">
                  <c:v>1088.4000000000001</c:v>
                </c:pt>
                <c:pt idx="328">
                  <c:v>1101.8399999999999</c:v>
                </c:pt>
                <c:pt idx="329">
                  <c:v>1107.1529999999998</c:v>
                </c:pt>
                <c:pt idx="330">
                  <c:v>1107.9390000000001</c:v>
                </c:pt>
                <c:pt idx="331">
                  <c:v>1123.45</c:v>
                </c:pt>
                <c:pt idx="332">
                  <c:v>1128.4000000000001</c:v>
                </c:pt>
                <c:pt idx="333">
                  <c:v>1134.912</c:v>
                </c:pt>
                <c:pt idx="334">
                  <c:v>1142.076</c:v>
                </c:pt>
                <c:pt idx="335">
                  <c:v>1145.5819999999999</c:v>
                </c:pt>
                <c:pt idx="336">
                  <c:v>1147.5999999999999</c:v>
                </c:pt>
                <c:pt idx="337">
                  <c:v>1149.4250000000011</c:v>
                </c:pt>
                <c:pt idx="338">
                  <c:v>1168.4000000000001</c:v>
                </c:pt>
                <c:pt idx="339">
                  <c:v>1179.33</c:v>
                </c:pt>
                <c:pt idx="340">
                  <c:v>1189.2</c:v>
                </c:pt>
                <c:pt idx="341">
                  <c:v>1200.345</c:v>
                </c:pt>
                <c:pt idx="342">
                  <c:v>1203.6879999999999</c:v>
                </c:pt>
                <c:pt idx="343">
                  <c:v>1205.8399999999999</c:v>
                </c:pt>
                <c:pt idx="344">
                  <c:v>1208.991</c:v>
                </c:pt>
                <c:pt idx="345">
                  <c:v>1222.48</c:v>
                </c:pt>
                <c:pt idx="346">
                  <c:v>1240.942</c:v>
                </c:pt>
                <c:pt idx="347">
                  <c:v>1241.6559999999999</c:v>
                </c:pt>
                <c:pt idx="348">
                  <c:v>1249.3419999999999</c:v>
                </c:pt>
                <c:pt idx="349">
                  <c:v>1258.92</c:v>
                </c:pt>
                <c:pt idx="350">
                  <c:v>1260.8709999999999</c:v>
                </c:pt>
                <c:pt idx="351">
                  <c:v>1263.7529999999999</c:v>
                </c:pt>
                <c:pt idx="352">
                  <c:v>1264.7139999999999</c:v>
                </c:pt>
                <c:pt idx="353">
                  <c:v>1266.7329999999999</c:v>
                </c:pt>
                <c:pt idx="354">
                  <c:v>1268.1659999999999</c:v>
                </c:pt>
                <c:pt idx="355">
                  <c:v>1269.518</c:v>
                </c:pt>
                <c:pt idx="356">
                  <c:v>1272.4000000000001</c:v>
                </c:pt>
                <c:pt idx="357">
                  <c:v>1288.4000000000001</c:v>
                </c:pt>
                <c:pt idx="358">
                  <c:v>1289.04</c:v>
                </c:pt>
                <c:pt idx="359">
                  <c:v>1296.8229999999999</c:v>
                </c:pt>
                <c:pt idx="360">
                  <c:v>1301.52</c:v>
                </c:pt>
                <c:pt idx="361">
                  <c:v>1302.1829999999998</c:v>
                </c:pt>
                <c:pt idx="362">
                  <c:v>1305.6799999999998</c:v>
                </c:pt>
                <c:pt idx="363">
                  <c:v>1318.1599999999999</c:v>
                </c:pt>
                <c:pt idx="364">
                  <c:v>1337.73</c:v>
                </c:pt>
                <c:pt idx="365">
                  <c:v>1339.6519999999998</c:v>
                </c:pt>
                <c:pt idx="366">
                  <c:v>1339.808</c:v>
                </c:pt>
                <c:pt idx="367">
                  <c:v>1346.96</c:v>
                </c:pt>
                <c:pt idx="368">
                  <c:v>1358.867</c:v>
                </c:pt>
                <c:pt idx="369">
                  <c:v>1362.7090000000001</c:v>
                </c:pt>
                <c:pt idx="370">
                  <c:v>1368.4</c:v>
                </c:pt>
                <c:pt idx="371">
                  <c:v>1369.4349999999999</c:v>
                </c:pt>
                <c:pt idx="372">
                  <c:v>1373.278</c:v>
                </c:pt>
                <c:pt idx="373">
                  <c:v>1378.0809999999999</c:v>
                </c:pt>
                <c:pt idx="374">
                  <c:v>1395.375</c:v>
                </c:pt>
                <c:pt idx="375">
                  <c:v>1397.2</c:v>
                </c:pt>
                <c:pt idx="376">
                  <c:v>1402.1</c:v>
                </c:pt>
                <c:pt idx="377">
                  <c:v>1405.52</c:v>
                </c:pt>
                <c:pt idx="378">
                  <c:v>1408.4</c:v>
                </c:pt>
                <c:pt idx="379">
                  <c:v>1411.45</c:v>
                </c:pt>
                <c:pt idx="380">
                  <c:v>1418</c:v>
                </c:pt>
                <c:pt idx="381">
                  <c:v>1421.479</c:v>
                </c:pt>
                <c:pt idx="382">
                  <c:v>1424.1969999999999</c:v>
                </c:pt>
                <c:pt idx="383">
                  <c:v>1433.8039999999999</c:v>
                </c:pt>
                <c:pt idx="384">
                  <c:v>1434.6399999999999</c:v>
                </c:pt>
                <c:pt idx="385">
                  <c:v>1438.8</c:v>
                </c:pt>
                <c:pt idx="386">
                  <c:v>1448.4</c:v>
                </c:pt>
                <c:pt idx="387">
                  <c:v>1457.2670000000001</c:v>
                </c:pt>
                <c:pt idx="388">
                  <c:v>1467.92</c:v>
                </c:pt>
                <c:pt idx="389">
                  <c:v>1472.08</c:v>
                </c:pt>
                <c:pt idx="390">
                  <c:v>1480.4</c:v>
                </c:pt>
                <c:pt idx="391">
                  <c:v>1481.8409999999999</c:v>
                </c:pt>
                <c:pt idx="392">
                  <c:v>1509.52</c:v>
                </c:pt>
                <c:pt idx="393">
                  <c:v>1526.1599999999999</c:v>
                </c:pt>
                <c:pt idx="394">
                  <c:v>1528.4</c:v>
                </c:pt>
                <c:pt idx="395">
                  <c:v>1529.8779999999999</c:v>
                </c:pt>
                <c:pt idx="396">
                  <c:v>1534.6729999999998</c:v>
                </c:pt>
                <c:pt idx="397">
                  <c:v>1537.5639999999999</c:v>
                </c:pt>
                <c:pt idx="398">
                  <c:v>1538.6399999999999</c:v>
                </c:pt>
                <c:pt idx="399">
                  <c:v>1538.972</c:v>
                </c:pt>
                <c:pt idx="400">
                  <c:v>1549.0929999999998</c:v>
                </c:pt>
                <c:pt idx="401">
                  <c:v>1554.7329999999999</c:v>
                </c:pt>
                <c:pt idx="402">
                  <c:v>1568.4</c:v>
                </c:pt>
                <c:pt idx="403">
                  <c:v>1576.2260000000001</c:v>
                </c:pt>
                <c:pt idx="404">
                  <c:v>1584.4</c:v>
                </c:pt>
                <c:pt idx="405">
                  <c:v>1587.5219999999999</c:v>
                </c:pt>
                <c:pt idx="406">
                  <c:v>1590.4050000000011</c:v>
                </c:pt>
                <c:pt idx="407">
                  <c:v>1605.2</c:v>
                </c:pt>
                <c:pt idx="408">
                  <c:v>1606.7370000000001</c:v>
                </c:pt>
                <c:pt idx="409">
                  <c:v>1608.4</c:v>
                </c:pt>
                <c:pt idx="410">
                  <c:v>1609.6189999999999</c:v>
                </c:pt>
                <c:pt idx="411">
                  <c:v>1611.5409999999999</c:v>
                </c:pt>
                <c:pt idx="412">
                  <c:v>1625.952</c:v>
                </c:pt>
                <c:pt idx="413">
                  <c:v>1626</c:v>
                </c:pt>
                <c:pt idx="414">
                  <c:v>1638.48</c:v>
                </c:pt>
                <c:pt idx="415">
                  <c:v>1648.4</c:v>
                </c:pt>
                <c:pt idx="416">
                  <c:v>1667.6</c:v>
                </c:pt>
                <c:pt idx="417">
                  <c:v>1688.4</c:v>
                </c:pt>
                <c:pt idx="418">
                  <c:v>1689.3609999999999</c:v>
                </c:pt>
                <c:pt idx="419">
                  <c:v>1698.0170000000001</c:v>
                </c:pt>
                <c:pt idx="420">
                  <c:v>1708.576</c:v>
                </c:pt>
                <c:pt idx="421">
                  <c:v>1722.0260000000001</c:v>
                </c:pt>
                <c:pt idx="422">
                  <c:v>1768.4</c:v>
                </c:pt>
                <c:pt idx="423">
                  <c:v>1770.0629999999999</c:v>
                </c:pt>
                <c:pt idx="424">
                  <c:v>1779.92</c:v>
                </c:pt>
                <c:pt idx="425">
                  <c:v>1784.4739999999999</c:v>
                </c:pt>
                <c:pt idx="426">
                  <c:v>1785.4349999999999</c:v>
                </c:pt>
                <c:pt idx="427">
                  <c:v>1792.4</c:v>
                </c:pt>
                <c:pt idx="428">
                  <c:v>1813.2</c:v>
                </c:pt>
                <c:pt idx="429">
                  <c:v>1818.1</c:v>
                </c:pt>
                <c:pt idx="430">
                  <c:v>1841.3</c:v>
                </c:pt>
                <c:pt idx="431">
                  <c:v>1848.4</c:v>
                </c:pt>
                <c:pt idx="432">
                  <c:v>1849.8039999999999</c:v>
                </c:pt>
                <c:pt idx="433">
                  <c:v>1854.8</c:v>
                </c:pt>
                <c:pt idx="434">
                  <c:v>1855.6289999999999</c:v>
                </c:pt>
                <c:pt idx="435">
                  <c:v>1887.1509999999998</c:v>
                </c:pt>
                <c:pt idx="436">
                  <c:v>1890.155</c:v>
                </c:pt>
                <c:pt idx="437">
                  <c:v>1896.4</c:v>
                </c:pt>
                <c:pt idx="438">
                  <c:v>1910.3309999999999</c:v>
                </c:pt>
                <c:pt idx="439">
                  <c:v>1914.1739999999998</c:v>
                </c:pt>
                <c:pt idx="440">
                  <c:v>1920.4</c:v>
                </c:pt>
                <c:pt idx="441">
                  <c:v>1921.36</c:v>
                </c:pt>
                <c:pt idx="442">
                  <c:v>1938</c:v>
                </c:pt>
                <c:pt idx="443">
                  <c:v>1971.818</c:v>
                </c:pt>
                <c:pt idx="444">
                  <c:v>1984.5839999999998</c:v>
                </c:pt>
                <c:pt idx="445">
                  <c:v>2000.6399999999999</c:v>
                </c:pt>
                <c:pt idx="446">
                  <c:v>2008.4</c:v>
                </c:pt>
                <c:pt idx="447">
                  <c:v>2010.248</c:v>
                </c:pt>
                <c:pt idx="448">
                  <c:v>2011.808</c:v>
                </c:pt>
                <c:pt idx="449">
                  <c:v>2021.2</c:v>
                </c:pt>
                <c:pt idx="450">
                  <c:v>2042</c:v>
                </c:pt>
                <c:pt idx="451">
                  <c:v>2083.4490000000001</c:v>
                </c:pt>
                <c:pt idx="452">
                  <c:v>2104.4</c:v>
                </c:pt>
                <c:pt idx="453">
                  <c:v>2116.88</c:v>
                </c:pt>
                <c:pt idx="454">
                  <c:v>2125.1999999999998</c:v>
                </c:pt>
                <c:pt idx="455">
                  <c:v>2127.8670000000002</c:v>
                </c:pt>
                <c:pt idx="456">
                  <c:v>2135.0309999999999</c:v>
                </c:pt>
                <c:pt idx="457">
                  <c:v>2154.3580000000002</c:v>
                </c:pt>
                <c:pt idx="458">
                  <c:v>2166.5540000000001</c:v>
                </c:pt>
                <c:pt idx="459">
                  <c:v>2168.4</c:v>
                </c:pt>
                <c:pt idx="460">
                  <c:v>2198.076</c:v>
                </c:pt>
                <c:pt idx="461">
                  <c:v>2202.3960000000002</c:v>
                </c:pt>
                <c:pt idx="462">
                  <c:v>2216.7199999999998</c:v>
                </c:pt>
                <c:pt idx="463">
                  <c:v>2229.1999999999998</c:v>
                </c:pt>
                <c:pt idx="464">
                  <c:v>1.52</c:v>
                </c:pt>
                <c:pt idx="465">
                  <c:v>3.6</c:v>
                </c:pt>
                <c:pt idx="466">
                  <c:v>6.0449219999999855</c:v>
                </c:pt>
                <c:pt idx="467">
                  <c:v>7.76</c:v>
                </c:pt>
                <c:pt idx="468">
                  <c:v>8.4</c:v>
                </c:pt>
                <c:pt idx="469">
                  <c:v>11.42535</c:v>
                </c:pt>
                <c:pt idx="470">
                  <c:v>12.12082</c:v>
                </c:pt>
                <c:pt idx="471">
                  <c:v>12.871130000000004</c:v>
                </c:pt>
                <c:pt idx="472">
                  <c:v>13.684530000000002</c:v>
                </c:pt>
                <c:pt idx="473">
                  <c:v>15.753360000000001</c:v>
                </c:pt>
                <c:pt idx="474">
                  <c:v>18.196719999999942</c:v>
                </c:pt>
                <c:pt idx="475">
                  <c:v>21.517769999999999</c:v>
                </c:pt>
                <c:pt idx="476">
                  <c:v>24.4</c:v>
                </c:pt>
                <c:pt idx="477">
                  <c:v>28.56</c:v>
                </c:pt>
                <c:pt idx="478">
                  <c:v>40.55453</c:v>
                </c:pt>
                <c:pt idx="479">
                  <c:v>40.732580000000013</c:v>
                </c:pt>
                <c:pt idx="480">
                  <c:v>45.2</c:v>
                </c:pt>
                <c:pt idx="481">
                  <c:v>46.14602</c:v>
                </c:pt>
                <c:pt idx="482">
                  <c:v>53.52</c:v>
                </c:pt>
                <c:pt idx="483">
                  <c:v>55.162270000000063</c:v>
                </c:pt>
                <c:pt idx="484">
                  <c:v>61.100620000000006</c:v>
                </c:pt>
                <c:pt idx="485">
                  <c:v>63.644060000000003</c:v>
                </c:pt>
                <c:pt idx="486">
                  <c:v>66</c:v>
                </c:pt>
                <c:pt idx="487">
                  <c:v>69.554760000000002</c:v>
                </c:pt>
                <c:pt idx="488">
                  <c:v>70.449730000000002</c:v>
                </c:pt>
                <c:pt idx="489">
                  <c:v>73.02476999999999</c:v>
                </c:pt>
                <c:pt idx="490">
                  <c:v>76.400000000000006</c:v>
                </c:pt>
                <c:pt idx="491">
                  <c:v>81.924030000000002</c:v>
                </c:pt>
                <c:pt idx="492">
                  <c:v>82.601640000000003</c:v>
                </c:pt>
                <c:pt idx="493">
                  <c:v>88.769530000000003</c:v>
                </c:pt>
                <c:pt idx="494">
                  <c:v>89.521640000000005</c:v>
                </c:pt>
                <c:pt idx="495">
                  <c:v>107.6</c:v>
                </c:pt>
                <c:pt idx="496">
                  <c:v>128.4</c:v>
                </c:pt>
                <c:pt idx="497">
                  <c:v>132.56</c:v>
                </c:pt>
                <c:pt idx="498">
                  <c:v>132.96350000000001</c:v>
                </c:pt>
                <c:pt idx="499">
                  <c:v>134.88500000000045</c:v>
                </c:pt>
                <c:pt idx="500">
                  <c:v>136.8065</c:v>
                </c:pt>
                <c:pt idx="501">
                  <c:v>141.61019999999999</c:v>
                </c:pt>
                <c:pt idx="502">
                  <c:v>149.19999999999999</c:v>
                </c:pt>
                <c:pt idx="503">
                  <c:v>151.21749999999997</c:v>
                </c:pt>
                <c:pt idx="504">
                  <c:v>158.66969999999998</c:v>
                </c:pt>
                <c:pt idx="505">
                  <c:v>159.06530000000001</c:v>
                </c:pt>
                <c:pt idx="506">
                  <c:v>160.50700000000001</c:v>
                </c:pt>
                <c:pt idx="507">
                  <c:v>161.48500000000001</c:v>
                </c:pt>
                <c:pt idx="508">
                  <c:v>169.92000000000004</c:v>
                </c:pt>
                <c:pt idx="509">
                  <c:v>175.23609999999999</c:v>
                </c:pt>
                <c:pt idx="510">
                  <c:v>177.636</c:v>
                </c:pt>
                <c:pt idx="511">
                  <c:v>187.91800000000001</c:v>
                </c:pt>
                <c:pt idx="512">
                  <c:v>189.99369999999999</c:v>
                </c:pt>
                <c:pt idx="513">
                  <c:v>192.89500000000001</c:v>
                </c:pt>
                <c:pt idx="514">
                  <c:v>194.96</c:v>
                </c:pt>
                <c:pt idx="515">
                  <c:v>196.41349999999997</c:v>
                </c:pt>
                <c:pt idx="516">
                  <c:v>198.57969999999995</c:v>
                </c:pt>
                <c:pt idx="517">
                  <c:v>200.26969999999992</c:v>
                </c:pt>
                <c:pt idx="518">
                  <c:v>202.43690000000001</c:v>
                </c:pt>
                <c:pt idx="519">
                  <c:v>203.28</c:v>
                </c:pt>
                <c:pt idx="520">
                  <c:v>203.65540000000001</c:v>
                </c:pt>
                <c:pt idx="521">
                  <c:v>208.4</c:v>
                </c:pt>
                <c:pt idx="522">
                  <c:v>213.66559999999998</c:v>
                </c:pt>
                <c:pt idx="523">
                  <c:v>215.68720000000027</c:v>
                </c:pt>
                <c:pt idx="524">
                  <c:v>216.054</c:v>
                </c:pt>
                <c:pt idx="525">
                  <c:v>221.35150000000004</c:v>
                </c:pt>
                <c:pt idx="526">
                  <c:v>222.66969999999998</c:v>
                </c:pt>
                <c:pt idx="527">
                  <c:v>222.87020000000001</c:v>
                </c:pt>
                <c:pt idx="528">
                  <c:v>229.38210000000063</c:v>
                </c:pt>
                <c:pt idx="529">
                  <c:v>230.55610000000001</c:v>
                </c:pt>
                <c:pt idx="530">
                  <c:v>232.38120000000063</c:v>
                </c:pt>
                <c:pt idx="531">
                  <c:v>232.4</c:v>
                </c:pt>
                <c:pt idx="532">
                  <c:v>232.88040000000063</c:v>
                </c:pt>
                <c:pt idx="533">
                  <c:v>240.36220000000048</c:v>
                </c:pt>
                <c:pt idx="534">
                  <c:v>246.61659999999998</c:v>
                </c:pt>
                <c:pt idx="535">
                  <c:v>248.96720000000045</c:v>
                </c:pt>
                <c:pt idx="536">
                  <c:v>257.36</c:v>
                </c:pt>
                <c:pt idx="537">
                  <c:v>261.5659</c:v>
                </c:pt>
                <c:pt idx="538">
                  <c:v>262.66969999999998</c:v>
                </c:pt>
                <c:pt idx="539">
                  <c:v>263.06529999999964</c:v>
                </c:pt>
                <c:pt idx="540">
                  <c:v>265.68</c:v>
                </c:pt>
                <c:pt idx="541">
                  <c:v>266.75329999999963</c:v>
                </c:pt>
                <c:pt idx="542">
                  <c:v>266.9504</c:v>
                </c:pt>
                <c:pt idx="543">
                  <c:v>267.31529999999964</c:v>
                </c:pt>
                <c:pt idx="544">
                  <c:v>269.40049999999923</c:v>
                </c:pt>
                <c:pt idx="545">
                  <c:v>269.80520000000001</c:v>
                </c:pt>
                <c:pt idx="546">
                  <c:v>270.86750000000001</c:v>
                </c:pt>
                <c:pt idx="547">
                  <c:v>272.3451</c:v>
                </c:pt>
                <c:pt idx="548">
                  <c:v>274</c:v>
                </c:pt>
                <c:pt idx="549">
                  <c:v>274.90519999999862</c:v>
                </c:pt>
                <c:pt idx="550">
                  <c:v>276.29069999999911</c:v>
                </c:pt>
                <c:pt idx="551">
                  <c:v>280.91739999999879</c:v>
                </c:pt>
                <c:pt idx="552">
                  <c:v>282.5489</c:v>
                </c:pt>
                <c:pt idx="553">
                  <c:v>284.08089999999999</c:v>
                </c:pt>
                <c:pt idx="554">
                  <c:v>285.30700000000002</c:v>
                </c:pt>
                <c:pt idx="555">
                  <c:v>285.55410000000001</c:v>
                </c:pt>
                <c:pt idx="556">
                  <c:v>286.67340000000002</c:v>
                </c:pt>
                <c:pt idx="557">
                  <c:v>287.9964999999986</c:v>
                </c:pt>
                <c:pt idx="558">
                  <c:v>290.64000000000038</c:v>
                </c:pt>
                <c:pt idx="559">
                  <c:v>297.52140000000003</c:v>
                </c:pt>
                <c:pt idx="560">
                  <c:v>305.2</c:v>
                </c:pt>
                <c:pt idx="561">
                  <c:v>309.40769999999969</c:v>
                </c:pt>
                <c:pt idx="562">
                  <c:v>315.60000000000002</c:v>
                </c:pt>
                <c:pt idx="563">
                  <c:v>318.38619999999855</c:v>
                </c:pt>
                <c:pt idx="564">
                  <c:v>320.8</c:v>
                </c:pt>
                <c:pt idx="565">
                  <c:v>323.91999999999911</c:v>
                </c:pt>
                <c:pt idx="566">
                  <c:v>324.54829999999993</c:v>
                </c:pt>
                <c:pt idx="567">
                  <c:v>327.03280000000001</c:v>
                </c:pt>
                <c:pt idx="568">
                  <c:v>328.95429999999999</c:v>
                </c:pt>
                <c:pt idx="569">
                  <c:v>335.38979999999964</c:v>
                </c:pt>
                <c:pt idx="570">
                  <c:v>336.4</c:v>
                </c:pt>
                <c:pt idx="571">
                  <c:v>338.68099999999993</c:v>
                </c:pt>
                <c:pt idx="572">
                  <c:v>350.52229999999969</c:v>
                </c:pt>
                <c:pt idx="573">
                  <c:v>353.7830999999988</c:v>
                </c:pt>
                <c:pt idx="574">
                  <c:v>356.46859999999867</c:v>
                </c:pt>
                <c:pt idx="575">
                  <c:v>357.2</c:v>
                </c:pt>
                <c:pt idx="576">
                  <c:v>358.50129999999911</c:v>
                </c:pt>
                <c:pt idx="577">
                  <c:v>361.36</c:v>
                </c:pt>
                <c:pt idx="578">
                  <c:v>366.66969999999998</c:v>
                </c:pt>
                <c:pt idx="579">
                  <c:v>367.38380000000001</c:v>
                </c:pt>
                <c:pt idx="580">
                  <c:v>367.8922</c:v>
                </c:pt>
                <c:pt idx="581">
                  <c:v>368.34460000000126</c:v>
                </c:pt>
                <c:pt idx="582">
                  <c:v>371.76</c:v>
                </c:pt>
                <c:pt idx="583">
                  <c:v>378</c:v>
                </c:pt>
                <c:pt idx="584">
                  <c:v>378.98819999999836</c:v>
                </c:pt>
                <c:pt idx="585">
                  <c:v>382.16</c:v>
                </c:pt>
                <c:pt idx="586">
                  <c:v>384.24</c:v>
                </c:pt>
                <c:pt idx="587">
                  <c:v>386.24720000000002</c:v>
                </c:pt>
                <c:pt idx="588">
                  <c:v>388.08089999999999</c:v>
                </c:pt>
                <c:pt idx="589">
                  <c:v>391.13709999999969</c:v>
                </c:pt>
                <c:pt idx="590">
                  <c:v>393.25889999999993</c:v>
                </c:pt>
                <c:pt idx="591">
                  <c:v>398.62649999999923</c:v>
                </c:pt>
                <c:pt idx="592">
                  <c:v>398.72719999999867</c:v>
                </c:pt>
                <c:pt idx="593">
                  <c:v>398.8</c:v>
                </c:pt>
                <c:pt idx="594">
                  <c:v>401.00970000000001</c:v>
                </c:pt>
                <c:pt idx="595">
                  <c:v>403.61709999999999</c:v>
                </c:pt>
                <c:pt idx="596">
                  <c:v>407.03160000000003</c:v>
                </c:pt>
                <c:pt idx="597">
                  <c:v>407.16590000000002</c:v>
                </c:pt>
                <c:pt idx="598">
                  <c:v>408.69560000000001</c:v>
                </c:pt>
                <c:pt idx="599">
                  <c:v>414.99329999999856</c:v>
                </c:pt>
                <c:pt idx="600">
                  <c:v>416.4295999999988</c:v>
                </c:pt>
                <c:pt idx="601">
                  <c:v>426.66390000000001</c:v>
                </c:pt>
                <c:pt idx="602">
                  <c:v>427.91039999999867</c:v>
                </c:pt>
                <c:pt idx="603">
                  <c:v>429.10079999999999</c:v>
                </c:pt>
                <c:pt idx="604">
                  <c:v>430.79269999999963</c:v>
                </c:pt>
                <c:pt idx="605">
                  <c:v>431.38979999999964</c:v>
                </c:pt>
                <c:pt idx="606">
                  <c:v>432.08</c:v>
                </c:pt>
                <c:pt idx="607">
                  <c:v>432.73709999999892</c:v>
                </c:pt>
                <c:pt idx="608">
                  <c:v>435.79329999999879</c:v>
                </c:pt>
                <c:pt idx="609">
                  <c:v>438.7645</c:v>
                </c:pt>
                <c:pt idx="610">
                  <c:v>440.4</c:v>
                </c:pt>
                <c:pt idx="611">
                  <c:v>445.21709999999911</c:v>
                </c:pt>
                <c:pt idx="612">
                  <c:v>445.70269999999999</c:v>
                </c:pt>
                <c:pt idx="613">
                  <c:v>449.72989999999999</c:v>
                </c:pt>
                <c:pt idx="614">
                  <c:v>452.31490000000002</c:v>
                </c:pt>
                <c:pt idx="615">
                  <c:v>457.04</c:v>
                </c:pt>
                <c:pt idx="616">
                  <c:v>461.2</c:v>
                </c:pt>
                <c:pt idx="617">
                  <c:v>461.53629999999868</c:v>
                </c:pt>
                <c:pt idx="618">
                  <c:v>464.3451</c:v>
                </c:pt>
                <c:pt idx="619">
                  <c:v>465.2276</c:v>
                </c:pt>
                <c:pt idx="620">
                  <c:v>465.36</c:v>
                </c:pt>
                <c:pt idx="621">
                  <c:v>465.36829999999969</c:v>
                </c:pt>
                <c:pt idx="622">
                  <c:v>466.38389999999993</c:v>
                </c:pt>
                <c:pt idx="623">
                  <c:v>467.21080000000001</c:v>
                </c:pt>
                <c:pt idx="624">
                  <c:v>473.0652</c:v>
                </c:pt>
                <c:pt idx="625">
                  <c:v>473.72589999999963</c:v>
                </c:pt>
                <c:pt idx="626">
                  <c:v>474.33709999999923</c:v>
                </c:pt>
                <c:pt idx="627">
                  <c:v>481.67559999999969</c:v>
                </c:pt>
                <c:pt idx="628">
                  <c:v>482</c:v>
                </c:pt>
                <c:pt idx="629">
                  <c:v>484.66699999999969</c:v>
                </c:pt>
                <c:pt idx="630">
                  <c:v>486.20589999999999</c:v>
                </c:pt>
                <c:pt idx="631">
                  <c:v>489.75459999999993</c:v>
                </c:pt>
                <c:pt idx="632">
                  <c:v>490.32</c:v>
                </c:pt>
                <c:pt idx="633">
                  <c:v>491.46969999999999</c:v>
                </c:pt>
                <c:pt idx="634">
                  <c:v>494.47999999999911</c:v>
                </c:pt>
                <c:pt idx="635">
                  <c:v>503.77649999999892</c:v>
                </c:pt>
                <c:pt idx="636">
                  <c:v>504.59009999999898</c:v>
                </c:pt>
                <c:pt idx="637">
                  <c:v>510.31369999999993</c:v>
                </c:pt>
                <c:pt idx="638">
                  <c:v>511.12</c:v>
                </c:pt>
                <c:pt idx="639">
                  <c:v>515.28000000000054</c:v>
                </c:pt>
                <c:pt idx="640">
                  <c:v>520.24040000000002</c:v>
                </c:pt>
                <c:pt idx="641">
                  <c:v>521.10209999999938</c:v>
                </c:pt>
                <c:pt idx="642">
                  <c:v>523.6</c:v>
                </c:pt>
                <c:pt idx="643">
                  <c:v>528.78800000000228</c:v>
                </c:pt>
                <c:pt idx="644">
                  <c:v>529.07500000000005</c:v>
                </c:pt>
                <c:pt idx="645">
                  <c:v>530.70950000000005</c:v>
                </c:pt>
                <c:pt idx="646">
                  <c:v>533.06970000000001</c:v>
                </c:pt>
                <c:pt idx="647">
                  <c:v>534.55399999999997</c:v>
                </c:pt>
                <c:pt idx="648">
                  <c:v>538.30079999999998</c:v>
                </c:pt>
                <c:pt idx="649">
                  <c:v>539.52319999999997</c:v>
                </c:pt>
                <c:pt idx="650">
                  <c:v>544.4</c:v>
                </c:pt>
                <c:pt idx="651">
                  <c:v>546.524</c:v>
                </c:pt>
                <c:pt idx="652">
                  <c:v>552.57890000000054</c:v>
                </c:pt>
                <c:pt idx="653">
                  <c:v>555.70340000000192</c:v>
                </c:pt>
                <c:pt idx="654">
                  <c:v>556.88</c:v>
                </c:pt>
                <c:pt idx="655">
                  <c:v>559.71840000000054</c:v>
                </c:pt>
                <c:pt idx="656">
                  <c:v>561.04</c:v>
                </c:pt>
                <c:pt idx="657">
                  <c:v>569.13900000000001</c:v>
                </c:pt>
                <c:pt idx="658">
                  <c:v>573.24059999999997</c:v>
                </c:pt>
                <c:pt idx="659">
                  <c:v>577.1146</c:v>
                </c:pt>
                <c:pt idx="660">
                  <c:v>580.66789999999946</c:v>
                </c:pt>
                <c:pt idx="661">
                  <c:v>588.35379999999998</c:v>
                </c:pt>
                <c:pt idx="662">
                  <c:v>590.77430000000265</c:v>
                </c:pt>
                <c:pt idx="663">
                  <c:v>593.59749999999997</c:v>
                </c:pt>
                <c:pt idx="664">
                  <c:v>595.00919999999996</c:v>
                </c:pt>
                <c:pt idx="665">
                  <c:v>596.16599999999949</c:v>
                </c:pt>
                <c:pt idx="666">
                  <c:v>600.46449999999948</c:v>
                </c:pt>
                <c:pt idx="667">
                  <c:v>601.33749999999748</c:v>
                </c:pt>
                <c:pt idx="668">
                  <c:v>602.64</c:v>
                </c:pt>
                <c:pt idx="669">
                  <c:v>604.33719999999721</c:v>
                </c:pt>
                <c:pt idx="670">
                  <c:v>605.25310000000002</c:v>
                </c:pt>
                <c:pt idx="671">
                  <c:v>606.17110000000002</c:v>
                </c:pt>
                <c:pt idx="672">
                  <c:v>606.79999999999995</c:v>
                </c:pt>
                <c:pt idx="673">
                  <c:v>617.17600000000004</c:v>
                </c:pt>
                <c:pt idx="674">
                  <c:v>617.78020000000004</c:v>
                </c:pt>
                <c:pt idx="675">
                  <c:v>619.93709999999771</c:v>
                </c:pt>
                <c:pt idx="676">
                  <c:v>623.90119999999808</c:v>
                </c:pt>
                <c:pt idx="677">
                  <c:v>635.96589999999946</c:v>
                </c:pt>
                <c:pt idx="678">
                  <c:v>640.08000000000004</c:v>
                </c:pt>
                <c:pt idx="679">
                  <c:v>644.24</c:v>
                </c:pt>
                <c:pt idx="680">
                  <c:v>646.95889999999997</c:v>
                </c:pt>
                <c:pt idx="681">
                  <c:v>648.4</c:v>
                </c:pt>
                <c:pt idx="682">
                  <c:v>649.17580000000055</c:v>
                </c:pt>
                <c:pt idx="683">
                  <c:v>649.54789999999946</c:v>
                </c:pt>
                <c:pt idx="684">
                  <c:v>655.41759999999783</c:v>
                </c:pt>
                <c:pt idx="685">
                  <c:v>660.88</c:v>
                </c:pt>
                <c:pt idx="686">
                  <c:v>665.04</c:v>
                </c:pt>
                <c:pt idx="687">
                  <c:v>665.21299999999997</c:v>
                </c:pt>
                <c:pt idx="688">
                  <c:v>666.19150000000002</c:v>
                </c:pt>
                <c:pt idx="689">
                  <c:v>669.2</c:v>
                </c:pt>
                <c:pt idx="690">
                  <c:v>672.29259999999999</c:v>
                </c:pt>
                <c:pt idx="691">
                  <c:v>681.68000000000052</c:v>
                </c:pt>
                <c:pt idx="692">
                  <c:v>690</c:v>
                </c:pt>
                <c:pt idx="693">
                  <c:v>693.59880000000055</c:v>
                </c:pt>
                <c:pt idx="694">
                  <c:v>694.0865</c:v>
                </c:pt>
                <c:pt idx="695">
                  <c:v>697.61249999999939</c:v>
                </c:pt>
                <c:pt idx="696">
                  <c:v>702.48</c:v>
                </c:pt>
                <c:pt idx="697">
                  <c:v>708.85229999999694</c:v>
                </c:pt>
                <c:pt idx="698">
                  <c:v>709.24950000000001</c:v>
                </c:pt>
                <c:pt idx="699">
                  <c:v>710.8</c:v>
                </c:pt>
                <c:pt idx="700">
                  <c:v>726.59119999999996</c:v>
                </c:pt>
                <c:pt idx="701">
                  <c:v>727.8809</c:v>
                </c:pt>
                <c:pt idx="702">
                  <c:v>728.4</c:v>
                </c:pt>
                <c:pt idx="703">
                  <c:v>730.56459999999947</c:v>
                </c:pt>
                <c:pt idx="704">
                  <c:v>731.6</c:v>
                </c:pt>
                <c:pt idx="705">
                  <c:v>732.50159999999948</c:v>
                </c:pt>
                <c:pt idx="706">
                  <c:v>737.1078</c:v>
                </c:pt>
                <c:pt idx="707">
                  <c:v>739.22519999999997</c:v>
                </c:pt>
                <c:pt idx="708">
                  <c:v>740.53159999999946</c:v>
                </c:pt>
                <c:pt idx="709">
                  <c:v>744.24450000000002</c:v>
                </c:pt>
                <c:pt idx="710">
                  <c:v>748.40449999999998</c:v>
                </c:pt>
                <c:pt idx="711">
                  <c:v>750.84949999999947</c:v>
                </c:pt>
                <c:pt idx="712">
                  <c:v>753.53149999999948</c:v>
                </c:pt>
                <c:pt idx="713">
                  <c:v>760.94209999999759</c:v>
                </c:pt>
                <c:pt idx="714">
                  <c:v>761.28689999999995</c:v>
                </c:pt>
                <c:pt idx="715">
                  <c:v>763.20830000000217</c:v>
                </c:pt>
                <c:pt idx="716">
                  <c:v>763.74149999999997</c:v>
                </c:pt>
                <c:pt idx="717">
                  <c:v>768.4</c:v>
                </c:pt>
                <c:pt idx="718">
                  <c:v>768.96099999999808</c:v>
                </c:pt>
                <c:pt idx="719">
                  <c:v>769.53909999999996</c:v>
                </c:pt>
                <c:pt idx="720">
                  <c:v>773.2</c:v>
                </c:pt>
                <c:pt idx="721">
                  <c:v>783.38390000000004</c:v>
                </c:pt>
                <c:pt idx="722">
                  <c:v>790.10900000000004</c:v>
                </c:pt>
                <c:pt idx="723">
                  <c:v>791.2269</c:v>
                </c:pt>
                <c:pt idx="724">
                  <c:v>792.70970000000193</c:v>
                </c:pt>
                <c:pt idx="725">
                  <c:v>794</c:v>
                </c:pt>
                <c:pt idx="726">
                  <c:v>796.12400000000002</c:v>
                </c:pt>
                <c:pt idx="727">
                  <c:v>797.33939999999996</c:v>
                </c:pt>
                <c:pt idx="728">
                  <c:v>799.71640000000002</c:v>
                </c:pt>
                <c:pt idx="729">
                  <c:v>799.83539999999948</c:v>
                </c:pt>
                <c:pt idx="730">
                  <c:v>802.31999999999948</c:v>
                </c:pt>
                <c:pt idx="731">
                  <c:v>802.48450000000003</c:v>
                </c:pt>
                <c:pt idx="732">
                  <c:v>802.81629999999734</c:v>
                </c:pt>
                <c:pt idx="733">
                  <c:v>804.44409999999948</c:v>
                </c:pt>
                <c:pt idx="734">
                  <c:v>808.35599999999783</c:v>
                </c:pt>
                <c:pt idx="735">
                  <c:v>809.32370000000003</c:v>
                </c:pt>
                <c:pt idx="736">
                  <c:v>814.12749999999949</c:v>
                </c:pt>
                <c:pt idx="737">
                  <c:v>814.53739999999948</c:v>
                </c:pt>
                <c:pt idx="738">
                  <c:v>814.8</c:v>
                </c:pt>
                <c:pt idx="739">
                  <c:v>815.4085</c:v>
                </c:pt>
                <c:pt idx="740">
                  <c:v>819.72860000000003</c:v>
                </c:pt>
                <c:pt idx="741">
                  <c:v>820.21569999999997</c:v>
                </c:pt>
                <c:pt idx="742">
                  <c:v>824.28769999999997</c:v>
                </c:pt>
                <c:pt idx="743">
                  <c:v>827.25310000000002</c:v>
                </c:pt>
                <c:pt idx="744">
                  <c:v>831.60450000000003</c:v>
                </c:pt>
                <c:pt idx="745">
                  <c:v>831.87619999999947</c:v>
                </c:pt>
                <c:pt idx="746">
                  <c:v>833.80859999999996</c:v>
                </c:pt>
                <c:pt idx="747">
                  <c:v>834.01179999999999</c:v>
                </c:pt>
                <c:pt idx="748">
                  <c:v>838.14589999999998</c:v>
                </c:pt>
                <c:pt idx="749">
                  <c:v>842.95029999999758</c:v>
                </c:pt>
                <c:pt idx="750">
                  <c:v>852.9008</c:v>
                </c:pt>
                <c:pt idx="751">
                  <c:v>853.84079999999949</c:v>
                </c:pt>
                <c:pt idx="752">
                  <c:v>857.36069999999722</c:v>
                </c:pt>
                <c:pt idx="753">
                  <c:v>860.96909999999946</c:v>
                </c:pt>
                <c:pt idx="754">
                  <c:v>864.00789999999949</c:v>
                </c:pt>
                <c:pt idx="755">
                  <c:v>864.40890000000002</c:v>
                </c:pt>
                <c:pt idx="756">
                  <c:v>869.66430000000003</c:v>
                </c:pt>
                <c:pt idx="757">
                  <c:v>875.28450000000055</c:v>
                </c:pt>
                <c:pt idx="758">
                  <c:v>876.87189999999998</c:v>
                </c:pt>
                <c:pt idx="759">
                  <c:v>883.88119999999947</c:v>
                </c:pt>
                <c:pt idx="760">
                  <c:v>889.06519999999796</c:v>
                </c:pt>
                <c:pt idx="761">
                  <c:v>889.50509999999997</c:v>
                </c:pt>
                <c:pt idx="762">
                  <c:v>889.97940000000051</c:v>
                </c:pt>
                <c:pt idx="763">
                  <c:v>895.8383</c:v>
                </c:pt>
                <c:pt idx="764">
                  <c:v>897.86039999999946</c:v>
                </c:pt>
                <c:pt idx="765">
                  <c:v>898</c:v>
                </c:pt>
                <c:pt idx="766">
                  <c:v>901.71340000000055</c:v>
                </c:pt>
                <c:pt idx="767">
                  <c:v>903.97730000000001</c:v>
                </c:pt>
                <c:pt idx="768">
                  <c:v>906.31999999999948</c:v>
                </c:pt>
                <c:pt idx="769">
                  <c:v>917.24950000000001</c:v>
                </c:pt>
                <c:pt idx="770">
                  <c:v>923.36899999999946</c:v>
                </c:pt>
                <c:pt idx="771">
                  <c:v>927.49469999999997</c:v>
                </c:pt>
                <c:pt idx="772">
                  <c:v>931.28000000000054</c:v>
                </c:pt>
                <c:pt idx="773">
                  <c:v>936.91430000000003</c:v>
                </c:pt>
                <c:pt idx="774">
                  <c:v>937.18089999999995</c:v>
                </c:pt>
                <c:pt idx="775">
                  <c:v>939.6</c:v>
                </c:pt>
                <c:pt idx="776">
                  <c:v>941.10569999999996</c:v>
                </c:pt>
                <c:pt idx="777">
                  <c:v>948.31470000000002</c:v>
                </c:pt>
                <c:pt idx="778">
                  <c:v>951.01840000000004</c:v>
                </c:pt>
                <c:pt idx="779">
                  <c:v>953.43470000000002</c:v>
                </c:pt>
                <c:pt idx="780">
                  <c:v>957.26670000000001</c:v>
                </c:pt>
                <c:pt idx="781">
                  <c:v>960.4</c:v>
                </c:pt>
                <c:pt idx="782">
                  <c:v>960.68320000000051</c:v>
                </c:pt>
                <c:pt idx="783">
                  <c:v>965.01110000000006</c:v>
                </c:pt>
                <c:pt idx="784">
                  <c:v>967.16959999999949</c:v>
                </c:pt>
                <c:pt idx="785">
                  <c:v>968.26559999999949</c:v>
                </c:pt>
                <c:pt idx="786">
                  <c:v>968.4</c:v>
                </c:pt>
                <c:pt idx="787">
                  <c:v>968.80659999999796</c:v>
                </c:pt>
                <c:pt idx="788">
                  <c:v>970.46139999999946</c:v>
                </c:pt>
                <c:pt idx="789">
                  <c:v>972.92239999999947</c:v>
                </c:pt>
                <c:pt idx="790">
                  <c:v>978.42699999999809</c:v>
                </c:pt>
                <c:pt idx="791">
                  <c:v>981.2</c:v>
                </c:pt>
                <c:pt idx="792">
                  <c:v>981.36449999999809</c:v>
                </c:pt>
                <c:pt idx="793">
                  <c:v>984.52869999999996</c:v>
                </c:pt>
                <c:pt idx="794">
                  <c:v>985.09320000000002</c:v>
                </c:pt>
                <c:pt idx="795">
                  <c:v>992.86300000000006</c:v>
                </c:pt>
                <c:pt idx="796">
                  <c:v>994.84109999999771</c:v>
                </c:pt>
                <c:pt idx="797">
                  <c:v>996.39759999999808</c:v>
                </c:pt>
                <c:pt idx="798">
                  <c:v>996.87270000000001</c:v>
                </c:pt>
                <c:pt idx="799">
                  <c:v>998.00450000000001</c:v>
                </c:pt>
                <c:pt idx="800">
                  <c:v>1000.449</c:v>
                </c:pt>
                <c:pt idx="801">
                  <c:v>1001.472</c:v>
                </c:pt>
                <c:pt idx="802">
                  <c:v>1002.894</c:v>
                </c:pt>
                <c:pt idx="803">
                  <c:v>1010.3199999999994</c:v>
                </c:pt>
                <c:pt idx="804">
                  <c:v>1014.819</c:v>
                </c:pt>
                <c:pt idx="805">
                  <c:v>1020.4499999999994</c:v>
                </c:pt>
                <c:pt idx="806">
                  <c:v>1021.25</c:v>
                </c:pt>
                <c:pt idx="807">
                  <c:v>1023.6980000000005</c:v>
                </c:pt>
                <c:pt idx="808">
                  <c:v>1034.463</c:v>
                </c:pt>
                <c:pt idx="809">
                  <c:v>1035.098</c:v>
                </c:pt>
                <c:pt idx="810">
                  <c:v>1035.9370000000001</c:v>
                </c:pt>
                <c:pt idx="811">
                  <c:v>1038.99</c:v>
                </c:pt>
                <c:pt idx="812">
                  <c:v>1042.05</c:v>
                </c:pt>
                <c:pt idx="813">
                  <c:v>1044.2460000000001</c:v>
                </c:pt>
                <c:pt idx="814">
                  <c:v>1045.7170000000001</c:v>
                </c:pt>
                <c:pt idx="815">
                  <c:v>1048.4000000000001</c:v>
                </c:pt>
                <c:pt idx="816">
                  <c:v>1049.509</c:v>
                </c:pt>
                <c:pt idx="817">
                  <c:v>1051.808</c:v>
                </c:pt>
                <c:pt idx="818">
                  <c:v>1051.836</c:v>
                </c:pt>
                <c:pt idx="819">
                  <c:v>1052.325</c:v>
                </c:pt>
                <c:pt idx="820">
                  <c:v>1060.24</c:v>
                </c:pt>
                <c:pt idx="821">
                  <c:v>1064.4000000000001</c:v>
                </c:pt>
                <c:pt idx="822">
                  <c:v>1065.749</c:v>
                </c:pt>
                <c:pt idx="823">
                  <c:v>1067.23</c:v>
                </c:pt>
                <c:pt idx="824">
                  <c:v>1071.4100000000001</c:v>
                </c:pt>
                <c:pt idx="825">
                  <c:v>1073.615</c:v>
                </c:pt>
                <c:pt idx="826">
                  <c:v>1077.829</c:v>
                </c:pt>
                <c:pt idx="827">
                  <c:v>1080.5899999999999</c:v>
                </c:pt>
                <c:pt idx="828">
                  <c:v>1083.6499999999999</c:v>
                </c:pt>
                <c:pt idx="829">
                  <c:v>1085.26</c:v>
                </c:pt>
                <c:pt idx="830">
                  <c:v>1086.0939999999998</c:v>
                </c:pt>
                <c:pt idx="831">
                  <c:v>1087.2839999999999</c:v>
                </c:pt>
                <c:pt idx="832">
                  <c:v>1088.4000000000001</c:v>
                </c:pt>
                <c:pt idx="833">
                  <c:v>1104.4490000000001</c:v>
                </c:pt>
                <c:pt idx="834">
                  <c:v>1106.7529999999999</c:v>
                </c:pt>
                <c:pt idx="835">
                  <c:v>1107.1529999999998</c:v>
                </c:pt>
                <c:pt idx="836">
                  <c:v>1107.5060000000001</c:v>
                </c:pt>
                <c:pt idx="837">
                  <c:v>1121.578</c:v>
                </c:pt>
                <c:pt idx="838">
                  <c:v>1131.3619999999999</c:v>
                </c:pt>
                <c:pt idx="839">
                  <c:v>1134.912</c:v>
                </c:pt>
                <c:pt idx="840">
                  <c:v>1137.4739999999999</c:v>
                </c:pt>
                <c:pt idx="841">
                  <c:v>1142.0629999999999</c:v>
                </c:pt>
                <c:pt idx="842">
                  <c:v>1145.5819999999999</c:v>
                </c:pt>
                <c:pt idx="843">
                  <c:v>1146.7360000000001</c:v>
                </c:pt>
                <c:pt idx="844">
                  <c:v>1155.0989999999999</c:v>
                </c:pt>
                <c:pt idx="845">
                  <c:v>1158.5739999999998</c:v>
                </c:pt>
                <c:pt idx="846">
                  <c:v>1158.875</c:v>
                </c:pt>
                <c:pt idx="847">
                  <c:v>1165.627</c:v>
                </c:pt>
                <c:pt idx="848">
                  <c:v>1168.0719999999999</c:v>
                </c:pt>
                <c:pt idx="849">
                  <c:v>1168.4000000000001</c:v>
                </c:pt>
                <c:pt idx="850">
                  <c:v>1169.9060000000011</c:v>
                </c:pt>
                <c:pt idx="851">
                  <c:v>1175.578</c:v>
                </c:pt>
                <c:pt idx="852">
                  <c:v>1177.011</c:v>
                </c:pt>
                <c:pt idx="853">
                  <c:v>1178.511</c:v>
                </c:pt>
                <c:pt idx="854">
                  <c:v>1179.33</c:v>
                </c:pt>
                <c:pt idx="855">
                  <c:v>1180.857</c:v>
                </c:pt>
                <c:pt idx="856">
                  <c:v>1184.1569999999999</c:v>
                </c:pt>
                <c:pt idx="857">
                  <c:v>1185.463</c:v>
                </c:pt>
                <c:pt idx="858">
                  <c:v>1185.934</c:v>
                </c:pt>
                <c:pt idx="859">
                  <c:v>1189.2</c:v>
                </c:pt>
                <c:pt idx="860">
                  <c:v>1194.5929999999998</c:v>
                </c:pt>
                <c:pt idx="861">
                  <c:v>1194.7429999999999</c:v>
                </c:pt>
                <c:pt idx="862">
                  <c:v>1198.83</c:v>
                </c:pt>
                <c:pt idx="863">
                  <c:v>1200.345</c:v>
                </c:pt>
                <c:pt idx="864">
                  <c:v>1205.452</c:v>
                </c:pt>
                <c:pt idx="865">
                  <c:v>1206.7339999999999</c:v>
                </c:pt>
                <c:pt idx="866">
                  <c:v>1208.4939999999999</c:v>
                </c:pt>
                <c:pt idx="867">
                  <c:v>1208.991</c:v>
                </c:pt>
                <c:pt idx="868">
                  <c:v>1210.895</c:v>
                </c:pt>
                <c:pt idx="869">
                  <c:v>1212.117</c:v>
                </c:pt>
                <c:pt idx="870">
                  <c:v>1216.319</c:v>
                </c:pt>
                <c:pt idx="871">
                  <c:v>1221.627</c:v>
                </c:pt>
                <c:pt idx="872">
                  <c:v>1222.3129999999999</c:v>
                </c:pt>
                <c:pt idx="873">
                  <c:v>1247.6039999999998</c:v>
                </c:pt>
                <c:pt idx="874">
                  <c:v>1248.1789999999999</c:v>
                </c:pt>
                <c:pt idx="875">
                  <c:v>1249.1199999999999</c:v>
                </c:pt>
                <c:pt idx="876">
                  <c:v>1249.4349999999999</c:v>
                </c:pt>
                <c:pt idx="877">
                  <c:v>1250.046</c:v>
                </c:pt>
                <c:pt idx="878">
                  <c:v>1252.4939999999999</c:v>
                </c:pt>
                <c:pt idx="879">
                  <c:v>1252.548</c:v>
                </c:pt>
                <c:pt idx="880">
                  <c:v>1254.9390000000001</c:v>
                </c:pt>
                <c:pt idx="881">
                  <c:v>1255.443</c:v>
                </c:pt>
                <c:pt idx="882">
                  <c:v>1257.7719999999999</c:v>
                </c:pt>
                <c:pt idx="883">
                  <c:v>1263.7529999999999</c:v>
                </c:pt>
                <c:pt idx="884">
                  <c:v>1263.838</c:v>
                </c:pt>
                <c:pt idx="885">
                  <c:v>1269.518</c:v>
                </c:pt>
                <c:pt idx="886">
                  <c:v>1272.4000000000001</c:v>
                </c:pt>
                <c:pt idx="887">
                  <c:v>1276.569</c:v>
                </c:pt>
                <c:pt idx="888">
                  <c:v>1282.9760000000001</c:v>
                </c:pt>
                <c:pt idx="889">
                  <c:v>1289.7719999999999</c:v>
                </c:pt>
                <c:pt idx="890">
                  <c:v>1293.923</c:v>
                </c:pt>
                <c:pt idx="891">
                  <c:v>1295.317</c:v>
                </c:pt>
                <c:pt idx="892">
                  <c:v>1296.539</c:v>
                </c:pt>
                <c:pt idx="893">
                  <c:v>1296.8229999999999</c:v>
                </c:pt>
                <c:pt idx="894">
                  <c:v>1297.7719999999999</c:v>
                </c:pt>
                <c:pt idx="895">
                  <c:v>1298.6109999999999</c:v>
                </c:pt>
                <c:pt idx="896">
                  <c:v>1302.1829999999998</c:v>
                </c:pt>
                <c:pt idx="897">
                  <c:v>1307.963</c:v>
                </c:pt>
                <c:pt idx="898">
                  <c:v>1308.8309999999999</c:v>
                </c:pt>
                <c:pt idx="899">
                  <c:v>1316.6689999999999</c:v>
                </c:pt>
                <c:pt idx="900">
                  <c:v>1324.0329999999999</c:v>
                </c:pt>
                <c:pt idx="901">
                  <c:v>1332.6219999999998</c:v>
                </c:pt>
                <c:pt idx="902">
                  <c:v>1333.25</c:v>
                </c:pt>
                <c:pt idx="903">
                  <c:v>1334.0070000000001</c:v>
                </c:pt>
                <c:pt idx="904">
                  <c:v>1334.2090000000001</c:v>
                </c:pt>
                <c:pt idx="905">
                  <c:v>1336.9170000000001</c:v>
                </c:pt>
                <c:pt idx="906">
                  <c:v>1339.3619999999999</c:v>
                </c:pt>
                <c:pt idx="907">
                  <c:v>1351.566</c:v>
                </c:pt>
                <c:pt idx="908">
                  <c:v>1351.8819999999998</c:v>
                </c:pt>
                <c:pt idx="909">
                  <c:v>1356.175</c:v>
                </c:pt>
                <c:pt idx="910">
                  <c:v>1363.2249999999999</c:v>
                </c:pt>
                <c:pt idx="911">
                  <c:v>1368.4</c:v>
                </c:pt>
                <c:pt idx="912">
                  <c:v>1369.4349999999999</c:v>
                </c:pt>
                <c:pt idx="913">
                  <c:v>1370.316</c:v>
                </c:pt>
                <c:pt idx="914">
                  <c:v>1373.482</c:v>
                </c:pt>
                <c:pt idx="915">
                  <c:v>1380.1929999999998</c:v>
                </c:pt>
                <c:pt idx="916">
                  <c:v>1383.4070000000011</c:v>
                </c:pt>
                <c:pt idx="917">
                  <c:v>1390.7560000000001</c:v>
                </c:pt>
                <c:pt idx="918">
                  <c:v>1393.7719999999999</c:v>
                </c:pt>
                <c:pt idx="919">
                  <c:v>1394.94</c:v>
                </c:pt>
                <c:pt idx="920">
                  <c:v>1397.2</c:v>
                </c:pt>
                <c:pt idx="921">
                  <c:v>1402.1</c:v>
                </c:pt>
                <c:pt idx="922">
                  <c:v>1404.2839999999999</c:v>
                </c:pt>
                <c:pt idx="923">
                  <c:v>1411.45</c:v>
                </c:pt>
                <c:pt idx="924">
                  <c:v>1416.7950000000001</c:v>
                </c:pt>
                <c:pt idx="925">
                  <c:v>1417.7719999999999</c:v>
                </c:pt>
                <c:pt idx="926">
                  <c:v>1418</c:v>
                </c:pt>
                <c:pt idx="927">
                  <c:v>1418.6949999999956</c:v>
                </c:pt>
                <c:pt idx="928">
                  <c:v>1420.078</c:v>
                </c:pt>
                <c:pt idx="929">
                  <c:v>1421.096</c:v>
                </c:pt>
                <c:pt idx="930">
                  <c:v>1424.1969999999999</c:v>
                </c:pt>
                <c:pt idx="931">
                  <c:v>1424.3419999999999</c:v>
                </c:pt>
                <c:pt idx="932">
                  <c:v>1427.4590000000001</c:v>
                </c:pt>
                <c:pt idx="933">
                  <c:v>1428.6739999999998</c:v>
                </c:pt>
                <c:pt idx="934">
                  <c:v>1428.816</c:v>
                </c:pt>
                <c:pt idx="935">
                  <c:v>1430.3319999999999</c:v>
                </c:pt>
                <c:pt idx="936">
                  <c:v>1433.8039999999999</c:v>
                </c:pt>
                <c:pt idx="937">
                  <c:v>1438.8</c:v>
                </c:pt>
                <c:pt idx="938">
                  <c:v>1442.5060000000001</c:v>
                </c:pt>
                <c:pt idx="939">
                  <c:v>1444.097</c:v>
                </c:pt>
                <c:pt idx="940">
                  <c:v>1448.4</c:v>
                </c:pt>
                <c:pt idx="941">
                  <c:v>1450.075</c:v>
                </c:pt>
                <c:pt idx="942">
                  <c:v>1452.049</c:v>
                </c:pt>
                <c:pt idx="943">
                  <c:v>1452.249</c:v>
                </c:pt>
                <c:pt idx="944">
                  <c:v>1455.424</c:v>
                </c:pt>
                <c:pt idx="945">
                  <c:v>1458.8619999999999</c:v>
                </c:pt>
                <c:pt idx="946">
                  <c:v>1459.3619999999999</c:v>
                </c:pt>
                <c:pt idx="947">
                  <c:v>1464.1619999999998</c:v>
                </c:pt>
                <c:pt idx="948">
                  <c:v>1465.3839999999998</c:v>
                </c:pt>
                <c:pt idx="949">
                  <c:v>1467.92</c:v>
                </c:pt>
                <c:pt idx="950">
                  <c:v>1469.556</c:v>
                </c:pt>
                <c:pt idx="951">
                  <c:v>1480.4</c:v>
                </c:pt>
                <c:pt idx="952">
                  <c:v>1481.8409999999999</c:v>
                </c:pt>
                <c:pt idx="953">
                  <c:v>1484.962</c:v>
                </c:pt>
                <c:pt idx="954">
                  <c:v>1489.855</c:v>
                </c:pt>
                <c:pt idx="955">
                  <c:v>1493.6949999999956</c:v>
                </c:pt>
                <c:pt idx="956">
                  <c:v>1502.5550000000001</c:v>
                </c:pt>
                <c:pt idx="957">
                  <c:v>1506.2539999999999</c:v>
                </c:pt>
                <c:pt idx="958">
                  <c:v>1508.2070000000001</c:v>
                </c:pt>
                <c:pt idx="959">
                  <c:v>1509.4150000000011</c:v>
                </c:pt>
                <c:pt idx="960">
                  <c:v>1509.52</c:v>
                </c:pt>
                <c:pt idx="961">
                  <c:v>1512.4480000000001</c:v>
                </c:pt>
                <c:pt idx="962">
                  <c:v>1514.203</c:v>
                </c:pt>
                <c:pt idx="963">
                  <c:v>1521.828</c:v>
                </c:pt>
                <c:pt idx="964">
                  <c:v>1528.4</c:v>
                </c:pt>
                <c:pt idx="965">
                  <c:v>1528.56</c:v>
                </c:pt>
                <c:pt idx="966">
                  <c:v>1529.0070000000001</c:v>
                </c:pt>
                <c:pt idx="967">
                  <c:v>1529.8779999999999</c:v>
                </c:pt>
                <c:pt idx="968">
                  <c:v>1532.729</c:v>
                </c:pt>
                <c:pt idx="969">
                  <c:v>1537.5639999999999</c:v>
                </c:pt>
                <c:pt idx="970">
                  <c:v>1537.818</c:v>
                </c:pt>
                <c:pt idx="971">
                  <c:v>1541.4190000000001</c:v>
                </c:pt>
                <c:pt idx="972">
                  <c:v>1541.5450000000001</c:v>
                </c:pt>
                <c:pt idx="973">
                  <c:v>1547.3619999999999</c:v>
                </c:pt>
                <c:pt idx="974">
                  <c:v>1548.5839999999998</c:v>
                </c:pt>
                <c:pt idx="975">
                  <c:v>1551.029</c:v>
                </c:pt>
                <c:pt idx="976">
                  <c:v>1554.7329999999999</c:v>
                </c:pt>
                <c:pt idx="977">
                  <c:v>1559.566</c:v>
                </c:pt>
                <c:pt idx="978">
                  <c:v>1561.7460000000001</c:v>
                </c:pt>
                <c:pt idx="979">
                  <c:v>1565.066</c:v>
                </c:pt>
                <c:pt idx="980">
                  <c:v>1571.2760000000001</c:v>
                </c:pt>
                <c:pt idx="981">
                  <c:v>1575.327</c:v>
                </c:pt>
                <c:pt idx="982">
                  <c:v>1584.4</c:v>
                </c:pt>
                <c:pt idx="983">
                  <c:v>1592.6289999999999</c:v>
                </c:pt>
                <c:pt idx="984">
                  <c:v>1593.8519999999999</c:v>
                </c:pt>
                <c:pt idx="985">
                  <c:v>1600.2160000000001</c:v>
                </c:pt>
                <c:pt idx="986">
                  <c:v>1601.0719999999999</c:v>
                </c:pt>
                <c:pt idx="987">
                  <c:v>1601.461</c:v>
                </c:pt>
                <c:pt idx="988">
                  <c:v>1605.2</c:v>
                </c:pt>
                <c:pt idx="989">
                  <c:v>1606.7370000000001</c:v>
                </c:pt>
                <c:pt idx="990">
                  <c:v>1608.2909999999999</c:v>
                </c:pt>
                <c:pt idx="991">
                  <c:v>1608.4</c:v>
                </c:pt>
                <c:pt idx="992">
                  <c:v>1609.6189999999999</c:v>
                </c:pt>
                <c:pt idx="993">
                  <c:v>1612.0329999999999</c:v>
                </c:pt>
                <c:pt idx="994">
                  <c:v>1616.367</c:v>
                </c:pt>
                <c:pt idx="995">
                  <c:v>1625.952</c:v>
                </c:pt>
                <c:pt idx="996">
                  <c:v>1626.895</c:v>
                </c:pt>
                <c:pt idx="997">
                  <c:v>1635.703</c:v>
                </c:pt>
                <c:pt idx="998">
                  <c:v>1641.902</c:v>
                </c:pt>
                <c:pt idx="999">
                  <c:v>1641.924</c:v>
                </c:pt>
                <c:pt idx="1000">
                  <c:v>1644.396</c:v>
                </c:pt>
                <c:pt idx="1001">
                  <c:v>1646.77</c:v>
                </c:pt>
                <c:pt idx="1002">
                  <c:v>1649.92</c:v>
                </c:pt>
                <c:pt idx="1003">
                  <c:v>1650.259</c:v>
                </c:pt>
                <c:pt idx="1004">
                  <c:v>1659.8009999999999</c:v>
                </c:pt>
                <c:pt idx="1005">
                  <c:v>1659.923</c:v>
                </c:pt>
                <c:pt idx="1006">
                  <c:v>1664.527</c:v>
                </c:pt>
                <c:pt idx="1007">
                  <c:v>1665.9380000000001</c:v>
                </c:pt>
                <c:pt idx="1008">
                  <c:v>1666.3609999999999</c:v>
                </c:pt>
                <c:pt idx="1009">
                  <c:v>1672.9970000000001</c:v>
                </c:pt>
                <c:pt idx="1010">
                  <c:v>1675.829</c:v>
                </c:pt>
                <c:pt idx="1011">
                  <c:v>1678.875</c:v>
                </c:pt>
                <c:pt idx="1012">
                  <c:v>1681.201</c:v>
                </c:pt>
                <c:pt idx="1013">
                  <c:v>1682.395</c:v>
                </c:pt>
                <c:pt idx="1014">
                  <c:v>1688.4</c:v>
                </c:pt>
                <c:pt idx="1015">
                  <c:v>1692.2180000000001</c:v>
                </c:pt>
                <c:pt idx="1016">
                  <c:v>1695.3579999999999</c:v>
                </c:pt>
                <c:pt idx="1017">
                  <c:v>1698.0170000000001</c:v>
                </c:pt>
                <c:pt idx="1018">
                  <c:v>1700.1579999999999</c:v>
                </c:pt>
                <c:pt idx="1019">
                  <c:v>1700.3</c:v>
                </c:pt>
                <c:pt idx="1020">
                  <c:v>1704.279</c:v>
                </c:pt>
                <c:pt idx="1021">
                  <c:v>1708.576</c:v>
                </c:pt>
                <c:pt idx="1022">
                  <c:v>1710.556</c:v>
                </c:pt>
                <c:pt idx="1023">
                  <c:v>1716.9949999999999</c:v>
                </c:pt>
                <c:pt idx="1024">
                  <c:v>1717.4290000000001</c:v>
                </c:pt>
                <c:pt idx="1025">
                  <c:v>1718.6519999999998</c:v>
                </c:pt>
                <c:pt idx="1026">
                  <c:v>1719.8739999999998</c:v>
                </c:pt>
                <c:pt idx="1027">
                  <c:v>1720.2149999999999</c:v>
                </c:pt>
                <c:pt idx="1028">
                  <c:v>1722.0260000000001</c:v>
                </c:pt>
                <c:pt idx="1029">
                  <c:v>1722.1409999999998</c:v>
                </c:pt>
                <c:pt idx="1030">
                  <c:v>1732.934</c:v>
                </c:pt>
                <c:pt idx="1031">
                  <c:v>1740.47</c:v>
                </c:pt>
                <c:pt idx="1032">
                  <c:v>1743.6729999999998</c:v>
                </c:pt>
                <c:pt idx="1033">
                  <c:v>1745.0150000000001</c:v>
                </c:pt>
                <c:pt idx="1034">
                  <c:v>1751.6939999999956</c:v>
                </c:pt>
                <c:pt idx="1035">
                  <c:v>1753.239</c:v>
                </c:pt>
                <c:pt idx="1036">
                  <c:v>1760.6009999999999</c:v>
                </c:pt>
                <c:pt idx="1037">
                  <c:v>1761.4739999999999</c:v>
                </c:pt>
                <c:pt idx="1038">
                  <c:v>1768.4</c:v>
                </c:pt>
                <c:pt idx="1039">
                  <c:v>1770.0629999999999</c:v>
                </c:pt>
                <c:pt idx="1040">
                  <c:v>1785.239</c:v>
                </c:pt>
                <c:pt idx="1041">
                  <c:v>1785.4349999999999</c:v>
                </c:pt>
                <c:pt idx="1042">
                  <c:v>1787.4170000000001</c:v>
                </c:pt>
                <c:pt idx="1043">
                  <c:v>1791.82</c:v>
                </c:pt>
                <c:pt idx="1044">
                  <c:v>1793.4739999999999</c:v>
                </c:pt>
                <c:pt idx="1045">
                  <c:v>1794.51</c:v>
                </c:pt>
                <c:pt idx="1046">
                  <c:v>1805.519</c:v>
                </c:pt>
                <c:pt idx="1047">
                  <c:v>1806.2060000000001</c:v>
                </c:pt>
                <c:pt idx="1048">
                  <c:v>1813.2</c:v>
                </c:pt>
                <c:pt idx="1049">
                  <c:v>1823.45</c:v>
                </c:pt>
                <c:pt idx="1050">
                  <c:v>1824.115</c:v>
                </c:pt>
                <c:pt idx="1051">
                  <c:v>1827.0989999999999</c:v>
                </c:pt>
                <c:pt idx="1052">
                  <c:v>1827.7650000000001</c:v>
                </c:pt>
                <c:pt idx="1053">
                  <c:v>1827.912</c:v>
                </c:pt>
                <c:pt idx="1054">
                  <c:v>1830.28</c:v>
                </c:pt>
                <c:pt idx="1055">
                  <c:v>1841.3</c:v>
                </c:pt>
                <c:pt idx="1056">
                  <c:v>1842.463</c:v>
                </c:pt>
                <c:pt idx="1057">
                  <c:v>1844.6739999999998</c:v>
                </c:pt>
                <c:pt idx="1058">
                  <c:v>1845.8969999999999</c:v>
                </c:pt>
                <c:pt idx="1059">
                  <c:v>1848.4</c:v>
                </c:pt>
                <c:pt idx="1060">
                  <c:v>1855.566</c:v>
                </c:pt>
                <c:pt idx="1061">
                  <c:v>1856.0509999999999</c:v>
                </c:pt>
                <c:pt idx="1062">
                  <c:v>1859.498</c:v>
                </c:pt>
                <c:pt idx="1063">
                  <c:v>1862.3209999999999</c:v>
                </c:pt>
                <c:pt idx="1064">
                  <c:v>1869.0129999999999</c:v>
                </c:pt>
                <c:pt idx="1065">
                  <c:v>1869.491</c:v>
                </c:pt>
                <c:pt idx="1066">
                  <c:v>1874.165</c:v>
                </c:pt>
                <c:pt idx="1067">
                  <c:v>1876.54</c:v>
                </c:pt>
                <c:pt idx="1068">
                  <c:v>1887.4970000000001</c:v>
                </c:pt>
                <c:pt idx="1069">
                  <c:v>1890.155</c:v>
                </c:pt>
                <c:pt idx="1070">
                  <c:v>1896.4</c:v>
                </c:pt>
                <c:pt idx="1071">
                  <c:v>1902.807</c:v>
                </c:pt>
                <c:pt idx="1072">
                  <c:v>1905.942</c:v>
                </c:pt>
                <c:pt idx="1073">
                  <c:v>1906.7180000000001</c:v>
                </c:pt>
                <c:pt idx="1074">
                  <c:v>1910.3309999999999</c:v>
                </c:pt>
                <c:pt idx="1075">
                  <c:v>1914.1739999999998</c:v>
                </c:pt>
                <c:pt idx="1076">
                  <c:v>1918.45</c:v>
                </c:pt>
                <c:pt idx="1077">
                  <c:v>1918.895</c:v>
                </c:pt>
                <c:pt idx="1078">
                  <c:v>1925.116</c:v>
                </c:pt>
                <c:pt idx="1079">
                  <c:v>1930.319</c:v>
                </c:pt>
                <c:pt idx="1080">
                  <c:v>1934.1309999999999</c:v>
                </c:pt>
                <c:pt idx="1081">
                  <c:v>1938</c:v>
                </c:pt>
                <c:pt idx="1082">
                  <c:v>1941.306</c:v>
                </c:pt>
                <c:pt idx="1083">
                  <c:v>1945.71</c:v>
                </c:pt>
                <c:pt idx="1084">
                  <c:v>1954.463</c:v>
                </c:pt>
                <c:pt idx="1085">
                  <c:v>1958.395</c:v>
                </c:pt>
                <c:pt idx="1086">
                  <c:v>1960.8150000000001</c:v>
                </c:pt>
                <c:pt idx="1087">
                  <c:v>1963.3619999999999</c:v>
                </c:pt>
                <c:pt idx="1088">
                  <c:v>1966.5909999999999</c:v>
                </c:pt>
                <c:pt idx="1089">
                  <c:v>1967.0219999999999</c:v>
                </c:pt>
                <c:pt idx="1090">
                  <c:v>1969.4739999999999</c:v>
                </c:pt>
                <c:pt idx="1091">
                  <c:v>1972.5309999999999</c:v>
                </c:pt>
                <c:pt idx="1092">
                  <c:v>1975.587</c:v>
                </c:pt>
                <c:pt idx="1093">
                  <c:v>1978.049</c:v>
                </c:pt>
                <c:pt idx="1094">
                  <c:v>1978.3150000000001</c:v>
                </c:pt>
                <c:pt idx="1095">
                  <c:v>1989.2929999999999</c:v>
                </c:pt>
                <c:pt idx="1096">
                  <c:v>2001.039</c:v>
                </c:pt>
                <c:pt idx="1097">
                  <c:v>2008.4</c:v>
                </c:pt>
                <c:pt idx="1098">
                  <c:v>2010.248</c:v>
                </c:pt>
                <c:pt idx="1099">
                  <c:v>2011.808</c:v>
                </c:pt>
                <c:pt idx="1100">
                  <c:v>2012.4690000000001</c:v>
                </c:pt>
                <c:pt idx="1101">
                  <c:v>2013.519</c:v>
                </c:pt>
                <c:pt idx="1102">
                  <c:v>2014.002</c:v>
                </c:pt>
                <c:pt idx="1103">
                  <c:v>2020.1279999999999</c:v>
                </c:pt>
                <c:pt idx="1104">
                  <c:v>2021.2</c:v>
                </c:pt>
                <c:pt idx="1105">
                  <c:v>2024.8</c:v>
                </c:pt>
                <c:pt idx="1106">
                  <c:v>2029.941</c:v>
                </c:pt>
                <c:pt idx="1107">
                  <c:v>2049.6979999999999</c:v>
                </c:pt>
                <c:pt idx="1108">
                  <c:v>2058.7869999999907</c:v>
                </c:pt>
                <c:pt idx="1109">
                  <c:v>2071.4780000000001</c:v>
                </c:pt>
                <c:pt idx="1110">
                  <c:v>2084.1129999999998</c:v>
                </c:pt>
                <c:pt idx="1111">
                  <c:v>2085.6149999999998</c:v>
                </c:pt>
                <c:pt idx="1112">
                  <c:v>2094.7669999999907</c:v>
                </c:pt>
                <c:pt idx="1113">
                  <c:v>2101.0940000000001</c:v>
                </c:pt>
                <c:pt idx="1114">
                  <c:v>2104.4</c:v>
                </c:pt>
                <c:pt idx="1115">
                  <c:v>2108.7659999999987</c:v>
                </c:pt>
                <c:pt idx="1116">
                  <c:v>2109.6790000000001</c:v>
                </c:pt>
                <c:pt idx="1117">
                  <c:v>2112.0110000000022</c:v>
                </c:pt>
                <c:pt idx="1118">
                  <c:v>2113.4670000000001</c:v>
                </c:pt>
                <c:pt idx="1119">
                  <c:v>2119.3530000000078</c:v>
                </c:pt>
                <c:pt idx="1120">
                  <c:v>2127.8670000000002</c:v>
                </c:pt>
                <c:pt idx="1121">
                  <c:v>2130.069</c:v>
                </c:pt>
                <c:pt idx="1122">
                  <c:v>2136.9749999999999</c:v>
                </c:pt>
                <c:pt idx="1123">
                  <c:v>2144.36</c:v>
                </c:pt>
                <c:pt idx="1124">
                  <c:v>2150.5430000000001</c:v>
                </c:pt>
                <c:pt idx="1125">
                  <c:v>2153.366</c:v>
                </c:pt>
                <c:pt idx="1126">
                  <c:v>2165.8429999999998</c:v>
                </c:pt>
                <c:pt idx="1127">
                  <c:v>2168.4</c:v>
                </c:pt>
                <c:pt idx="1128">
                  <c:v>2184.9899999999998</c:v>
                </c:pt>
                <c:pt idx="1129">
                  <c:v>2197.029</c:v>
                </c:pt>
                <c:pt idx="1130">
                  <c:v>2210.7539999999999</c:v>
                </c:pt>
                <c:pt idx="1131">
                  <c:v>2218.4409999999998</c:v>
                </c:pt>
                <c:pt idx="1132">
                  <c:v>2229.1999999999998</c:v>
                </c:pt>
                <c:pt idx="1133">
                  <c:v>2239.2559999999999</c:v>
                </c:pt>
                <c:pt idx="1134">
                  <c:v>2247.5859999999998</c:v>
                </c:pt>
                <c:pt idx="1135">
                  <c:v>2256.5529999999999</c:v>
                </c:pt>
                <c:pt idx="1136">
                  <c:v>2257.7079999999987</c:v>
                </c:pt>
                <c:pt idx="1137">
                  <c:v>2272.2919999999999</c:v>
                </c:pt>
                <c:pt idx="1138">
                  <c:v>2283.0529999999999</c:v>
                </c:pt>
                <c:pt idx="1139">
                  <c:v>2283.48</c:v>
                </c:pt>
                <c:pt idx="1140">
                  <c:v>2302.9969999999998</c:v>
                </c:pt>
                <c:pt idx="1141">
                  <c:v>2307.3580000000002</c:v>
                </c:pt>
                <c:pt idx="1142">
                  <c:v>2308.386</c:v>
                </c:pt>
                <c:pt idx="1143">
                  <c:v>2312.0540000000001</c:v>
                </c:pt>
                <c:pt idx="1144">
                  <c:v>2341.6669999999917</c:v>
                </c:pt>
                <c:pt idx="1145">
                  <c:v>2345.5140000000001</c:v>
                </c:pt>
                <c:pt idx="1146">
                  <c:v>2348.5920000000001</c:v>
                </c:pt>
                <c:pt idx="1147">
                  <c:v>2351.2089999999907</c:v>
                </c:pt>
                <c:pt idx="1148">
                  <c:v>2356.136</c:v>
                </c:pt>
                <c:pt idx="1149">
                  <c:v>2379.0990000000002</c:v>
                </c:pt>
                <c:pt idx="1150">
                  <c:v>2384.8809999999999</c:v>
                </c:pt>
                <c:pt idx="1151">
                  <c:v>2385.5329999999999</c:v>
                </c:pt>
                <c:pt idx="1152">
                  <c:v>2398.6799999999998</c:v>
                </c:pt>
                <c:pt idx="1153">
                  <c:v>2409.6479999999997</c:v>
                </c:pt>
                <c:pt idx="1154">
                  <c:v>2426.7239999999997</c:v>
                </c:pt>
                <c:pt idx="1155">
                  <c:v>2428.2570000000001</c:v>
                </c:pt>
                <c:pt idx="1156">
                  <c:v>2441.5879999999997</c:v>
                </c:pt>
                <c:pt idx="1157">
                  <c:v>2443.0909999999999</c:v>
                </c:pt>
                <c:pt idx="1158">
                  <c:v>2459.1859999999997</c:v>
                </c:pt>
                <c:pt idx="1159">
                  <c:v>2472.46</c:v>
                </c:pt>
                <c:pt idx="1160">
                  <c:v>2481.88</c:v>
                </c:pt>
                <c:pt idx="1161">
                  <c:v>2485.163</c:v>
                </c:pt>
                <c:pt idx="1162">
                  <c:v>2485.7959999999998</c:v>
                </c:pt>
                <c:pt idx="1163">
                  <c:v>2499.232</c:v>
                </c:pt>
                <c:pt idx="1164">
                  <c:v>2506.3520000000012</c:v>
                </c:pt>
                <c:pt idx="1165">
                  <c:v>2517.681</c:v>
                </c:pt>
                <c:pt idx="1166">
                  <c:v>2522.4989999999998</c:v>
                </c:pt>
                <c:pt idx="1167">
                  <c:v>2527.5859999999998</c:v>
                </c:pt>
                <c:pt idx="1168">
                  <c:v>2536.1149999999998</c:v>
                </c:pt>
                <c:pt idx="1169">
                  <c:v>2540.6529999999998</c:v>
                </c:pt>
                <c:pt idx="1170">
                  <c:v>2565.6759999999999</c:v>
                </c:pt>
                <c:pt idx="1171">
                  <c:v>2585.9380000000001</c:v>
                </c:pt>
                <c:pt idx="1172">
                  <c:v>2590.0520000000001</c:v>
                </c:pt>
                <c:pt idx="1173">
                  <c:v>2591.5079999999998</c:v>
                </c:pt>
                <c:pt idx="1174">
                  <c:v>2593.4740000000002</c:v>
                </c:pt>
                <c:pt idx="1175">
                  <c:v>2594.56</c:v>
                </c:pt>
                <c:pt idx="1176">
                  <c:v>2605.6990000000001</c:v>
                </c:pt>
                <c:pt idx="1177">
                  <c:v>2614.4</c:v>
                </c:pt>
                <c:pt idx="1178">
                  <c:v>2619.6190000000001</c:v>
                </c:pt>
                <c:pt idx="1179">
                  <c:v>2622.614</c:v>
                </c:pt>
                <c:pt idx="1180">
                  <c:v>2626.4879999999998</c:v>
                </c:pt>
                <c:pt idx="1181">
                  <c:v>2633.7359999999999</c:v>
                </c:pt>
                <c:pt idx="1182">
                  <c:v>2673.1790000000001</c:v>
                </c:pt>
                <c:pt idx="1183">
                  <c:v>2680.9760000000001</c:v>
                </c:pt>
                <c:pt idx="1184">
                  <c:v>2694.4180000000001</c:v>
                </c:pt>
                <c:pt idx="1185">
                  <c:v>2696.009</c:v>
                </c:pt>
                <c:pt idx="1186">
                  <c:v>2698.72</c:v>
                </c:pt>
                <c:pt idx="1187">
                  <c:v>2707.5659999999998</c:v>
                </c:pt>
                <c:pt idx="1188">
                  <c:v>2710.0520000000001</c:v>
                </c:pt>
                <c:pt idx="1189">
                  <c:v>2712.2579999999998</c:v>
                </c:pt>
                <c:pt idx="1190">
                  <c:v>2712.7449999999917</c:v>
                </c:pt>
                <c:pt idx="1191">
                  <c:v>2718.7629999999917</c:v>
                </c:pt>
                <c:pt idx="1192">
                  <c:v>2726.7799999999997</c:v>
                </c:pt>
                <c:pt idx="1193">
                  <c:v>2742.1790000000001</c:v>
                </c:pt>
                <c:pt idx="1194">
                  <c:v>2746.4090000000001</c:v>
                </c:pt>
                <c:pt idx="1195">
                  <c:v>2762.9270000000001</c:v>
                </c:pt>
                <c:pt idx="1196">
                  <c:v>2786.9969999999998</c:v>
                </c:pt>
                <c:pt idx="1197">
                  <c:v>2831.53</c:v>
                </c:pt>
                <c:pt idx="1198">
                  <c:v>2839.3609999999999</c:v>
                </c:pt>
                <c:pt idx="1199">
                  <c:v>2849.72</c:v>
                </c:pt>
                <c:pt idx="1200">
                  <c:v>2853.5839999999998</c:v>
                </c:pt>
                <c:pt idx="1201">
                  <c:v>2879.0010000000002</c:v>
                </c:pt>
                <c:pt idx="1202">
                  <c:v>2894.1669999999917</c:v>
                </c:pt>
                <c:pt idx="1203">
                  <c:v>2902.2809999999922</c:v>
                </c:pt>
                <c:pt idx="1204">
                  <c:v>2909.5250000000001</c:v>
                </c:pt>
                <c:pt idx="1205">
                  <c:v>2910.0520000000001</c:v>
                </c:pt>
                <c:pt idx="1206">
                  <c:v>2910.8470000000002</c:v>
                </c:pt>
                <c:pt idx="1207">
                  <c:v>2918.68</c:v>
                </c:pt>
                <c:pt idx="1208">
                  <c:v>2938.4989999999998</c:v>
                </c:pt>
                <c:pt idx="1209">
                  <c:v>2966.4</c:v>
                </c:pt>
                <c:pt idx="1210">
                  <c:v>2967.3240000000001</c:v>
                </c:pt>
                <c:pt idx="1211">
                  <c:v>2973.5030000000002</c:v>
                </c:pt>
                <c:pt idx="1212">
                  <c:v>3021.6990000000001</c:v>
                </c:pt>
                <c:pt idx="1213">
                  <c:v>3027.8120000000022</c:v>
                </c:pt>
                <c:pt idx="1214">
                  <c:v>3029.3240000000001</c:v>
                </c:pt>
                <c:pt idx="1215">
                  <c:v>3045.1479999999997</c:v>
                </c:pt>
                <c:pt idx="1216">
                  <c:v>3051.1550000000002</c:v>
                </c:pt>
                <c:pt idx="1217">
                  <c:v>3057.2539999999999</c:v>
                </c:pt>
                <c:pt idx="1218">
                  <c:v>3058.8440000000001</c:v>
                </c:pt>
                <c:pt idx="1219">
                  <c:v>3062.0729999999999</c:v>
                </c:pt>
                <c:pt idx="1220">
                  <c:v>3068.5520000000001</c:v>
                </c:pt>
                <c:pt idx="1221">
                  <c:v>3088.0070000000001</c:v>
                </c:pt>
                <c:pt idx="1222">
                  <c:v>3090.3330000000078</c:v>
                </c:pt>
                <c:pt idx="1223">
                  <c:v>3091.4929999999999</c:v>
                </c:pt>
                <c:pt idx="1224">
                  <c:v>3116.6120000000001</c:v>
                </c:pt>
                <c:pt idx="1225">
                  <c:v>3125.2219999999998</c:v>
                </c:pt>
                <c:pt idx="1226">
                  <c:v>3126.1959999999999</c:v>
                </c:pt>
                <c:pt idx="1227">
                  <c:v>3126.68</c:v>
                </c:pt>
                <c:pt idx="1228">
                  <c:v>3128.2219999999998</c:v>
                </c:pt>
                <c:pt idx="1229">
                  <c:v>3146.3350000000078</c:v>
                </c:pt>
                <c:pt idx="1230">
                  <c:v>3156.279</c:v>
                </c:pt>
                <c:pt idx="1231">
                  <c:v>3167.2159999999999</c:v>
                </c:pt>
                <c:pt idx="1232">
                  <c:v>3168.6990000000001</c:v>
                </c:pt>
                <c:pt idx="1233">
                  <c:v>3176.25</c:v>
                </c:pt>
                <c:pt idx="1234">
                  <c:v>3185.866</c:v>
                </c:pt>
                <c:pt idx="1235">
                  <c:v>3193.6849999999922</c:v>
                </c:pt>
                <c:pt idx="1236">
                  <c:v>3208.2809999999922</c:v>
                </c:pt>
                <c:pt idx="1237">
                  <c:v>3214.4</c:v>
                </c:pt>
                <c:pt idx="1238">
                  <c:v>3215.0110000000022</c:v>
                </c:pt>
                <c:pt idx="1239">
                  <c:v>3218.7910000000002</c:v>
                </c:pt>
                <c:pt idx="1240">
                  <c:v>3224.2950000000001</c:v>
                </c:pt>
                <c:pt idx="1241">
                  <c:v>3225.42</c:v>
                </c:pt>
                <c:pt idx="1242">
                  <c:v>3227.1190000000001</c:v>
                </c:pt>
                <c:pt idx="1243">
                  <c:v>3234.16</c:v>
                </c:pt>
                <c:pt idx="1244">
                  <c:v>3235.8120000000022</c:v>
                </c:pt>
                <c:pt idx="1245">
                  <c:v>3254.5329999999999</c:v>
                </c:pt>
                <c:pt idx="1246">
                  <c:v>3281.0790000000002</c:v>
                </c:pt>
                <c:pt idx="1247">
                  <c:v>3289.924</c:v>
                </c:pt>
                <c:pt idx="1248">
                  <c:v>3295.1550000000002</c:v>
                </c:pt>
                <c:pt idx="1249">
                  <c:v>3305.6410000000001</c:v>
                </c:pt>
                <c:pt idx="1250">
                  <c:v>3308.1149999999998</c:v>
                </c:pt>
                <c:pt idx="1251">
                  <c:v>3320.3690000000001</c:v>
                </c:pt>
                <c:pt idx="1252">
                  <c:v>3325.9859999999999</c:v>
                </c:pt>
                <c:pt idx="1253">
                  <c:v>3348.6170000000002</c:v>
                </c:pt>
                <c:pt idx="1254">
                  <c:v>3354.2459999999987</c:v>
                </c:pt>
                <c:pt idx="1255">
                  <c:v>3364.29</c:v>
                </c:pt>
                <c:pt idx="1256">
                  <c:v>3364.8730000000078</c:v>
                </c:pt>
                <c:pt idx="1257">
                  <c:v>3366.9949999999999</c:v>
                </c:pt>
                <c:pt idx="1258">
                  <c:v>3369.7889999999893</c:v>
                </c:pt>
                <c:pt idx="1259">
                  <c:v>3399.6559999999999</c:v>
                </c:pt>
                <c:pt idx="1260">
                  <c:v>3413.2139999999999</c:v>
                </c:pt>
                <c:pt idx="1261">
                  <c:v>3438.8440000000001</c:v>
                </c:pt>
                <c:pt idx="1262">
                  <c:v>3449.924</c:v>
                </c:pt>
                <c:pt idx="1263">
                  <c:v>3468.279</c:v>
                </c:pt>
                <c:pt idx="1264">
                  <c:v>3489.0790000000002</c:v>
                </c:pt>
                <c:pt idx="1265">
                  <c:v>3495.569</c:v>
                </c:pt>
                <c:pt idx="1266">
                  <c:v>3530.665</c:v>
                </c:pt>
                <c:pt idx="1267">
                  <c:v>3562.4989999999998</c:v>
                </c:pt>
                <c:pt idx="1268">
                  <c:v>3573.3930000000078</c:v>
                </c:pt>
                <c:pt idx="1269">
                  <c:v>3596.8</c:v>
                </c:pt>
                <c:pt idx="1270">
                  <c:v>3616.3240000000001</c:v>
                </c:pt>
                <c:pt idx="1271">
                  <c:v>3657.924</c:v>
                </c:pt>
                <c:pt idx="1272">
                  <c:v>3663.1149999999998</c:v>
                </c:pt>
                <c:pt idx="1273">
                  <c:v>3664.2910000000002</c:v>
                </c:pt>
                <c:pt idx="1274">
                  <c:v>3667.52</c:v>
                </c:pt>
                <c:pt idx="1275">
                  <c:v>3681.924</c:v>
                </c:pt>
                <c:pt idx="1276">
                  <c:v>3710.3120000000022</c:v>
                </c:pt>
                <c:pt idx="1277">
                  <c:v>3736.3350000000078</c:v>
                </c:pt>
                <c:pt idx="1278">
                  <c:v>3743.4349999999999</c:v>
                </c:pt>
                <c:pt idx="1279">
                  <c:v>3744.7910000000002</c:v>
                </c:pt>
                <c:pt idx="1280">
                  <c:v>3776.6109999999999</c:v>
                </c:pt>
                <c:pt idx="1281">
                  <c:v>3778.4059999999999</c:v>
                </c:pt>
                <c:pt idx="1282">
                  <c:v>3781.3750000000073</c:v>
                </c:pt>
                <c:pt idx="1283">
                  <c:v>3791.9789999999998</c:v>
                </c:pt>
                <c:pt idx="1284">
                  <c:v>3794.3940000000002</c:v>
                </c:pt>
                <c:pt idx="1285">
                  <c:v>3849.7759999999998</c:v>
                </c:pt>
                <c:pt idx="1286">
                  <c:v>3882.067</c:v>
                </c:pt>
                <c:pt idx="1287">
                  <c:v>3917.9250000000002</c:v>
                </c:pt>
                <c:pt idx="1288">
                  <c:v>3926.44</c:v>
                </c:pt>
                <c:pt idx="1289">
                  <c:v>3971.2</c:v>
                </c:pt>
                <c:pt idx="1290">
                  <c:v>3974.29</c:v>
                </c:pt>
                <c:pt idx="1291">
                  <c:v>3976.1</c:v>
                </c:pt>
                <c:pt idx="1292">
                  <c:v>3990.7239999999997</c:v>
                </c:pt>
                <c:pt idx="1293">
                  <c:v>4007.4290000000001</c:v>
                </c:pt>
                <c:pt idx="1294">
                  <c:v>4037.828</c:v>
                </c:pt>
                <c:pt idx="1295">
                  <c:v>4075.5110000000022</c:v>
                </c:pt>
                <c:pt idx="1296">
                  <c:v>4096</c:v>
                </c:pt>
                <c:pt idx="1297">
                  <c:v>4114.3450000000003</c:v>
                </c:pt>
                <c:pt idx="1298">
                  <c:v>4129.8180000000002</c:v>
                </c:pt>
                <c:pt idx="1299">
                  <c:v>4171.0060000000003</c:v>
                </c:pt>
                <c:pt idx="1300">
                  <c:v>4197.7390000000005</c:v>
                </c:pt>
                <c:pt idx="1301">
                  <c:v>4202.1290000000054</c:v>
                </c:pt>
                <c:pt idx="1302">
                  <c:v>4241.4489999999996</c:v>
                </c:pt>
                <c:pt idx="1303">
                  <c:v>4262.4000000000005</c:v>
                </c:pt>
                <c:pt idx="1304">
                  <c:v>4275.6210000000156</c:v>
                </c:pt>
                <c:pt idx="1305">
                  <c:v>4285.8670000000002</c:v>
                </c:pt>
                <c:pt idx="1306">
                  <c:v>4322.0290000000014</c:v>
                </c:pt>
                <c:pt idx="1307">
                  <c:v>4387.2</c:v>
                </c:pt>
                <c:pt idx="1308">
                  <c:v>1.52</c:v>
                </c:pt>
                <c:pt idx="1309">
                  <c:v>3.6</c:v>
                </c:pt>
                <c:pt idx="1310">
                  <c:v>6.0449219999999855</c:v>
                </c:pt>
                <c:pt idx="1311">
                  <c:v>7.76</c:v>
                </c:pt>
                <c:pt idx="1312">
                  <c:v>8.4</c:v>
                </c:pt>
                <c:pt idx="1313">
                  <c:v>12.12082</c:v>
                </c:pt>
                <c:pt idx="1314">
                  <c:v>13.684530000000002</c:v>
                </c:pt>
                <c:pt idx="1315">
                  <c:v>15.753360000000001</c:v>
                </c:pt>
                <c:pt idx="1316">
                  <c:v>21.517769999999999</c:v>
                </c:pt>
                <c:pt idx="1317">
                  <c:v>24.4</c:v>
                </c:pt>
                <c:pt idx="1318">
                  <c:v>28.56</c:v>
                </c:pt>
                <c:pt idx="1319">
                  <c:v>39.459340000000005</c:v>
                </c:pt>
                <c:pt idx="1320">
                  <c:v>40.732580000000013</c:v>
                </c:pt>
                <c:pt idx="1321">
                  <c:v>45.2</c:v>
                </c:pt>
                <c:pt idx="1322">
                  <c:v>46.14602</c:v>
                </c:pt>
                <c:pt idx="1323">
                  <c:v>49.033940000000001</c:v>
                </c:pt>
                <c:pt idx="1324">
                  <c:v>53.52</c:v>
                </c:pt>
                <c:pt idx="1325">
                  <c:v>55.162270000000063</c:v>
                </c:pt>
                <c:pt idx="1326">
                  <c:v>61.100620000000006</c:v>
                </c:pt>
                <c:pt idx="1327">
                  <c:v>69.554760000000002</c:v>
                </c:pt>
                <c:pt idx="1328">
                  <c:v>70.449730000000002</c:v>
                </c:pt>
                <c:pt idx="1329">
                  <c:v>76.400000000000006</c:v>
                </c:pt>
                <c:pt idx="1330">
                  <c:v>81.924030000000002</c:v>
                </c:pt>
                <c:pt idx="1331">
                  <c:v>82.601640000000003</c:v>
                </c:pt>
                <c:pt idx="1332">
                  <c:v>88.769530000000003</c:v>
                </c:pt>
                <c:pt idx="1333">
                  <c:v>94.897960000000026</c:v>
                </c:pt>
                <c:pt idx="1334">
                  <c:v>95.888309999999919</c:v>
                </c:pt>
                <c:pt idx="1335">
                  <c:v>107.6</c:v>
                </c:pt>
                <c:pt idx="1336">
                  <c:v>128.4</c:v>
                </c:pt>
                <c:pt idx="1337">
                  <c:v>132.56</c:v>
                </c:pt>
                <c:pt idx="1338">
                  <c:v>132.96350000000001</c:v>
                </c:pt>
                <c:pt idx="1339">
                  <c:v>134.88500000000045</c:v>
                </c:pt>
                <c:pt idx="1340">
                  <c:v>141.61019999999999</c:v>
                </c:pt>
                <c:pt idx="1341">
                  <c:v>143.88840000000081</c:v>
                </c:pt>
                <c:pt idx="1342">
                  <c:v>149.19999999999999</c:v>
                </c:pt>
                <c:pt idx="1343">
                  <c:v>150.584</c:v>
                </c:pt>
                <c:pt idx="1344">
                  <c:v>151.21749999999997</c:v>
                </c:pt>
                <c:pt idx="1345">
                  <c:v>158.66969999999998</c:v>
                </c:pt>
                <c:pt idx="1346">
                  <c:v>159.06530000000001</c:v>
                </c:pt>
                <c:pt idx="1347">
                  <c:v>160.50700000000001</c:v>
                </c:pt>
                <c:pt idx="1348">
                  <c:v>169.92000000000004</c:v>
                </c:pt>
                <c:pt idx="1349">
                  <c:v>175.23609999999999</c:v>
                </c:pt>
                <c:pt idx="1350">
                  <c:v>187.91800000000001</c:v>
                </c:pt>
                <c:pt idx="1351">
                  <c:v>194.96</c:v>
                </c:pt>
                <c:pt idx="1352">
                  <c:v>196.41349999999997</c:v>
                </c:pt>
                <c:pt idx="1353">
                  <c:v>203.28</c:v>
                </c:pt>
                <c:pt idx="1354">
                  <c:v>203.65540000000001</c:v>
                </c:pt>
                <c:pt idx="1355">
                  <c:v>213.66559999999998</c:v>
                </c:pt>
                <c:pt idx="1356">
                  <c:v>215.68720000000027</c:v>
                </c:pt>
                <c:pt idx="1357">
                  <c:v>216.054</c:v>
                </c:pt>
                <c:pt idx="1358">
                  <c:v>221.35150000000004</c:v>
                </c:pt>
                <c:pt idx="1359">
                  <c:v>229.38210000000063</c:v>
                </c:pt>
                <c:pt idx="1360">
                  <c:v>230.96790000000001</c:v>
                </c:pt>
                <c:pt idx="1361">
                  <c:v>232.38120000000063</c:v>
                </c:pt>
                <c:pt idx="1362">
                  <c:v>232.4</c:v>
                </c:pt>
                <c:pt idx="1363">
                  <c:v>232.88040000000063</c:v>
                </c:pt>
                <c:pt idx="1364">
                  <c:v>255.1953</c:v>
                </c:pt>
                <c:pt idx="1365">
                  <c:v>257.29709999999898</c:v>
                </c:pt>
                <c:pt idx="1366">
                  <c:v>257.36</c:v>
                </c:pt>
                <c:pt idx="1367">
                  <c:v>261.5659</c:v>
                </c:pt>
                <c:pt idx="1368">
                  <c:v>263.06529999999964</c:v>
                </c:pt>
                <c:pt idx="1369">
                  <c:v>265.68</c:v>
                </c:pt>
                <c:pt idx="1370">
                  <c:v>265.84980000000138</c:v>
                </c:pt>
                <c:pt idx="1371">
                  <c:v>274</c:v>
                </c:pt>
                <c:pt idx="1372">
                  <c:v>274.06670000000003</c:v>
                </c:pt>
                <c:pt idx="1373">
                  <c:v>274.90519999999862</c:v>
                </c:pt>
                <c:pt idx="1374">
                  <c:v>274.92179999999848</c:v>
                </c:pt>
                <c:pt idx="1375">
                  <c:v>280.91739999999879</c:v>
                </c:pt>
                <c:pt idx="1376">
                  <c:v>283.4948</c:v>
                </c:pt>
                <c:pt idx="1377">
                  <c:v>285.55410000000001</c:v>
                </c:pt>
                <c:pt idx="1378">
                  <c:v>286.67340000000002</c:v>
                </c:pt>
                <c:pt idx="1379">
                  <c:v>290.64000000000038</c:v>
                </c:pt>
                <c:pt idx="1380">
                  <c:v>297.52140000000003</c:v>
                </c:pt>
                <c:pt idx="1381">
                  <c:v>305.2</c:v>
                </c:pt>
                <c:pt idx="1382">
                  <c:v>307.1875</c:v>
                </c:pt>
                <c:pt idx="1383">
                  <c:v>315.60000000000002</c:v>
                </c:pt>
                <c:pt idx="1384">
                  <c:v>318.38619999999855</c:v>
                </c:pt>
                <c:pt idx="1385">
                  <c:v>322.50479999999999</c:v>
                </c:pt>
                <c:pt idx="1386">
                  <c:v>323.91999999999911</c:v>
                </c:pt>
                <c:pt idx="1387">
                  <c:v>326.52649999999892</c:v>
                </c:pt>
                <c:pt idx="1388">
                  <c:v>327.03280000000001</c:v>
                </c:pt>
                <c:pt idx="1389">
                  <c:v>328.95429999999999</c:v>
                </c:pt>
                <c:pt idx="1390">
                  <c:v>335.38979999999964</c:v>
                </c:pt>
                <c:pt idx="1391">
                  <c:v>336.4</c:v>
                </c:pt>
                <c:pt idx="1392">
                  <c:v>361.36</c:v>
                </c:pt>
                <c:pt idx="1393">
                  <c:v>367.38380000000001</c:v>
                </c:pt>
                <c:pt idx="1394">
                  <c:v>368.34460000000126</c:v>
                </c:pt>
                <c:pt idx="1395">
                  <c:v>370.82129999999898</c:v>
                </c:pt>
                <c:pt idx="1396">
                  <c:v>371.76</c:v>
                </c:pt>
                <c:pt idx="1397">
                  <c:v>378</c:v>
                </c:pt>
                <c:pt idx="1398">
                  <c:v>379.24279999999999</c:v>
                </c:pt>
                <c:pt idx="1399">
                  <c:v>380.38129999999899</c:v>
                </c:pt>
                <c:pt idx="1400">
                  <c:v>382.16</c:v>
                </c:pt>
                <c:pt idx="1401">
                  <c:v>384.24</c:v>
                </c:pt>
                <c:pt idx="1402">
                  <c:v>387.41480000000001</c:v>
                </c:pt>
                <c:pt idx="1403">
                  <c:v>389.58069999999969</c:v>
                </c:pt>
                <c:pt idx="1404">
                  <c:v>390.15390000000002</c:v>
                </c:pt>
                <c:pt idx="1405">
                  <c:v>391.13709999999969</c:v>
                </c:pt>
                <c:pt idx="1406">
                  <c:v>392.20940000000002</c:v>
                </c:pt>
                <c:pt idx="1407">
                  <c:v>392.52029999999911</c:v>
                </c:pt>
                <c:pt idx="1408">
                  <c:v>398.72719999999867</c:v>
                </c:pt>
                <c:pt idx="1409">
                  <c:v>398.8</c:v>
                </c:pt>
                <c:pt idx="1410">
                  <c:v>399.01849999999911</c:v>
                </c:pt>
                <c:pt idx="1411">
                  <c:v>407.03160000000003</c:v>
                </c:pt>
                <c:pt idx="1412">
                  <c:v>408.69560000000001</c:v>
                </c:pt>
                <c:pt idx="1413">
                  <c:v>410.9729999999991</c:v>
                </c:pt>
                <c:pt idx="1414">
                  <c:v>426.66390000000001</c:v>
                </c:pt>
                <c:pt idx="1415">
                  <c:v>427.91039999999867</c:v>
                </c:pt>
                <c:pt idx="1416">
                  <c:v>429.23719999999855</c:v>
                </c:pt>
                <c:pt idx="1417">
                  <c:v>431.38979999999964</c:v>
                </c:pt>
                <c:pt idx="1418">
                  <c:v>432.08</c:v>
                </c:pt>
                <c:pt idx="1419">
                  <c:v>432.73709999999892</c:v>
                </c:pt>
                <c:pt idx="1420">
                  <c:v>440.4</c:v>
                </c:pt>
                <c:pt idx="1421">
                  <c:v>453.21480000000008</c:v>
                </c:pt>
                <c:pt idx="1422">
                  <c:v>456.00240000000002</c:v>
                </c:pt>
                <c:pt idx="1423">
                  <c:v>457.04</c:v>
                </c:pt>
                <c:pt idx="1424">
                  <c:v>457.32440000000008</c:v>
                </c:pt>
                <c:pt idx="1425">
                  <c:v>458.44849999999963</c:v>
                </c:pt>
                <c:pt idx="1426">
                  <c:v>461.2</c:v>
                </c:pt>
                <c:pt idx="1427">
                  <c:v>461.53629999999868</c:v>
                </c:pt>
                <c:pt idx="1428">
                  <c:v>464.3451</c:v>
                </c:pt>
                <c:pt idx="1429">
                  <c:v>466.38389999999993</c:v>
                </c:pt>
                <c:pt idx="1430">
                  <c:v>467.21080000000001</c:v>
                </c:pt>
                <c:pt idx="1431">
                  <c:v>472.88749999999999</c:v>
                </c:pt>
                <c:pt idx="1432">
                  <c:v>473.0652</c:v>
                </c:pt>
                <c:pt idx="1433">
                  <c:v>474.25669999999963</c:v>
                </c:pt>
                <c:pt idx="1434">
                  <c:v>478.90230000000003</c:v>
                </c:pt>
                <c:pt idx="1435">
                  <c:v>478.96589999999969</c:v>
                </c:pt>
                <c:pt idx="1436">
                  <c:v>482</c:v>
                </c:pt>
                <c:pt idx="1437">
                  <c:v>484.66699999999969</c:v>
                </c:pt>
                <c:pt idx="1438">
                  <c:v>486.20589999999999</c:v>
                </c:pt>
                <c:pt idx="1439">
                  <c:v>488.09009999999898</c:v>
                </c:pt>
                <c:pt idx="1440">
                  <c:v>490.32</c:v>
                </c:pt>
                <c:pt idx="1441">
                  <c:v>494.47999999999911</c:v>
                </c:pt>
                <c:pt idx="1442">
                  <c:v>497.84010000000001</c:v>
                </c:pt>
                <c:pt idx="1443">
                  <c:v>504.59009999999898</c:v>
                </c:pt>
                <c:pt idx="1444">
                  <c:v>507.22049999999911</c:v>
                </c:pt>
                <c:pt idx="1445">
                  <c:v>507.99769999999899</c:v>
                </c:pt>
                <c:pt idx="1446">
                  <c:v>515.28000000000054</c:v>
                </c:pt>
                <c:pt idx="1447">
                  <c:v>521.10209999999938</c:v>
                </c:pt>
                <c:pt idx="1448">
                  <c:v>523.6</c:v>
                </c:pt>
                <c:pt idx="1449">
                  <c:v>525.6635</c:v>
                </c:pt>
                <c:pt idx="1450">
                  <c:v>528.60799999999949</c:v>
                </c:pt>
                <c:pt idx="1451">
                  <c:v>528.78800000000228</c:v>
                </c:pt>
                <c:pt idx="1452">
                  <c:v>530.70950000000005</c:v>
                </c:pt>
                <c:pt idx="1453">
                  <c:v>533.58069999999998</c:v>
                </c:pt>
                <c:pt idx="1454">
                  <c:v>534.41380000000004</c:v>
                </c:pt>
                <c:pt idx="1455">
                  <c:v>534.55399999999997</c:v>
                </c:pt>
                <c:pt idx="1456">
                  <c:v>536.13530000000003</c:v>
                </c:pt>
                <c:pt idx="1457">
                  <c:v>539.52319999999997</c:v>
                </c:pt>
                <c:pt idx="1458">
                  <c:v>544.4</c:v>
                </c:pt>
                <c:pt idx="1459">
                  <c:v>546.524</c:v>
                </c:pt>
                <c:pt idx="1460">
                  <c:v>556.88</c:v>
                </c:pt>
                <c:pt idx="1461">
                  <c:v>559.20320000000004</c:v>
                </c:pt>
                <c:pt idx="1462">
                  <c:v>560.32699999999784</c:v>
                </c:pt>
                <c:pt idx="1463">
                  <c:v>561.04</c:v>
                </c:pt>
                <c:pt idx="1464">
                  <c:v>567.97940000000051</c:v>
                </c:pt>
                <c:pt idx="1465">
                  <c:v>569.02890000000002</c:v>
                </c:pt>
                <c:pt idx="1466">
                  <c:v>569.13900000000001</c:v>
                </c:pt>
                <c:pt idx="1467">
                  <c:v>574.077</c:v>
                </c:pt>
                <c:pt idx="1468">
                  <c:v>577.1146</c:v>
                </c:pt>
                <c:pt idx="1469">
                  <c:v>577.13900000000001</c:v>
                </c:pt>
                <c:pt idx="1470">
                  <c:v>579.96389999999997</c:v>
                </c:pt>
                <c:pt idx="1471">
                  <c:v>580.66789999999946</c:v>
                </c:pt>
                <c:pt idx="1472">
                  <c:v>580.94789999999796</c:v>
                </c:pt>
                <c:pt idx="1473">
                  <c:v>581.21830000000193</c:v>
                </c:pt>
                <c:pt idx="1474">
                  <c:v>584.16659999999808</c:v>
                </c:pt>
                <c:pt idx="1475">
                  <c:v>588.35379999999998</c:v>
                </c:pt>
                <c:pt idx="1476">
                  <c:v>592.34059999999783</c:v>
                </c:pt>
                <c:pt idx="1477">
                  <c:v>596.16599999999949</c:v>
                </c:pt>
                <c:pt idx="1478">
                  <c:v>599.66789999999946</c:v>
                </c:pt>
                <c:pt idx="1479">
                  <c:v>600.46449999999948</c:v>
                </c:pt>
                <c:pt idx="1480">
                  <c:v>601.33749999999748</c:v>
                </c:pt>
                <c:pt idx="1481">
                  <c:v>603.59519999999998</c:v>
                </c:pt>
                <c:pt idx="1482">
                  <c:v>606.79999999999995</c:v>
                </c:pt>
                <c:pt idx="1483">
                  <c:v>616.65229999999758</c:v>
                </c:pt>
                <c:pt idx="1484">
                  <c:v>617.17600000000004</c:v>
                </c:pt>
                <c:pt idx="1485">
                  <c:v>620.29580000000055</c:v>
                </c:pt>
                <c:pt idx="1486">
                  <c:v>623.90119999999808</c:v>
                </c:pt>
                <c:pt idx="1487">
                  <c:v>627.85689999999784</c:v>
                </c:pt>
                <c:pt idx="1488">
                  <c:v>635.38940000000002</c:v>
                </c:pt>
                <c:pt idx="1489">
                  <c:v>635.96589999999946</c:v>
                </c:pt>
                <c:pt idx="1490">
                  <c:v>639.77590000000055</c:v>
                </c:pt>
                <c:pt idx="1491">
                  <c:v>640.08000000000004</c:v>
                </c:pt>
                <c:pt idx="1492">
                  <c:v>644.24</c:v>
                </c:pt>
                <c:pt idx="1493">
                  <c:v>646.95889999999997</c:v>
                </c:pt>
                <c:pt idx="1494">
                  <c:v>648.4</c:v>
                </c:pt>
                <c:pt idx="1495">
                  <c:v>648.49249999999938</c:v>
                </c:pt>
                <c:pt idx="1496">
                  <c:v>649.54789999999946</c:v>
                </c:pt>
                <c:pt idx="1497">
                  <c:v>655.41759999999783</c:v>
                </c:pt>
                <c:pt idx="1498">
                  <c:v>659.88009999999997</c:v>
                </c:pt>
                <c:pt idx="1499">
                  <c:v>660.88</c:v>
                </c:pt>
                <c:pt idx="1500">
                  <c:v>662.41129999999771</c:v>
                </c:pt>
                <c:pt idx="1501">
                  <c:v>665.04</c:v>
                </c:pt>
                <c:pt idx="1502">
                  <c:v>665.21299999999997</c:v>
                </c:pt>
                <c:pt idx="1503">
                  <c:v>666.19150000000002</c:v>
                </c:pt>
                <c:pt idx="1504">
                  <c:v>669.2</c:v>
                </c:pt>
                <c:pt idx="1505">
                  <c:v>672.29259999999999</c:v>
                </c:pt>
                <c:pt idx="1506">
                  <c:v>681.5453</c:v>
                </c:pt>
                <c:pt idx="1507">
                  <c:v>682.74630000000002</c:v>
                </c:pt>
                <c:pt idx="1508">
                  <c:v>686.40419999999949</c:v>
                </c:pt>
                <c:pt idx="1509">
                  <c:v>694.0865</c:v>
                </c:pt>
                <c:pt idx="1510">
                  <c:v>694.82389999999998</c:v>
                </c:pt>
                <c:pt idx="1511">
                  <c:v>702.48</c:v>
                </c:pt>
                <c:pt idx="1512">
                  <c:v>710.8</c:v>
                </c:pt>
                <c:pt idx="1513">
                  <c:v>727.8809</c:v>
                </c:pt>
                <c:pt idx="1514">
                  <c:v>730.56459999999947</c:v>
                </c:pt>
                <c:pt idx="1515">
                  <c:v>732.50159999999948</c:v>
                </c:pt>
                <c:pt idx="1516">
                  <c:v>734.45639999999946</c:v>
                </c:pt>
                <c:pt idx="1517">
                  <c:v>739.22519999999997</c:v>
                </c:pt>
                <c:pt idx="1518">
                  <c:v>740.85279999999796</c:v>
                </c:pt>
                <c:pt idx="1519">
                  <c:v>742.13279999999997</c:v>
                </c:pt>
                <c:pt idx="1520">
                  <c:v>745.24400000000003</c:v>
                </c:pt>
                <c:pt idx="1521">
                  <c:v>750.84949999999947</c:v>
                </c:pt>
                <c:pt idx="1522">
                  <c:v>751.10749999999996</c:v>
                </c:pt>
                <c:pt idx="1523">
                  <c:v>760.94209999999759</c:v>
                </c:pt>
                <c:pt idx="1524">
                  <c:v>761.28689999999995</c:v>
                </c:pt>
                <c:pt idx="1525">
                  <c:v>763.20830000000217</c:v>
                </c:pt>
                <c:pt idx="1526">
                  <c:v>768.4</c:v>
                </c:pt>
                <c:pt idx="1527">
                  <c:v>769.53909999999996</c:v>
                </c:pt>
                <c:pt idx="1528">
                  <c:v>771.24770000000001</c:v>
                </c:pt>
                <c:pt idx="1529">
                  <c:v>773.2</c:v>
                </c:pt>
                <c:pt idx="1530">
                  <c:v>781.75829999999996</c:v>
                </c:pt>
                <c:pt idx="1531">
                  <c:v>783.38390000000004</c:v>
                </c:pt>
                <c:pt idx="1532">
                  <c:v>790.10900000000004</c:v>
                </c:pt>
                <c:pt idx="1533">
                  <c:v>794</c:v>
                </c:pt>
                <c:pt idx="1534">
                  <c:v>794.56370000000004</c:v>
                </c:pt>
                <c:pt idx="1535">
                  <c:v>796.12400000000002</c:v>
                </c:pt>
                <c:pt idx="1536">
                  <c:v>797.33939999999996</c:v>
                </c:pt>
                <c:pt idx="1537">
                  <c:v>799.71640000000002</c:v>
                </c:pt>
                <c:pt idx="1538">
                  <c:v>799.83539999999948</c:v>
                </c:pt>
                <c:pt idx="1539">
                  <c:v>809.32370000000003</c:v>
                </c:pt>
                <c:pt idx="1540">
                  <c:v>810.97469999999998</c:v>
                </c:pt>
                <c:pt idx="1541">
                  <c:v>814.8</c:v>
                </c:pt>
                <c:pt idx="1542">
                  <c:v>815.31109999999808</c:v>
                </c:pt>
                <c:pt idx="1543">
                  <c:v>820.90159999999946</c:v>
                </c:pt>
                <c:pt idx="1544">
                  <c:v>827.25310000000002</c:v>
                </c:pt>
                <c:pt idx="1545">
                  <c:v>831.60450000000003</c:v>
                </c:pt>
                <c:pt idx="1546">
                  <c:v>832.28340000000264</c:v>
                </c:pt>
                <c:pt idx="1547">
                  <c:v>838.14589999999998</c:v>
                </c:pt>
                <c:pt idx="1548">
                  <c:v>839.17800000000193</c:v>
                </c:pt>
                <c:pt idx="1549">
                  <c:v>839.39390000000003</c:v>
                </c:pt>
                <c:pt idx="1550">
                  <c:v>857.36069999999722</c:v>
                </c:pt>
                <c:pt idx="1551">
                  <c:v>866.18460000000005</c:v>
                </c:pt>
                <c:pt idx="1552">
                  <c:v>869.66430000000003</c:v>
                </c:pt>
                <c:pt idx="1553">
                  <c:v>870.58190000000002</c:v>
                </c:pt>
                <c:pt idx="1554">
                  <c:v>875.82839999999999</c:v>
                </c:pt>
                <c:pt idx="1555">
                  <c:v>875.98569999999938</c:v>
                </c:pt>
                <c:pt idx="1556">
                  <c:v>883.88119999999947</c:v>
                </c:pt>
                <c:pt idx="1557">
                  <c:v>889.06519999999796</c:v>
                </c:pt>
                <c:pt idx="1558">
                  <c:v>889.50509999999997</c:v>
                </c:pt>
                <c:pt idx="1559">
                  <c:v>889.97940000000051</c:v>
                </c:pt>
                <c:pt idx="1560">
                  <c:v>897.86039999999946</c:v>
                </c:pt>
                <c:pt idx="1561">
                  <c:v>898</c:v>
                </c:pt>
                <c:pt idx="1562">
                  <c:v>898.63289999999949</c:v>
                </c:pt>
                <c:pt idx="1563">
                  <c:v>901.71340000000055</c:v>
                </c:pt>
                <c:pt idx="1564">
                  <c:v>904.22709999999938</c:v>
                </c:pt>
                <c:pt idx="1565">
                  <c:v>906.11389999999994</c:v>
                </c:pt>
                <c:pt idx="1566">
                  <c:v>906.31999999999948</c:v>
                </c:pt>
                <c:pt idx="1567">
                  <c:v>913.89070000000004</c:v>
                </c:pt>
                <c:pt idx="1568">
                  <c:v>917.24950000000001</c:v>
                </c:pt>
                <c:pt idx="1569">
                  <c:v>923.11850000000004</c:v>
                </c:pt>
                <c:pt idx="1570">
                  <c:v>927.49469999999997</c:v>
                </c:pt>
                <c:pt idx="1571">
                  <c:v>931.28000000000054</c:v>
                </c:pt>
                <c:pt idx="1572">
                  <c:v>936.91430000000003</c:v>
                </c:pt>
                <c:pt idx="1573">
                  <c:v>939.6</c:v>
                </c:pt>
                <c:pt idx="1574">
                  <c:v>942.70640000000003</c:v>
                </c:pt>
                <c:pt idx="1575">
                  <c:v>942.86969999999758</c:v>
                </c:pt>
                <c:pt idx="1576">
                  <c:v>952.60730000000001</c:v>
                </c:pt>
                <c:pt idx="1577">
                  <c:v>953.43470000000002</c:v>
                </c:pt>
                <c:pt idx="1578">
                  <c:v>960.4</c:v>
                </c:pt>
                <c:pt idx="1579">
                  <c:v>963.08299999999997</c:v>
                </c:pt>
                <c:pt idx="1580">
                  <c:v>968.03639999999996</c:v>
                </c:pt>
                <c:pt idx="1581">
                  <c:v>968.4</c:v>
                </c:pt>
                <c:pt idx="1582">
                  <c:v>980.49689999999998</c:v>
                </c:pt>
                <c:pt idx="1583">
                  <c:v>981.2</c:v>
                </c:pt>
                <c:pt idx="1584">
                  <c:v>981.36449999999809</c:v>
                </c:pt>
                <c:pt idx="1585">
                  <c:v>998.00450000000001</c:v>
                </c:pt>
                <c:pt idx="1586">
                  <c:v>1001.472</c:v>
                </c:pt>
                <c:pt idx="1587">
                  <c:v>1005.626</c:v>
                </c:pt>
                <c:pt idx="1588">
                  <c:v>1010.3199999999994</c:v>
                </c:pt>
                <c:pt idx="1589">
                  <c:v>1016.25</c:v>
                </c:pt>
                <c:pt idx="1590">
                  <c:v>1023.6980000000005</c:v>
                </c:pt>
                <c:pt idx="1591">
                  <c:v>1031.6689999999999</c:v>
                </c:pt>
                <c:pt idx="1592">
                  <c:v>1034.463</c:v>
                </c:pt>
                <c:pt idx="1593">
                  <c:v>1035.098</c:v>
                </c:pt>
                <c:pt idx="1594">
                  <c:v>1043.463</c:v>
                </c:pt>
                <c:pt idx="1595">
                  <c:v>1045.7170000000001</c:v>
                </c:pt>
                <c:pt idx="1596">
                  <c:v>1048.4000000000001</c:v>
                </c:pt>
                <c:pt idx="1597">
                  <c:v>1048.6859999999999</c:v>
                </c:pt>
                <c:pt idx="1598">
                  <c:v>1049.509</c:v>
                </c:pt>
                <c:pt idx="1599">
                  <c:v>1050.6699999999998</c:v>
                </c:pt>
                <c:pt idx="1600">
                  <c:v>1051.808</c:v>
                </c:pt>
                <c:pt idx="1601">
                  <c:v>1060.24</c:v>
                </c:pt>
                <c:pt idx="1602">
                  <c:v>1064.4000000000001</c:v>
                </c:pt>
                <c:pt idx="1603">
                  <c:v>1065.749</c:v>
                </c:pt>
                <c:pt idx="1604">
                  <c:v>1077.829</c:v>
                </c:pt>
                <c:pt idx="1605">
                  <c:v>1082.797</c:v>
                </c:pt>
                <c:pt idx="1606">
                  <c:v>1086.0939999999998</c:v>
                </c:pt>
                <c:pt idx="1607">
                  <c:v>1087.2839999999999</c:v>
                </c:pt>
                <c:pt idx="1608">
                  <c:v>1088.4000000000001</c:v>
                </c:pt>
                <c:pt idx="1609">
                  <c:v>1104.4490000000001</c:v>
                </c:pt>
                <c:pt idx="1610">
                  <c:v>1106.752</c:v>
                </c:pt>
                <c:pt idx="1611">
                  <c:v>1107.1529999999998</c:v>
                </c:pt>
                <c:pt idx="1612">
                  <c:v>1115.0929999999998</c:v>
                </c:pt>
                <c:pt idx="1613">
                  <c:v>1116.8629999999998</c:v>
                </c:pt>
                <c:pt idx="1614">
                  <c:v>1120.479</c:v>
                </c:pt>
                <c:pt idx="1615">
                  <c:v>1121.578</c:v>
                </c:pt>
                <c:pt idx="1616">
                  <c:v>1127.202</c:v>
                </c:pt>
                <c:pt idx="1617">
                  <c:v>1132.001</c:v>
                </c:pt>
                <c:pt idx="1618">
                  <c:v>1134.912</c:v>
                </c:pt>
                <c:pt idx="1619">
                  <c:v>1136.6559999999999</c:v>
                </c:pt>
                <c:pt idx="1620">
                  <c:v>1138.338</c:v>
                </c:pt>
                <c:pt idx="1621">
                  <c:v>1145.2260000000001</c:v>
                </c:pt>
                <c:pt idx="1622">
                  <c:v>1145.5819999999999</c:v>
                </c:pt>
                <c:pt idx="1623">
                  <c:v>1165.627</c:v>
                </c:pt>
                <c:pt idx="1624">
                  <c:v>1167.115</c:v>
                </c:pt>
                <c:pt idx="1625">
                  <c:v>1168.27</c:v>
                </c:pt>
                <c:pt idx="1626">
                  <c:v>1168.4000000000001</c:v>
                </c:pt>
                <c:pt idx="1627">
                  <c:v>1169.3409999999999</c:v>
                </c:pt>
                <c:pt idx="1628">
                  <c:v>1173.4939999999999</c:v>
                </c:pt>
                <c:pt idx="1629">
                  <c:v>1178.511</c:v>
                </c:pt>
                <c:pt idx="1630">
                  <c:v>1179.33</c:v>
                </c:pt>
                <c:pt idx="1631">
                  <c:v>1180.857</c:v>
                </c:pt>
                <c:pt idx="1632">
                  <c:v>1183.3709999999999</c:v>
                </c:pt>
                <c:pt idx="1633">
                  <c:v>1185.463</c:v>
                </c:pt>
                <c:pt idx="1634">
                  <c:v>1189.2</c:v>
                </c:pt>
                <c:pt idx="1635">
                  <c:v>1189.712</c:v>
                </c:pt>
                <c:pt idx="1636">
                  <c:v>1194.5929999999998</c:v>
                </c:pt>
                <c:pt idx="1637">
                  <c:v>1194.8639999999998</c:v>
                </c:pt>
                <c:pt idx="1638">
                  <c:v>1198.83</c:v>
                </c:pt>
                <c:pt idx="1639">
                  <c:v>1200.345</c:v>
                </c:pt>
                <c:pt idx="1640">
                  <c:v>1202.865</c:v>
                </c:pt>
                <c:pt idx="1641">
                  <c:v>1206.318</c:v>
                </c:pt>
                <c:pt idx="1642">
                  <c:v>1207.4490000000001</c:v>
                </c:pt>
                <c:pt idx="1643">
                  <c:v>1207.6909999999998</c:v>
                </c:pt>
                <c:pt idx="1644">
                  <c:v>1208.991</c:v>
                </c:pt>
                <c:pt idx="1645">
                  <c:v>1209.6229999999998</c:v>
                </c:pt>
                <c:pt idx="1646">
                  <c:v>1210.646</c:v>
                </c:pt>
                <c:pt idx="1647">
                  <c:v>1210.895</c:v>
                </c:pt>
                <c:pt idx="1648">
                  <c:v>1213.7660000000001</c:v>
                </c:pt>
                <c:pt idx="1649">
                  <c:v>1215.9480000000001</c:v>
                </c:pt>
                <c:pt idx="1650">
                  <c:v>1219.9870000000001</c:v>
                </c:pt>
                <c:pt idx="1651">
                  <c:v>1221.627</c:v>
                </c:pt>
                <c:pt idx="1652">
                  <c:v>1223.8869999999999</c:v>
                </c:pt>
                <c:pt idx="1653">
                  <c:v>1227.6759999999999</c:v>
                </c:pt>
                <c:pt idx="1654">
                  <c:v>1228.336</c:v>
                </c:pt>
                <c:pt idx="1655">
                  <c:v>1235.2650000000001</c:v>
                </c:pt>
                <c:pt idx="1656">
                  <c:v>1237.2650000000001</c:v>
                </c:pt>
                <c:pt idx="1657">
                  <c:v>1248.7049999999999</c:v>
                </c:pt>
                <c:pt idx="1658">
                  <c:v>1250.046</c:v>
                </c:pt>
                <c:pt idx="1659">
                  <c:v>1254.9390000000001</c:v>
                </c:pt>
                <c:pt idx="1660">
                  <c:v>1255.443</c:v>
                </c:pt>
                <c:pt idx="1661">
                  <c:v>1259.2539999999999</c:v>
                </c:pt>
                <c:pt idx="1662">
                  <c:v>1264.7550000000001</c:v>
                </c:pt>
                <c:pt idx="1663">
                  <c:v>1269.518</c:v>
                </c:pt>
                <c:pt idx="1664">
                  <c:v>1270.8699999999999</c:v>
                </c:pt>
                <c:pt idx="1665">
                  <c:v>1272.4000000000001</c:v>
                </c:pt>
                <c:pt idx="1666">
                  <c:v>1276.569</c:v>
                </c:pt>
                <c:pt idx="1667">
                  <c:v>1282.9760000000001</c:v>
                </c:pt>
                <c:pt idx="1668">
                  <c:v>1286.72</c:v>
                </c:pt>
                <c:pt idx="1669">
                  <c:v>1293.8869999999999</c:v>
                </c:pt>
                <c:pt idx="1670">
                  <c:v>1295.317</c:v>
                </c:pt>
                <c:pt idx="1671">
                  <c:v>1296.539</c:v>
                </c:pt>
                <c:pt idx="1672">
                  <c:v>1296.8229999999999</c:v>
                </c:pt>
                <c:pt idx="1673">
                  <c:v>1301.1949999999956</c:v>
                </c:pt>
                <c:pt idx="1674">
                  <c:v>1302.1829999999998</c:v>
                </c:pt>
                <c:pt idx="1675">
                  <c:v>1307.963</c:v>
                </c:pt>
                <c:pt idx="1676">
                  <c:v>1315.2070000000001</c:v>
                </c:pt>
                <c:pt idx="1677">
                  <c:v>1318.8419999999999</c:v>
                </c:pt>
                <c:pt idx="1678">
                  <c:v>1320.6859999999999</c:v>
                </c:pt>
                <c:pt idx="1679">
                  <c:v>1334.2090000000001</c:v>
                </c:pt>
                <c:pt idx="1680">
                  <c:v>1336.9170000000001</c:v>
                </c:pt>
                <c:pt idx="1681">
                  <c:v>1338.944</c:v>
                </c:pt>
                <c:pt idx="1682">
                  <c:v>1339.3619999999999</c:v>
                </c:pt>
                <c:pt idx="1683">
                  <c:v>1339.74</c:v>
                </c:pt>
                <c:pt idx="1684">
                  <c:v>1345.27</c:v>
                </c:pt>
                <c:pt idx="1685">
                  <c:v>1347.4560000000001</c:v>
                </c:pt>
                <c:pt idx="1686">
                  <c:v>1348.1699999999998</c:v>
                </c:pt>
                <c:pt idx="1687">
                  <c:v>1348.578</c:v>
                </c:pt>
                <c:pt idx="1688">
                  <c:v>1351.8819999999998</c:v>
                </c:pt>
                <c:pt idx="1689">
                  <c:v>1352.2160000000001</c:v>
                </c:pt>
                <c:pt idx="1690">
                  <c:v>1353.2639999999999</c:v>
                </c:pt>
                <c:pt idx="1691">
                  <c:v>1368.4</c:v>
                </c:pt>
                <c:pt idx="1692">
                  <c:v>1373.482</c:v>
                </c:pt>
                <c:pt idx="1693">
                  <c:v>1382.3799999999999</c:v>
                </c:pt>
                <c:pt idx="1694">
                  <c:v>1383.4070000000011</c:v>
                </c:pt>
                <c:pt idx="1695">
                  <c:v>1386.7460000000001</c:v>
                </c:pt>
                <c:pt idx="1696">
                  <c:v>1390.7560000000001</c:v>
                </c:pt>
                <c:pt idx="1697">
                  <c:v>1396.098</c:v>
                </c:pt>
                <c:pt idx="1698">
                  <c:v>1397.2</c:v>
                </c:pt>
                <c:pt idx="1699">
                  <c:v>1402.136</c:v>
                </c:pt>
                <c:pt idx="1700">
                  <c:v>1402.605</c:v>
                </c:pt>
                <c:pt idx="1701">
                  <c:v>1411.45</c:v>
                </c:pt>
                <c:pt idx="1702">
                  <c:v>1413.3939999999998</c:v>
                </c:pt>
                <c:pt idx="1703">
                  <c:v>1418</c:v>
                </c:pt>
                <c:pt idx="1704">
                  <c:v>1418.6949999999956</c:v>
                </c:pt>
                <c:pt idx="1705">
                  <c:v>1419.2850000000001</c:v>
                </c:pt>
                <c:pt idx="1706">
                  <c:v>1420.078</c:v>
                </c:pt>
                <c:pt idx="1707">
                  <c:v>1421.096</c:v>
                </c:pt>
                <c:pt idx="1708">
                  <c:v>1424.1969999999999</c:v>
                </c:pt>
                <c:pt idx="1709">
                  <c:v>1433.8039999999999</c:v>
                </c:pt>
                <c:pt idx="1710">
                  <c:v>1437.6979999999999</c:v>
                </c:pt>
                <c:pt idx="1711">
                  <c:v>1438.8</c:v>
                </c:pt>
                <c:pt idx="1712">
                  <c:v>1440.326</c:v>
                </c:pt>
                <c:pt idx="1713">
                  <c:v>1442.1969999999999</c:v>
                </c:pt>
                <c:pt idx="1714">
                  <c:v>1442.5060000000001</c:v>
                </c:pt>
                <c:pt idx="1715">
                  <c:v>1444.8939999999998</c:v>
                </c:pt>
                <c:pt idx="1716">
                  <c:v>1448.4</c:v>
                </c:pt>
                <c:pt idx="1717">
                  <c:v>1450.4190000000001</c:v>
                </c:pt>
                <c:pt idx="1718">
                  <c:v>1454.6909999999998</c:v>
                </c:pt>
                <c:pt idx="1719">
                  <c:v>1455.424</c:v>
                </c:pt>
                <c:pt idx="1720">
                  <c:v>1459.3619999999999</c:v>
                </c:pt>
                <c:pt idx="1721">
                  <c:v>1467.92</c:v>
                </c:pt>
                <c:pt idx="1722">
                  <c:v>1469.556</c:v>
                </c:pt>
                <c:pt idx="1723">
                  <c:v>1473.6019999999999</c:v>
                </c:pt>
                <c:pt idx="1724">
                  <c:v>1481.8409999999999</c:v>
                </c:pt>
                <c:pt idx="1725">
                  <c:v>1484.962</c:v>
                </c:pt>
                <c:pt idx="1726">
                  <c:v>1490.9770000000001</c:v>
                </c:pt>
                <c:pt idx="1727">
                  <c:v>1509.52</c:v>
                </c:pt>
                <c:pt idx="1728">
                  <c:v>1517.2370000000001</c:v>
                </c:pt>
                <c:pt idx="1729">
                  <c:v>1517.309</c:v>
                </c:pt>
                <c:pt idx="1730">
                  <c:v>1521.828</c:v>
                </c:pt>
                <c:pt idx="1731">
                  <c:v>1524.768</c:v>
                </c:pt>
                <c:pt idx="1732">
                  <c:v>1526.2829999999999</c:v>
                </c:pt>
                <c:pt idx="1733">
                  <c:v>1528.4</c:v>
                </c:pt>
                <c:pt idx="1734">
                  <c:v>1529.847</c:v>
                </c:pt>
                <c:pt idx="1735">
                  <c:v>1529.8779999999999</c:v>
                </c:pt>
                <c:pt idx="1736">
                  <c:v>1532.729</c:v>
                </c:pt>
                <c:pt idx="1737">
                  <c:v>1537.5639999999999</c:v>
                </c:pt>
                <c:pt idx="1738">
                  <c:v>1537.818</c:v>
                </c:pt>
                <c:pt idx="1739">
                  <c:v>1540.9180000000001</c:v>
                </c:pt>
                <c:pt idx="1740">
                  <c:v>1541.4190000000001</c:v>
                </c:pt>
                <c:pt idx="1741">
                  <c:v>1545.568</c:v>
                </c:pt>
                <c:pt idx="1742">
                  <c:v>1547.3619999999999</c:v>
                </c:pt>
                <c:pt idx="1743">
                  <c:v>1554.7329999999999</c:v>
                </c:pt>
                <c:pt idx="1744">
                  <c:v>1558.953</c:v>
                </c:pt>
                <c:pt idx="1745">
                  <c:v>1561.7460000000001</c:v>
                </c:pt>
                <c:pt idx="1746">
                  <c:v>1563.9</c:v>
                </c:pt>
                <c:pt idx="1747">
                  <c:v>1566.3679999999999</c:v>
                </c:pt>
                <c:pt idx="1748">
                  <c:v>1567.4150000000011</c:v>
                </c:pt>
                <c:pt idx="1749">
                  <c:v>1567.4270000000001</c:v>
                </c:pt>
                <c:pt idx="1750">
                  <c:v>1571.2760000000001</c:v>
                </c:pt>
                <c:pt idx="1751">
                  <c:v>1575.327</c:v>
                </c:pt>
                <c:pt idx="1752">
                  <c:v>1584.1949999999956</c:v>
                </c:pt>
                <c:pt idx="1753">
                  <c:v>1584.4</c:v>
                </c:pt>
                <c:pt idx="1754">
                  <c:v>1584.53</c:v>
                </c:pt>
                <c:pt idx="1755">
                  <c:v>1585.646</c:v>
                </c:pt>
                <c:pt idx="1756">
                  <c:v>1589.558</c:v>
                </c:pt>
                <c:pt idx="1757">
                  <c:v>1593.8519999999999</c:v>
                </c:pt>
                <c:pt idx="1758">
                  <c:v>1599.7570000000001</c:v>
                </c:pt>
                <c:pt idx="1759">
                  <c:v>1600.1969999999999</c:v>
                </c:pt>
                <c:pt idx="1760">
                  <c:v>1601.461</c:v>
                </c:pt>
                <c:pt idx="1761">
                  <c:v>1605.2</c:v>
                </c:pt>
                <c:pt idx="1762">
                  <c:v>1606.7370000000001</c:v>
                </c:pt>
                <c:pt idx="1763">
                  <c:v>1607.9680000000001</c:v>
                </c:pt>
                <c:pt idx="1764">
                  <c:v>1608.4</c:v>
                </c:pt>
                <c:pt idx="1765">
                  <c:v>1609.376</c:v>
                </c:pt>
                <c:pt idx="1766">
                  <c:v>1614.73</c:v>
                </c:pt>
                <c:pt idx="1767">
                  <c:v>1624.268</c:v>
                </c:pt>
                <c:pt idx="1768">
                  <c:v>1625.952</c:v>
                </c:pt>
                <c:pt idx="1769">
                  <c:v>1626.3909999999998</c:v>
                </c:pt>
                <c:pt idx="1770">
                  <c:v>1631.0719999999999</c:v>
                </c:pt>
                <c:pt idx="1771">
                  <c:v>1631.269</c:v>
                </c:pt>
                <c:pt idx="1772">
                  <c:v>1632.751</c:v>
                </c:pt>
                <c:pt idx="1773">
                  <c:v>1634.1189999999999</c:v>
                </c:pt>
                <c:pt idx="1774">
                  <c:v>1639.7249999999999</c:v>
                </c:pt>
                <c:pt idx="1775">
                  <c:v>1641.924</c:v>
                </c:pt>
                <c:pt idx="1776">
                  <c:v>1644.396</c:v>
                </c:pt>
                <c:pt idx="1777">
                  <c:v>1646.77</c:v>
                </c:pt>
                <c:pt idx="1778">
                  <c:v>1647.9290000000001</c:v>
                </c:pt>
                <c:pt idx="1779">
                  <c:v>1648.827</c:v>
                </c:pt>
                <c:pt idx="1780">
                  <c:v>1655.6799999999998</c:v>
                </c:pt>
                <c:pt idx="1781">
                  <c:v>1659.923</c:v>
                </c:pt>
                <c:pt idx="1782">
                  <c:v>1664.527</c:v>
                </c:pt>
                <c:pt idx="1783">
                  <c:v>1678.875</c:v>
                </c:pt>
                <c:pt idx="1784">
                  <c:v>1682.3629999999998</c:v>
                </c:pt>
                <c:pt idx="1785">
                  <c:v>1682.8919999999998</c:v>
                </c:pt>
                <c:pt idx="1786">
                  <c:v>1687.461</c:v>
                </c:pt>
                <c:pt idx="1787">
                  <c:v>1688.4</c:v>
                </c:pt>
                <c:pt idx="1788">
                  <c:v>1692.2180000000001</c:v>
                </c:pt>
                <c:pt idx="1789">
                  <c:v>1698.0170000000001</c:v>
                </c:pt>
                <c:pt idx="1790">
                  <c:v>1702.5929999999998</c:v>
                </c:pt>
                <c:pt idx="1791">
                  <c:v>1708.576</c:v>
                </c:pt>
                <c:pt idx="1792">
                  <c:v>1709.6569999999999</c:v>
                </c:pt>
                <c:pt idx="1793">
                  <c:v>1717.021</c:v>
                </c:pt>
                <c:pt idx="1794">
                  <c:v>1717.4290000000001</c:v>
                </c:pt>
                <c:pt idx="1795">
                  <c:v>1719.8739999999998</c:v>
                </c:pt>
                <c:pt idx="1796">
                  <c:v>1720.2149999999999</c:v>
                </c:pt>
                <c:pt idx="1797">
                  <c:v>1722.0260000000001</c:v>
                </c:pt>
                <c:pt idx="1798">
                  <c:v>1730.1229999999998</c:v>
                </c:pt>
                <c:pt idx="1799">
                  <c:v>1734.627</c:v>
                </c:pt>
                <c:pt idx="1800">
                  <c:v>1746.432</c:v>
                </c:pt>
                <c:pt idx="1801">
                  <c:v>1751.5119999999999</c:v>
                </c:pt>
                <c:pt idx="1802">
                  <c:v>1751.6939999999956</c:v>
                </c:pt>
                <c:pt idx="1803">
                  <c:v>1753.7060000000001</c:v>
                </c:pt>
                <c:pt idx="1804">
                  <c:v>1760.6009999999999</c:v>
                </c:pt>
                <c:pt idx="1805">
                  <c:v>1761.4739999999999</c:v>
                </c:pt>
                <c:pt idx="1806">
                  <c:v>1765.009</c:v>
                </c:pt>
                <c:pt idx="1807">
                  <c:v>1768.4</c:v>
                </c:pt>
                <c:pt idx="1808">
                  <c:v>1768.8629999999998</c:v>
                </c:pt>
                <c:pt idx="1809">
                  <c:v>1770.0629999999999</c:v>
                </c:pt>
                <c:pt idx="1810">
                  <c:v>1773.4380000000001</c:v>
                </c:pt>
                <c:pt idx="1811">
                  <c:v>1776.35</c:v>
                </c:pt>
                <c:pt idx="1812">
                  <c:v>1776.867</c:v>
                </c:pt>
                <c:pt idx="1813">
                  <c:v>1783.576</c:v>
                </c:pt>
                <c:pt idx="1814">
                  <c:v>1785.239</c:v>
                </c:pt>
                <c:pt idx="1815">
                  <c:v>1785.4349999999999</c:v>
                </c:pt>
                <c:pt idx="1816">
                  <c:v>1787.6079999999999</c:v>
                </c:pt>
                <c:pt idx="1817">
                  <c:v>1806.6719999999998</c:v>
                </c:pt>
                <c:pt idx="1818">
                  <c:v>1813.2</c:v>
                </c:pt>
                <c:pt idx="1819">
                  <c:v>1820.4050000000011</c:v>
                </c:pt>
                <c:pt idx="1820">
                  <c:v>1821.6969999999999</c:v>
                </c:pt>
                <c:pt idx="1821">
                  <c:v>1824.989</c:v>
                </c:pt>
                <c:pt idx="1822">
                  <c:v>1827.0989999999999</c:v>
                </c:pt>
                <c:pt idx="1823">
                  <c:v>1838.7939999999999</c:v>
                </c:pt>
                <c:pt idx="1824">
                  <c:v>1841.087</c:v>
                </c:pt>
                <c:pt idx="1825">
                  <c:v>1841.3</c:v>
                </c:pt>
                <c:pt idx="1826">
                  <c:v>1848.4</c:v>
                </c:pt>
                <c:pt idx="1827">
                  <c:v>1851.5429999999999</c:v>
                </c:pt>
                <c:pt idx="1828">
                  <c:v>1854.8619999999999</c:v>
                </c:pt>
                <c:pt idx="1829">
                  <c:v>1862.2670000000001</c:v>
                </c:pt>
                <c:pt idx="1830">
                  <c:v>1869.491</c:v>
                </c:pt>
                <c:pt idx="1831">
                  <c:v>1871.0939999999998</c:v>
                </c:pt>
                <c:pt idx="1832">
                  <c:v>1876.54</c:v>
                </c:pt>
                <c:pt idx="1833">
                  <c:v>1890.155</c:v>
                </c:pt>
                <c:pt idx="1834">
                  <c:v>1892.011</c:v>
                </c:pt>
                <c:pt idx="1835">
                  <c:v>1896.4</c:v>
                </c:pt>
                <c:pt idx="1836">
                  <c:v>1902.807</c:v>
                </c:pt>
                <c:pt idx="1837">
                  <c:v>1914.1739999999998</c:v>
                </c:pt>
                <c:pt idx="1838">
                  <c:v>1920.348</c:v>
                </c:pt>
                <c:pt idx="1839">
                  <c:v>1921.7149999999999</c:v>
                </c:pt>
                <c:pt idx="1840">
                  <c:v>1930.057</c:v>
                </c:pt>
                <c:pt idx="1841">
                  <c:v>1930.319</c:v>
                </c:pt>
                <c:pt idx="1842">
                  <c:v>1931.855</c:v>
                </c:pt>
                <c:pt idx="1843">
                  <c:v>1933.6409999999998</c:v>
                </c:pt>
                <c:pt idx="1844">
                  <c:v>1934.1309999999999</c:v>
                </c:pt>
                <c:pt idx="1845">
                  <c:v>1934.9770000000001</c:v>
                </c:pt>
                <c:pt idx="1846">
                  <c:v>1938</c:v>
                </c:pt>
                <c:pt idx="1847">
                  <c:v>1946.92</c:v>
                </c:pt>
                <c:pt idx="1848">
                  <c:v>1951.778</c:v>
                </c:pt>
                <c:pt idx="1849">
                  <c:v>1958.395</c:v>
                </c:pt>
                <c:pt idx="1850">
                  <c:v>1958.492</c:v>
                </c:pt>
                <c:pt idx="1851">
                  <c:v>1959.8150000000001</c:v>
                </c:pt>
                <c:pt idx="1852">
                  <c:v>1961.1879999999999</c:v>
                </c:pt>
                <c:pt idx="1853">
                  <c:v>1963.3619999999999</c:v>
                </c:pt>
                <c:pt idx="1854">
                  <c:v>1974.248</c:v>
                </c:pt>
                <c:pt idx="1855">
                  <c:v>1977.1709999999998</c:v>
                </c:pt>
                <c:pt idx="1856">
                  <c:v>1988.48</c:v>
                </c:pt>
                <c:pt idx="1857">
                  <c:v>1991.1809999999998</c:v>
                </c:pt>
                <c:pt idx="1858">
                  <c:v>1992.1829999999998</c:v>
                </c:pt>
                <c:pt idx="1859">
                  <c:v>2008.4</c:v>
                </c:pt>
                <c:pt idx="1860">
                  <c:v>2010.248</c:v>
                </c:pt>
                <c:pt idx="1861">
                  <c:v>2011.808</c:v>
                </c:pt>
                <c:pt idx="1862">
                  <c:v>2012.0409999999999</c:v>
                </c:pt>
                <c:pt idx="1863">
                  <c:v>2021.2</c:v>
                </c:pt>
                <c:pt idx="1864">
                  <c:v>2021.6639999999998</c:v>
                </c:pt>
                <c:pt idx="1865">
                  <c:v>2027.414</c:v>
                </c:pt>
                <c:pt idx="1866">
                  <c:v>2030.7190000000001</c:v>
                </c:pt>
                <c:pt idx="1867">
                  <c:v>2033.7329999999999</c:v>
                </c:pt>
                <c:pt idx="1868">
                  <c:v>2037.47</c:v>
                </c:pt>
                <c:pt idx="1869">
                  <c:v>2042.3439999999998</c:v>
                </c:pt>
                <c:pt idx="1870">
                  <c:v>2048.3360000000002</c:v>
                </c:pt>
                <c:pt idx="1871">
                  <c:v>2059.6770000000001</c:v>
                </c:pt>
                <c:pt idx="1872">
                  <c:v>2064.3670000000002</c:v>
                </c:pt>
                <c:pt idx="1873">
                  <c:v>2071.7310000000002</c:v>
                </c:pt>
                <c:pt idx="1874">
                  <c:v>2083.6479999999997</c:v>
                </c:pt>
                <c:pt idx="1875">
                  <c:v>2088.6669999999917</c:v>
                </c:pt>
                <c:pt idx="1876">
                  <c:v>2094.2170000000001</c:v>
                </c:pt>
                <c:pt idx="1877">
                  <c:v>2099.2639999999997</c:v>
                </c:pt>
                <c:pt idx="1878">
                  <c:v>2108.7659999999987</c:v>
                </c:pt>
                <c:pt idx="1879">
                  <c:v>2113.4670000000001</c:v>
                </c:pt>
                <c:pt idx="1880">
                  <c:v>2117.241</c:v>
                </c:pt>
                <c:pt idx="1881">
                  <c:v>2117.8140000000012</c:v>
                </c:pt>
                <c:pt idx="1882">
                  <c:v>2127.8670000000002</c:v>
                </c:pt>
                <c:pt idx="1883">
                  <c:v>2130.759</c:v>
                </c:pt>
                <c:pt idx="1884">
                  <c:v>2132.77</c:v>
                </c:pt>
                <c:pt idx="1885">
                  <c:v>2142.6379999999999</c:v>
                </c:pt>
                <c:pt idx="1886">
                  <c:v>2150.5430000000001</c:v>
                </c:pt>
                <c:pt idx="1887">
                  <c:v>2153.366</c:v>
                </c:pt>
                <c:pt idx="1888">
                  <c:v>2157.9659999999999</c:v>
                </c:pt>
                <c:pt idx="1889">
                  <c:v>2159.721</c:v>
                </c:pt>
                <c:pt idx="1890">
                  <c:v>2160.547</c:v>
                </c:pt>
                <c:pt idx="1891">
                  <c:v>2164.6999999999998</c:v>
                </c:pt>
                <c:pt idx="1892">
                  <c:v>2166.4140000000002</c:v>
                </c:pt>
                <c:pt idx="1893">
                  <c:v>2168.4</c:v>
                </c:pt>
                <c:pt idx="1894">
                  <c:v>2175.5659999999998</c:v>
                </c:pt>
                <c:pt idx="1895">
                  <c:v>2177.7629999999917</c:v>
                </c:pt>
                <c:pt idx="1896">
                  <c:v>2206.056</c:v>
                </c:pt>
                <c:pt idx="1897">
                  <c:v>2216.2959999999998</c:v>
                </c:pt>
                <c:pt idx="1898">
                  <c:v>2218.4409999999998</c:v>
                </c:pt>
                <c:pt idx="1899">
                  <c:v>2220.86</c:v>
                </c:pt>
                <c:pt idx="1900">
                  <c:v>2229.1999999999998</c:v>
                </c:pt>
                <c:pt idx="1901">
                  <c:v>2230.9140000000002</c:v>
                </c:pt>
                <c:pt idx="1902">
                  <c:v>2242.7779999999998</c:v>
                </c:pt>
                <c:pt idx="1903">
                  <c:v>2247.5859999999998</c:v>
                </c:pt>
                <c:pt idx="1904">
                  <c:v>2250.5149999999999</c:v>
                </c:pt>
                <c:pt idx="1905">
                  <c:v>2250.9760000000001</c:v>
                </c:pt>
                <c:pt idx="1906">
                  <c:v>2259.3760000000002</c:v>
                </c:pt>
                <c:pt idx="1907">
                  <c:v>2272.2919999999999</c:v>
                </c:pt>
                <c:pt idx="1908">
                  <c:v>2276.259</c:v>
                </c:pt>
                <c:pt idx="1909">
                  <c:v>2293.2739999999999</c:v>
                </c:pt>
                <c:pt idx="1910">
                  <c:v>2294.5679999999998</c:v>
                </c:pt>
                <c:pt idx="1911">
                  <c:v>2304.7710000000002</c:v>
                </c:pt>
                <c:pt idx="1912">
                  <c:v>2307.3580000000002</c:v>
                </c:pt>
                <c:pt idx="1913">
                  <c:v>2312.0540000000001</c:v>
                </c:pt>
                <c:pt idx="1914">
                  <c:v>2312.4960000000001</c:v>
                </c:pt>
                <c:pt idx="1915">
                  <c:v>2323.4659999999999</c:v>
                </c:pt>
                <c:pt idx="1916">
                  <c:v>2345.2570000000001</c:v>
                </c:pt>
                <c:pt idx="1917">
                  <c:v>2348.5920000000001</c:v>
                </c:pt>
                <c:pt idx="1918">
                  <c:v>2352.8730000000078</c:v>
                </c:pt>
                <c:pt idx="1919">
                  <c:v>2356.136</c:v>
                </c:pt>
                <c:pt idx="1920">
                  <c:v>2358.8879999999999</c:v>
                </c:pt>
                <c:pt idx="1921">
                  <c:v>2358.962</c:v>
                </c:pt>
                <c:pt idx="1922">
                  <c:v>2359.7310000000002</c:v>
                </c:pt>
                <c:pt idx="1923">
                  <c:v>2363.3760000000002</c:v>
                </c:pt>
                <c:pt idx="1924">
                  <c:v>2370.252</c:v>
                </c:pt>
                <c:pt idx="1925">
                  <c:v>2378.221</c:v>
                </c:pt>
                <c:pt idx="1926">
                  <c:v>2378.8520000000012</c:v>
                </c:pt>
                <c:pt idx="1927">
                  <c:v>2378.8900000000012</c:v>
                </c:pt>
                <c:pt idx="1928">
                  <c:v>2379.0990000000002</c:v>
                </c:pt>
                <c:pt idx="1929">
                  <c:v>2382.3550000000077</c:v>
                </c:pt>
                <c:pt idx="1930">
                  <c:v>2384.8809999999999</c:v>
                </c:pt>
                <c:pt idx="1931">
                  <c:v>2385.5329999999999</c:v>
                </c:pt>
                <c:pt idx="1932">
                  <c:v>2385.634</c:v>
                </c:pt>
                <c:pt idx="1933">
                  <c:v>2401.0879999999997</c:v>
                </c:pt>
                <c:pt idx="1934">
                  <c:v>2418.7269999999912</c:v>
                </c:pt>
                <c:pt idx="1935">
                  <c:v>2428.2570000000001</c:v>
                </c:pt>
                <c:pt idx="1936">
                  <c:v>2439.9760000000001</c:v>
                </c:pt>
                <c:pt idx="1937">
                  <c:v>2444.585</c:v>
                </c:pt>
                <c:pt idx="1938">
                  <c:v>2450.0419999999999</c:v>
                </c:pt>
                <c:pt idx="1939">
                  <c:v>2458.2539999999999</c:v>
                </c:pt>
                <c:pt idx="1940">
                  <c:v>2458.7439999999997</c:v>
                </c:pt>
                <c:pt idx="1941">
                  <c:v>2459.1859999999997</c:v>
                </c:pt>
                <c:pt idx="1942">
                  <c:v>2466.1170000000002</c:v>
                </c:pt>
                <c:pt idx="1943">
                  <c:v>2466.3500000000022</c:v>
                </c:pt>
                <c:pt idx="1944">
                  <c:v>2469.16</c:v>
                </c:pt>
                <c:pt idx="1945">
                  <c:v>2472.46</c:v>
                </c:pt>
                <c:pt idx="1946">
                  <c:v>2482.797</c:v>
                </c:pt>
                <c:pt idx="1947">
                  <c:v>2491.7069999999912</c:v>
                </c:pt>
                <c:pt idx="1948">
                  <c:v>2504.6350000000002</c:v>
                </c:pt>
                <c:pt idx="1949">
                  <c:v>2509.3160000000012</c:v>
                </c:pt>
                <c:pt idx="1950">
                  <c:v>2522.0740000000001</c:v>
                </c:pt>
                <c:pt idx="1951">
                  <c:v>2522.107</c:v>
                </c:pt>
                <c:pt idx="1952">
                  <c:v>2535.9479999999999</c:v>
                </c:pt>
                <c:pt idx="1953">
                  <c:v>2557.8110000000083</c:v>
                </c:pt>
                <c:pt idx="1954">
                  <c:v>2559.3969999999999</c:v>
                </c:pt>
                <c:pt idx="1955">
                  <c:v>2567.7249999999917</c:v>
                </c:pt>
                <c:pt idx="1956">
                  <c:v>2570.1959999999999</c:v>
                </c:pt>
                <c:pt idx="1957">
                  <c:v>2583.5859999999998</c:v>
                </c:pt>
                <c:pt idx="1958">
                  <c:v>2584.9250000000002</c:v>
                </c:pt>
                <c:pt idx="1959">
                  <c:v>2586.4589999999998</c:v>
                </c:pt>
                <c:pt idx="1960">
                  <c:v>2587.4450000000002</c:v>
                </c:pt>
                <c:pt idx="1961">
                  <c:v>2614.4</c:v>
                </c:pt>
                <c:pt idx="1962">
                  <c:v>2619.6190000000001</c:v>
                </c:pt>
                <c:pt idx="1963">
                  <c:v>2620.8620000000001</c:v>
                </c:pt>
                <c:pt idx="1964">
                  <c:v>2621.8049999999998</c:v>
                </c:pt>
                <c:pt idx="1965">
                  <c:v>2622.1959999999999</c:v>
                </c:pt>
                <c:pt idx="1966">
                  <c:v>2622.201</c:v>
                </c:pt>
                <c:pt idx="1967">
                  <c:v>2622.614</c:v>
                </c:pt>
                <c:pt idx="1968">
                  <c:v>2626.4879999999998</c:v>
                </c:pt>
                <c:pt idx="1969">
                  <c:v>2630.672</c:v>
                </c:pt>
                <c:pt idx="1970">
                  <c:v>2635.1950000000002</c:v>
                </c:pt>
                <c:pt idx="1971">
                  <c:v>2650.0889999999922</c:v>
                </c:pt>
                <c:pt idx="1972">
                  <c:v>2653.4540000000002</c:v>
                </c:pt>
                <c:pt idx="1973">
                  <c:v>2668.5940000000001</c:v>
                </c:pt>
                <c:pt idx="1974">
                  <c:v>2681.9110000000078</c:v>
                </c:pt>
                <c:pt idx="1975">
                  <c:v>2690.2370000000001</c:v>
                </c:pt>
                <c:pt idx="1976">
                  <c:v>2701.1489999999912</c:v>
                </c:pt>
                <c:pt idx="1977">
                  <c:v>2708.8429999999998</c:v>
                </c:pt>
                <c:pt idx="1978">
                  <c:v>2709.7019999999998</c:v>
                </c:pt>
                <c:pt idx="1979">
                  <c:v>2711.2689999999902</c:v>
                </c:pt>
                <c:pt idx="1980">
                  <c:v>2712.2579999999998</c:v>
                </c:pt>
                <c:pt idx="1981">
                  <c:v>2726.7269999999912</c:v>
                </c:pt>
                <c:pt idx="1982">
                  <c:v>2731.2530000000002</c:v>
                </c:pt>
                <c:pt idx="1983">
                  <c:v>2739.277</c:v>
                </c:pt>
                <c:pt idx="1984">
                  <c:v>2743.8620000000001</c:v>
                </c:pt>
                <c:pt idx="1985">
                  <c:v>2748.2849999999912</c:v>
                </c:pt>
                <c:pt idx="1986">
                  <c:v>2757.3490000000002</c:v>
                </c:pt>
                <c:pt idx="1987">
                  <c:v>2770.4789999999998</c:v>
                </c:pt>
                <c:pt idx="1988">
                  <c:v>2787.9250000000002</c:v>
                </c:pt>
                <c:pt idx="1989">
                  <c:v>2814.5729999999999</c:v>
                </c:pt>
                <c:pt idx="1990">
                  <c:v>2825.444</c:v>
                </c:pt>
                <c:pt idx="1991">
                  <c:v>2825.8009999999999</c:v>
                </c:pt>
                <c:pt idx="1992">
                  <c:v>2831.223</c:v>
                </c:pt>
                <c:pt idx="1993">
                  <c:v>2831.53</c:v>
                </c:pt>
                <c:pt idx="1994">
                  <c:v>2835.4140000000002</c:v>
                </c:pt>
                <c:pt idx="1995">
                  <c:v>2839.3609999999999</c:v>
                </c:pt>
                <c:pt idx="1996">
                  <c:v>2842.5410000000002</c:v>
                </c:pt>
                <c:pt idx="1997">
                  <c:v>2851.2</c:v>
                </c:pt>
                <c:pt idx="1998">
                  <c:v>2853.5839999999998</c:v>
                </c:pt>
                <c:pt idx="1999">
                  <c:v>2866.848</c:v>
                </c:pt>
                <c:pt idx="2000">
                  <c:v>2869.886</c:v>
                </c:pt>
                <c:pt idx="2001">
                  <c:v>2879.0590000000002</c:v>
                </c:pt>
                <c:pt idx="2002">
                  <c:v>2883.4450000000002</c:v>
                </c:pt>
                <c:pt idx="2003">
                  <c:v>2884.5450000000001</c:v>
                </c:pt>
                <c:pt idx="2004">
                  <c:v>2885.0520000000001</c:v>
                </c:pt>
                <c:pt idx="2005">
                  <c:v>2890.5729999999999</c:v>
                </c:pt>
                <c:pt idx="2006">
                  <c:v>2891.4810000000002</c:v>
                </c:pt>
                <c:pt idx="2007">
                  <c:v>2896.194</c:v>
                </c:pt>
                <c:pt idx="2008">
                  <c:v>2900.576</c:v>
                </c:pt>
                <c:pt idx="2009">
                  <c:v>2902.2809999999922</c:v>
                </c:pt>
                <c:pt idx="2010">
                  <c:v>2909.5250000000001</c:v>
                </c:pt>
                <c:pt idx="2011">
                  <c:v>2910.0520000000001</c:v>
                </c:pt>
                <c:pt idx="2012">
                  <c:v>2910.8470000000002</c:v>
                </c:pt>
                <c:pt idx="2013">
                  <c:v>2924.326</c:v>
                </c:pt>
                <c:pt idx="2014">
                  <c:v>2935.3850000000002</c:v>
                </c:pt>
                <c:pt idx="2015">
                  <c:v>2937.6079999999997</c:v>
                </c:pt>
                <c:pt idx="2016">
                  <c:v>2938.4989999999998</c:v>
                </c:pt>
                <c:pt idx="2017">
                  <c:v>2943.6079999999997</c:v>
                </c:pt>
                <c:pt idx="2018">
                  <c:v>2944.3690000000001</c:v>
                </c:pt>
                <c:pt idx="2019">
                  <c:v>2949.127</c:v>
                </c:pt>
                <c:pt idx="2020">
                  <c:v>2959.9070000000002</c:v>
                </c:pt>
                <c:pt idx="2021">
                  <c:v>2966.2530000000002</c:v>
                </c:pt>
                <c:pt idx="2022">
                  <c:v>2966.4</c:v>
                </c:pt>
                <c:pt idx="2023">
                  <c:v>2967.3240000000001</c:v>
                </c:pt>
                <c:pt idx="2024">
                  <c:v>2973.9189999999999</c:v>
                </c:pt>
                <c:pt idx="2025">
                  <c:v>2977.25</c:v>
                </c:pt>
                <c:pt idx="2026">
                  <c:v>2984.5970000000002</c:v>
                </c:pt>
                <c:pt idx="2027">
                  <c:v>3010.6219999999998</c:v>
                </c:pt>
                <c:pt idx="2028">
                  <c:v>3016.1469999999922</c:v>
                </c:pt>
                <c:pt idx="2029">
                  <c:v>3017.163</c:v>
                </c:pt>
                <c:pt idx="2030">
                  <c:v>3021.6990000000001</c:v>
                </c:pt>
                <c:pt idx="2031">
                  <c:v>3025.4659999999999</c:v>
                </c:pt>
                <c:pt idx="2032">
                  <c:v>3029.3240000000001</c:v>
                </c:pt>
                <c:pt idx="2033">
                  <c:v>3029.9079999999999</c:v>
                </c:pt>
                <c:pt idx="2034">
                  <c:v>3045.1479999999997</c:v>
                </c:pt>
                <c:pt idx="2035">
                  <c:v>3051.1550000000002</c:v>
                </c:pt>
                <c:pt idx="2036">
                  <c:v>3051.6289999999917</c:v>
                </c:pt>
                <c:pt idx="2037">
                  <c:v>3056.6930000000002</c:v>
                </c:pt>
                <c:pt idx="2038">
                  <c:v>3057.2539999999999</c:v>
                </c:pt>
                <c:pt idx="2039">
                  <c:v>3061.4690000000001</c:v>
                </c:pt>
                <c:pt idx="2040">
                  <c:v>3062.0729999999999</c:v>
                </c:pt>
                <c:pt idx="2041">
                  <c:v>3085.1210000000001</c:v>
                </c:pt>
                <c:pt idx="2042">
                  <c:v>3090.1410000000001</c:v>
                </c:pt>
                <c:pt idx="2043">
                  <c:v>3091.0120000000002</c:v>
                </c:pt>
                <c:pt idx="2044">
                  <c:v>3098.1</c:v>
                </c:pt>
                <c:pt idx="2045">
                  <c:v>3119.2159999999999</c:v>
                </c:pt>
                <c:pt idx="2046">
                  <c:v>3123.42</c:v>
                </c:pt>
                <c:pt idx="2047">
                  <c:v>3128.2219999999998</c:v>
                </c:pt>
                <c:pt idx="2048">
                  <c:v>3139.0740000000001</c:v>
                </c:pt>
                <c:pt idx="2049">
                  <c:v>3164.306</c:v>
                </c:pt>
                <c:pt idx="2050">
                  <c:v>3167.2159999999999</c:v>
                </c:pt>
                <c:pt idx="2051">
                  <c:v>3175</c:v>
                </c:pt>
                <c:pt idx="2052">
                  <c:v>3184.9659999999999</c:v>
                </c:pt>
                <c:pt idx="2053">
                  <c:v>3190.4340000000002</c:v>
                </c:pt>
                <c:pt idx="2054">
                  <c:v>3219.2570000000001</c:v>
                </c:pt>
                <c:pt idx="2055">
                  <c:v>3234.16</c:v>
                </c:pt>
                <c:pt idx="2056">
                  <c:v>3235.8120000000022</c:v>
                </c:pt>
                <c:pt idx="2057">
                  <c:v>3263.7339999999999</c:v>
                </c:pt>
                <c:pt idx="2058">
                  <c:v>3274.442</c:v>
                </c:pt>
                <c:pt idx="2059">
                  <c:v>3306.4690000000001</c:v>
                </c:pt>
                <c:pt idx="2060">
                  <c:v>3325.9859999999999</c:v>
                </c:pt>
                <c:pt idx="2061">
                  <c:v>3343.1019999999999</c:v>
                </c:pt>
                <c:pt idx="2062">
                  <c:v>3350.9580000000001</c:v>
                </c:pt>
                <c:pt idx="2063">
                  <c:v>3364.29</c:v>
                </c:pt>
                <c:pt idx="2064">
                  <c:v>3403.1619999999998</c:v>
                </c:pt>
                <c:pt idx="2065">
                  <c:v>3416.53</c:v>
                </c:pt>
                <c:pt idx="2066">
                  <c:v>3418.6170000000002</c:v>
                </c:pt>
                <c:pt idx="2067">
                  <c:v>3431.6819999999998</c:v>
                </c:pt>
                <c:pt idx="2068">
                  <c:v>3448.5349999999999</c:v>
                </c:pt>
                <c:pt idx="2069">
                  <c:v>3452.1659999999997</c:v>
                </c:pt>
                <c:pt idx="2070">
                  <c:v>3460.8029999999999</c:v>
                </c:pt>
                <c:pt idx="2071">
                  <c:v>3495.569</c:v>
                </c:pt>
                <c:pt idx="2072">
                  <c:v>3495.6869999999917</c:v>
                </c:pt>
                <c:pt idx="2073">
                  <c:v>3502.8440000000001</c:v>
                </c:pt>
                <c:pt idx="2074">
                  <c:v>3531.8290000000002</c:v>
                </c:pt>
                <c:pt idx="2075">
                  <c:v>3536.1239999999998</c:v>
                </c:pt>
                <c:pt idx="2076">
                  <c:v>3564.5520000000001</c:v>
                </c:pt>
                <c:pt idx="2077">
                  <c:v>3564.6469999999922</c:v>
                </c:pt>
                <c:pt idx="2078">
                  <c:v>3566.5509999999999</c:v>
                </c:pt>
                <c:pt idx="2079">
                  <c:v>3582.1059999999998</c:v>
                </c:pt>
                <c:pt idx="2080">
                  <c:v>3589.627</c:v>
                </c:pt>
                <c:pt idx="2081">
                  <c:v>3590.3420000000001</c:v>
                </c:pt>
                <c:pt idx="2082">
                  <c:v>3593.1370000000002</c:v>
                </c:pt>
                <c:pt idx="2083">
                  <c:v>3609.7779999999998</c:v>
                </c:pt>
                <c:pt idx="2084">
                  <c:v>3633.2659999999987</c:v>
                </c:pt>
                <c:pt idx="2085">
                  <c:v>3647.0369999999998</c:v>
                </c:pt>
                <c:pt idx="2086">
                  <c:v>3664.1010000000001</c:v>
                </c:pt>
                <c:pt idx="2087">
                  <c:v>3672.8750000000073</c:v>
                </c:pt>
                <c:pt idx="2088">
                  <c:v>3680.2530000000002</c:v>
                </c:pt>
                <c:pt idx="2089">
                  <c:v>3690.8150000000078</c:v>
                </c:pt>
                <c:pt idx="2090">
                  <c:v>3706.962</c:v>
                </c:pt>
                <c:pt idx="2091">
                  <c:v>3710.3120000000022</c:v>
                </c:pt>
                <c:pt idx="2092">
                  <c:v>3723.2279999999987</c:v>
                </c:pt>
                <c:pt idx="2093">
                  <c:v>3747.8180000000002</c:v>
                </c:pt>
                <c:pt idx="2094">
                  <c:v>3778.0709999999999</c:v>
                </c:pt>
                <c:pt idx="2095">
                  <c:v>3788.9290000000001</c:v>
                </c:pt>
                <c:pt idx="2096">
                  <c:v>3791.9789999999998</c:v>
                </c:pt>
                <c:pt idx="2097">
                  <c:v>3801.4900000000002</c:v>
                </c:pt>
                <c:pt idx="2098">
                  <c:v>3812.201</c:v>
                </c:pt>
                <c:pt idx="2099">
                  <c:v>3866.7550000000001</c:v>
                </c:pt>
                <c:pt idx="2100">
                  <c:v>3896.1990000000001</c:v>
                </c:pt>
                <c:pt idx="2101">
                  <c:v>3897.54</c:v>
                </c:pt>
                <c:pt idx="2102">
                  <c:v>3897.6550000000002</c:v>
                </c:pt>
                <c:pt idx="2103">
                  <c:v>3898.6469999999922</c:v>
                </c:pt>
                <c:pt idx="2104">
                  <c:v>3903.3049999999998</c:v>
                </c:pt>
                <c:pt idx="2105">
                  <c:v>3912.0320000000002</c:v>
                </c:pt>
                <c:pt idx="2106">
                  <c:v>3928.3330000000078</c:v>
                </c:pt>
                <c:pt idx="2107">
                  <c:v>3947.15</c:v>
                </c:pt>
                <c:pt idx="2108">
                  <c:v>3960.4250000000002</c:v>
                </c:pt>
                <c:pt idx="2109">
                  <c:v>3961.0729999999999</c:v>
                </c:pt>
                <c:pt idx="2110">
                  <c:v>3970.7579999999998</c:v>
                </c:pt>
                <c:pt idx="2111">
                  <c:v>3971.1149999999998</c:v>
                </c:pt>
                <c:pt idx="2112">
                  <c:v>3971.2</c:v>
                </c:pt>
                <c:pt idx="2113">
                  <c:v>3976.1</c:v>
                </c:pt>
                <c:pt idx="2114">
                  <c:v>3987.7950000000001</c:v>
                </c:pt>
                <c:pt idx="2115">
                  <c:v>4006.9850000000001</c:v>
                </c:pt>
                <c:pt idx="2116">
                  <c:v>4023.5360000000001</c:v>
                </c:pt>
                <c:pt idx="2117">
                  <c:v>4034.7350000000001</c:v>
                </c:pt>
                <c:pt idx="2118">
                  <c:v>4086.8370000000073</c:v>
                </c:pt>
                <c:pt idx="2119">
                  <c:v>4096</c:v>
                </c:pt>
                <c:pt idx="2120">
                  <c:v>4097.7570000000005</c:v>
                </c:pt>
                <c:pt idx="2121">
                  <c:v>4103.0240000000003</c:v>
                </c:pt>
                <c:pt idx="2122">
                  <c:v>4113.8460000000014</c:v>
                </c:pt>
                <c:pt idx="2123">
                  <c:v>4132.6560000000054</c:v>
                </c:pt>
                <c:pt idx="2124">
                  <c:v>4143.5070000000005</c:v>
                </c:pt>
                <c:pt idx="2125">
                  <c:v>4171.817</c:v>
                </c:pt>
                <c:pt idx="2126">
                  <c:v>4175.701</c:v>
                </c:pt>
                <c:pt idx="2127">
                  <c:v>4175.8100000000004</c:v>
                </c:pt>
                <c:pt idx="2128">
                  <c:v>4234.54</c:v>
                </c:pt>
                <c:pt idx="2129">
                  <c:v>4285.8500000000004</c:v>
                </c:pt>
                <c:pt idx="2130">
                  <c:v>4289.8960000000034</c:v>
                </c:pt>
                <c:pt idx="2131">
                  <c:v>4296.7630000000008</c:v>
                </c:pt>
                <c:pt idx="2132">
                  <c:v>4303.5</c:v>
                </c:pt>
                <c:pt idx="2133">
                  <c:v>4322.0290000000014</c:v>
                </c:pt>
                <c:pt idx="2134">
                  <c:v>4335.2</c:v>
                </c:pt>
                <c:pt idx="2135">
                  <c:v>4356.3360000000002</c:v>
                </c:pt>
                <c:pt idx="2136">
                  <c:v>4367.5329999999994</c:v>
                </c:pt>
                <c:pt idx="2137">
                  <c:v>4371.1020000000044</c:v>
                </c:pt>
                <c:pt idx="2138">
                  <c:v>4387.2</c:v>
                </c:pt>
                <c:pt idx="2139">
                  <c:v>4388.7709999999997</c:v>
                </c:pt>
                <c:pt idx="2140">
                  <c:v>4412.6320000000014</c:v>
                </c:pt>
                <c:pt idx="2141">
                  <c:v>4477.4939999999997</c:v>
                </c:pt>
                <c:pt idx="2142">
                  <c:v>4510.0420000000004</c:v>
                </c:pt>
                <c:pt idx="2143">
                  <c:v>4532.7250000000004</c:v>
                </c:pt>
                <c:pt idx="2144">
                  <c:v>4567.8960000000034</c:v>
                </c:pt>
                <c:pt idx="2145">
                  <c:v>4574.1160000000054</c:v>
                </c:pt>
                <c:pt idx="2146">
                  <c:v>4580.8900000000003</c:v>
                </c:pt>
                <c:pt idx="2147">
                  <c:v>4619.1000000000004</c:v>
                </c:pt>
                <c:pt idx="2148">
                  <c:v>4620.0860000000002</c:v>
                </c:pt>
                <c:pt idx="2149">
                  <c:v>4626.1180000000004</c:v>
                </c:pt>
                <c:pt idx="2150">
                  <c:v>4662.21</c:v>
                </c:pt>
                <c:pt idx="2151">
                  <c:v>4682.4069999999992</c:v>
                </c:pt>
                <c:pt idx="2152">
                  <c:v>4691.5769999999993</c:v>
                </c:pt>
                <c:pt idx="2153">
                  <c:v>4695.848</c:v>
                </c:pt>
                <c:pt idx="2154">
                  <c:v>4709.7690000000002</c:v>
                </c:pt>
                <c:pt idx="2155">
                  <c:v>4721.5890000000009</c:v>
                </c:pt>
                <c:pt idx="2156">
                  <c:v>4749.6930000000002</c:v>
                </c:pt>
                <c:pt idx="2157">
                  <c:v>4757.6680000000024</c:v>
                </c:pt>
                <c:pt idx="2158">
                  <c:v>4777.3980000000001</c:v>
                </c:pt>
                <c:pt idx="2159">
                  <c:v>4807.1870000000008</c:v>
                </c:pt>
                <c:pt idx="2160">
                  <c:v>4817.4930000000004</c:v>
                </c:pt>
                <c:pt idx="2161">
                  <c:v>4832.9429999999993</c:v>
                </c:pt>
                <c:pt idx="2162">
                  <c:v>4851.0739999999996</c:v>
                </c:pt>
                <c:pt idx="2163">
                  <c:v>4880.2190000000001</c:v>
                </c:pt>
                <c:pt idx="2164">
                  <c:v>4918.6480000000001</c:v>
                </c:pt>
                <c:pt idx="2165">
                  <c:v>4924.0990000000002</c:v>
                </c:pt>
                <c:pt idx="2166">
                  <c:v>4961.0970000000007</c:v>
                </c:pt>
                <c:pt idx="2167">
                  <c:v>4982.6890000000003</c:v>
                </c:pt>
                <c:pt idx="2168">
                  <c:v>4990.2560000000003</c:v>
                </c:pt>
                <c:pt idx="2169">
                  <c:v>5008.643</c:v>
                </c:pt>
                <c:pt idx="2170">
                  <c:v>5014.7220000000034</c:v>
                </c:pt>
                <c:pt idx="2171">
                  <c:v>5084.3210000000054</c:v>
                </c:pt>
                <c:pt idx="2172">
                  <c:v>5142.2390000000005</c:v>
                </c:pt>
                <c:pt idx="2173">
                  <c:v>5149.7790000000005</c:v>
                </c:pt>
                <c:pt idx="2174">
                  <c:v>5154.1710000000003</c:v>
                </c:pt>
                <c:pt idx="2175">
                  <c:v>5159.6030000000001</c:v>
                </c:pt>
                <c:pt idx="2176">
                  <c:v>5168.1880000000001</c:v>
                </c:pt>
                <c:pt idx="2177">
                  <c:v>5174.7089999999998</c:v>
                </c:pt>
                <c:pt idx="2178">
                  <c:v>5193.3410000000003</c:v>
                </c:pt>
                <c:pt idx="2179">
                  <c:v>5252.335</c:v>
                </c:pt>
                <c:pt idx="2180">
                  <c:v>5266.71</c:v>
                </c:pt>
                <c:pt idx="2181">
                  <c:v>5282.25</c:v>
                </c:pt>
                <c:pt idx="2182">
                  <c:v>5305.5080000000007</c:v>
                </c:pt>
                <c:pt idx="2183">
                  <c:v>5314.5210000000034</c:v>
                </c:pt>
                <c:pt idx="2184">
                  <c:v>5341.8120000000044</c:v>
                </c:pt>
                <c:pt idx="2185">
                  <c:v>5414.4379999999965</c:v>
                </c:pt>
                <c:pt idx="2186">
                  <c:v>5416.0210000000034</c:v>
                </c:pt>
                <c:pt idx="2187">
                  <c:v>5437.7879999999996</c:v>
                </c:pt>
                <c:pt idx="2188">
                  <c:v>5437.99</c:v>
                </c:pt>
                <c:pt idx="2189">
                  <c:v>5444.9660000000003</c:v>
                </c:pt>
                <c:pt idx="2190">
                  <c:v>5447.63</c:v>
                </c:pt>
                <c:pt idx="2191">
                  <c:v>5533.8660000000054</c:v>
                </c:pt>
                <c:pt idx="2192">
                  <c:v>5546.5210000000034</c:v>
                </c:pt>
                <c:pt idx="2193">
                  <c:v>5558.0070000000005</c:v>
                </c:pt>
                <c:pt idx="2194">
                  <c:v>5574.3850000000002</c:v>
                </c:pt>
                <c:pt idx="2195">
                  <c:v>5655.5790000000006</c:v>
                </c:pt>
                <c:pt idx="2196">
                  <c:v>5763.6190000000024</c:v>
                </c:pt>
                <c:pt idx="2197">
                  <c:v>5763.924</c:v>
                </c:pt>
                <c:pt idx="2198">
                  <c:v>5823.0769999999993</c:v>
                </c:pt>
                <c:pt idx="2199">
                  <c:v>5843.3460000000014</c:v>
                </c:pt>
                <c:pt idx="2200">
                  <c:v>5850.7910000000002</c:v>
                </c:pt>
                <c:pt idx="2201">
                  <c:v>5884.4059999999999</c:v>
                </c:pt>
                <c:pt idx="2202">
                  <c:v>5894.2110000000002</c:v>
                </c:pt>
                <c:pt idx="2203">
                  <c:v>5908.1379999999999</c:v>
                </c:pt>
                <c:pt idx="2204">
                  <c:v>6015.0540000000001</c:v>
                </c:pt>
                <c:pt idx="2205">
                  <c:v>6045.3870000000006</c:v>
                </c:pt>
                <c:pt idx="2206">
                  <c:v>6080.29</c:v>
                </c:pt>
                <c:pt idx="2207">
                  <c:v>6081.6670000000004</c:v>
                </c:pt>
                <c:pt idx="2208">
                  <c:v>6169.63</c:v>
                </c:pt>
                <c:pt idx="2209">
                  <c:v>6189.9739999999965</c:v>
                </c:pt>
                <c:pt idx="2210">
                  <c:v>6235.8180000000002</c:v>
                </c:pt>
                <c:pt idx="2211">
                  <c:v>6243.2709999999997</c:v>
                </c:pt>
                <c:pt idx="2212">
                  <c:v>6259.94</c:v>
                </c:pt>
                <c:pt idx="2213">
                  <c:v>6368.4</c:v>
                </c:pt>
                <c:pt idx="2214">
                  <c:v>6391.8670000000002</c:v>
                </c:pt>
                <c:pt idx="2215">
                  <c:v>6428.0290000000014</c:v>
                </c:pt>
                <c:pt idx="2216">
                  <c:v>6493.2</c:v>
                </c:pt>
                <c:pt idx="2217">
                  <c:v>1.52</c:v>
                </c:pt>
                <c:pt idx="2218">
                  <c:v>3.6</c:v>
                </c:pt>
                <c:pt idx="2219">
                  <c:v>6.0449219999999855</c:v>
                </c:pt>
                <c:pt idx="2220">
                  <c:v>7.76</c:v>
                </c:pt>
                <c:pt idx="2221">
                  <c:v>8.4</c:v>
                </c:pt>
                <c:pt idx="2222">
                  <c:v>12.12082</c:v>
                </c:pt>
                <c:pt idx="2223">
                  <c:v>13.684530000000002</c:v>
                </c:pt>
                <c:pt idx="2224">
                  <c:v>21.517769999999999</c:v>
                </c:pt>
                <c:pt idx="2225">
                  <c:v>24.4</c:v>
                </c:pt>
                <c:pt idx="2226">
                  <c:v>28.56</c:v>
                </c:pt>
                <c:pt idx="2227">
                  <c:v>39.459340000000005</c:v>
                </c:pt>
                <c:pt idx="2228">
                  <c:v>40.732580000000013</c:v>
                </c:pt>
                <c:pt idx="2229">
                  <c:v>45.2</c:v>
                </c:pt>
                <c:pt idx="2230">
                  <c:v>46.14602</c:v>
                </c:pt>
                <c:pt idx="2231">
                  <c:v>49.033940000000001</c:v>
                </c:pt>
                <c:pt idx="2232">
                  <c:v>53.52</c:v>
                </c:pt>
                <c:pt idx="2233">
                  <c:v>55.162270000000063</c:v>
                </c:pt>
                <c:pt idx="2234">
                  <c:v>61.100620000000006</c:v>
                </c:pt>
                <c:pt idx="2235">
                  <c:v>69.554760000000002</c:v>
                </c:pt>
                <c:pt idx="2236">
                  <c:v>70.449730000000002</c:v>
                </c:pt>
                <c:pt idx="2237">
                  <c:v>76.400000000000006</c:v>
                </c:pt>
                <c:pt idx="2238">
                  <c:v>82.601640000000003</c:v>
                </c:pt>
                <c:pt idx="2239">
                  <c:v>88.769530000000003</c:v>
                </c:pt>
                <c:pt idx="2240">
                  <c:v>95.888309999999919</c:v>
                </c:pt>
                <c:pt idx="2241">
                  <c:v>107.6</c:v>
                </c:pt>
                <c:pt idx="2242">
                  <c:v>109.8276</c:v>
                </c:pt>
                <c:pt idx="2243">
                  <c:v>116.94840000000002</c:v>
                </c:pt>
                <c:pt idx="2244">
                  <c:v>128.4</c:v>
                </c:pt>
                <c:pt idx="2245">
                  <c:v>132.96350000000001</c:v>
                </c:pt>
                <c:pt idx="2246">
                  <c:v>134.88500000000045</c:v>
                </c:pt>
                <c:pt idx="2247">
                  <c:v>141.61019999999999</c:v>
                </c:pt>
                <c:pt idx="2248">
                  <c:v>149.19999999999999</c:v>
                </c:pt>
                <c:pt idx="2249">
                  <c:v>151.21749999999997</c:v>
                </c:pt>
                <c:pt idx="2250">
                  <c:v>158.66969999999998</c:v>
                </c:pt>
                <c:pt idx="2251">
                  <c:v>159.06530000000001</c:v>
                </c:pt>
                <c:pt idx="2252">
                  <c:v>160.50700000000001</c:v>
                </c:pt>
                <c:pt idx="2253">
                  <c:v>169.92000000000004</c:v>
                </c:pt>
                <c:pt idx="2254">
                  <c:v>178.93350000000001</c:v>
                </c:pt>
                <c:pt idx="2255">
                  <c:v>181.72110000000001</c:v>
                </c:pt>
                <c:pt idx="2256">
                  <c:v>187.91800000000001</c:v>
                </c:pt>
                <c:pt idx="2257">
                  <c:v>194.96</c:v>
                </c:pt>
                <c:pt idx="2258">
                  <c:v>196.41349999999997</c:v>
                </c:pt>
                <c:pt idx="2259">
                  <c:v>203.28</c:v>
                </c:pt>
                <c:pt idx="2260">
                  <c:v>203.65540000000001</c:v>
                </c:pt>
                <c:pt idx="2261">
                  <c:v>205.57499999999999</c:v>
                </c:pt>
                <c:pt idx="2262">
                  <c:v>213.66559999999998</c:v>
                </c:pt>
                <c:pt idx="2263">
                  <c:v>215.68720000000027</c:v>
                </c:pt>
                <c:pt idx="2264">
                  <c:v>216.2526</c:v>
                </c:pt>
                <c:pt idx="2265">
                  <c:v>221.35150000000004</c:v>
                </c:pt>
                <c:pt idx="2266">
                  <c:v>229.38210000000063</c:v>
                </c:pt>
                <c:pt idx="2267">
                  <c:v>232.38120000000063</c:v>
                </c:pt>
                <c:pt idx="2268">
                  <c:v>232.4</c:v>
                </c:pt>
                <c:pt idx="2269">
                  <c:v>232.88040000000063</c:v>
                </c:pt>
                <c:pt idx="2270">
                  <c:v>243.13240000000027</c:v>
                </c:pt>
                <c:pt idx="2271">
                  <c:v>261.5659</c:v>
                </c:pt>
                <c:pt idx="2272">
                  <c:v>263.06529999999964</c:v>
                </c:pt>
                <c:pt idx="2273">
                  <c:v>265.22929999999963</c:v>
                </c:pt>
                <c:pt idx="2274">
                  <c:v>265.68</c:v>
                </c:pt>
                <c:pt idx="2275">
                  <c:v>269.86599999999999</c:v>
                </c:pt>
                <c:pt idx="2276">
                  <c:v>274</c:v>
                </c:pt>
                <c:pt idx="2277">
                  <c:v>274.06670000000003</c:v>
                </c:pt>
                <c:pt idx="2278">
                  <c:v>274.90519999999862</c:v>
                </c:pt>
                <c:pt idx="2279">
                  <c:v>280.91739999999879</c:v>
                </c:pt>
                <c:pt idx="2280">
                  <c:v>285.55410000000001</c:v>
                </c:pt>
                <c:pt idx="2281">
                  <c:v>290.64000000000038</c:v>
                </c:pt>
                <c:pt idx="2282">
                  <c:v>297.52140000000003</c:v>
                </c:pt>
                <c:pt idx="2283">
                  <c:v>305.2</c:v>
                </c:pt>
                <c:pt idx="2284">
                  <c:v>315.60000000000002</c:v>
                </c:pt>
                <c:pt idx="2285">
                  <c:v>322.50479999999999</c:v>
                </c:pt>
                <c:pt idx="2286">
                  <c:v>323.91999999999911</c:v>
                </c:pt>
                <c:pt idx="2287">
                  <c:v>324.65620000000001</c:v>
                </c:pt>
                <c:pt idx="2288">
                  <c:v>328.95429999999999</c:v>
                </c:pt>
                <c:pt idx="2289">
                  <c:v>335.38979999999964</c:v>
                </c:pt>
                <c:pt idx="2290">
                  <c:v>336.4</c:v>
                </c:pt>
                <c:pt idx="2291">
                  <c:v>340.85210000000001</c:v>
                </c:pt>
                <c:pt idx="2292">
                  <c:v>344.38279999999969</c:v>
                </c:pt>
                <c:pt idx="2293">
                  <c:v>361.36</c:v>
                </c:pt>
                <c:pt idx="2294">
                  <c:v>364.54489999999998</c:v>
                </c:pt>
                <c:pt idx="2295">
                  <c:v>367.38380000000001</c:v>
                </c:pt>
                <c:pt idx="2296">
                  <c:v>368.34460000000126</c:v>
                </c:pt>
                <c:pt idx="2297">
                  <c:v>370.82129999999898</c:v>
                </c:pt>
                <c:pt idx="2298">
                  <c:v>371.76</c:v>
                </c:pt>
                <c:pt idx="2299">
                  <c:v>372.25060000000002</c:v>
                </c:pt>
                <c:pt idx="2300">
                  <c:v>378</c:v>
                </c:pt>
                <c:pt idx="2301">
                  <c:v>382.16</c:v>
                </c:pt>
                <c:pt idx="2302">
                  <c:v>384.24</c:v>
                </c:pt>
                <c:pt idx="2303">
                  <c:v>391.13709999999969</c:v>
                </c:pt>
                <c:pt idx="2304">
                  <c:v>392.20940000000002</c:v>
                </c:pt>
                <c:pt idx="2305">
                  <c:v>398.72719999999867</c:v>
                </c:pt>
                <c:pt idx="2306">
                  <c:v>398.8</c:v>
                </c:pt>
                <c:pt idx="2307">
                  <c:v>399.01849999999911</c:v>
                </c:pt>
                <c:pt idx="2308">
                  <c:v>407.03160000000003</c:v>
                </c:pt>
                <c:pt idx="2309">
                  <c:v>408.69560000000001</c:v>
                </c:pt>
                <c:pt idx="2310">
                  <c:v>410.96049999999963</c:v>
                </c:pt>
                <c:pt idx="2311">
                  <c:v>426.66390000000001</c:v>
                </c:pt>
                <c:pt idx="2312">
                  <c:v>427.16329999999999</c:v>
                </c:pt>
                <c:pt idx="2313">
                  <c:v>429.23719999999855</c:v>
                </c:pt>
                <c:pt idx="2314">
                  <c:v>431.38979999999964</c:v>
                </c:pt>
                <c:pt idx="2315">
                  <c:v>432.08</c:v>
                </c:pt>
                <c:pt idx="2316">
                  <c:v>432.73709999999892</c:v>
                </c:pt>
                <c:pt idx="2317">
                  <c:v>440.4</c:v>
                </c:pt>
                <c:pt idx="2318">
                  <c:v>448.48409999999905</c:v>
                </c:pt>
                <c:pt idx="2319">
                  <c:v>453.41349999999898</c:v>
                </c:pt>
                <c:pt idx="2320">
                  <c:v>457.04</c:v>
                </c:pt>
                <c:pt idx="2321">
                  <c:v>457.32440000000008</c:v>
                </c:pt>
                <c:pt idx="2322">
                  <c:v>461.2</c:v>
                </c:pt>
                <c:pt idx="2323">
                  <c:v>464.3451</c:v>
                </c:pt>
                <c:pt idx="2324">
                  <c:v>467.21080000000001</c:v>
                </c:pt>
                <c:pt idx="2325">
                  <c:v>472.43619999999794</c:v>
                </c:pt>
                <c:pt idx="2326">
                  <c:v>472.53189999999898</c:v>
                </c:pt>
                <c:pt idx="2327">
                  <c:v>473.0652</c:v>
                </c:pt>
                <c:pt idx="2328">
                  <c:v>482</c:v>
                </c:pt>
                <c:pt idx="2329">
                  <c:v>484.66699999999969</c:v>
                </c:pt>
                <c:pt idx="2330">
                  <c:v>486.20589999999999</c:v>
                </c:pt>
                <c:pt idx="2331">
                  <c:v>488.09009999999898</c:v>
                </c:pt>
                <c:pt idx="2332">
                  <c:v>490.32</c:v>
                </c:pt>
                <c:pt idx="2333">
                  <c:v>494.47999999999911</c:v>
                </c:pt>
                <c:pt idx="2334">
                  <c:v>511.42449999999963</c:v>
                </c:pt>
                <c:pt idx="2335">
                  <c:v>513.86129999999707</c:v>
                </c:pt>
                <c:pt idx="2336">
                  <c:v>523.6</c:v>
                </c:pt>
                <c:pt idx="2337">
                  <c:v>528.78800000000228</c:v>
                </c:pt>
                <c:pt idx="2338">
                  <c:v>530.70950000000005</c:v>
                </c:pt>
                <c:pt idx="2339">
                  <c:v>532.52689999999996</c:v>
                </c:pt>
                <c:pt idx="2340">
                  <c:v>532.64779999999996</c:v>
                </c:pt>
                <c:pt idx="2341">
                  <c:v>534.55399999999997</c:v>
                </c:pt>
                <c:pt idx="2342">
                  <c:v>534.63619999999946</c:v>
                </c:pt>
                <c:pt idx="2343">
                  <c:v>539.52319999999997</c:v>
                </c:pt>
                <c:pt idx="2344">
                  <c:v>544.4</c:v>
                </c:pt>
                <c:pt idx="2345">
                  <c:v>546.524</c:v>
                </c:pt>
                <c:pt idx="2346">
                  <c:v>549.69619999999998</c:v>
                </c:pt>
                <c:pt idx="2347">
                  <c:v>553.16729999999723</c:v>
                </c:pt>
                <c:pt idx="2348">
                  <c:v>556.88</c:v>
                </c:pt>
                <c:pt idx="2349">
                  <c:v>561.04</c:v>
                </c:pt>
                <c:pt idx="2350">
                  <c:v>566.80499999999938</c:v>
                </c:pt>
                <c:pt idx="2351">
                  <c:v>569.02890000000002</c:v>
                </c:pt>
                <c:pt idx="2352">
                  <c:v>569.13900000000001</c:v>
                </c:pt>
                <c:pt idx="2353">
                  <c:v>577.1146</c:v>
                </c:pt>
                <c:pt idx="2354">
                  <c:v>580.36539999999809</c:v>
                </c:pt>
                <c:pt idx="2355">
                  <c:v>580.66789999999946</c:v>
                </c:pt>
                <c:pt idx="2356">
                  <c:v>580.94789999999796</c:v>
                </c:pt>
                <c:pt idx="2357">
                  <c:v>581.21830000000193</c:v>
                </c:pt>
                <c:pt idx="2358">
                  <c:v>582.61069999999938</c:v>
                </c:pt>
                <c:pt idx="2359">
                  <c:v>588.35379999999998</c:v>
                </c:pt>
                <c:pt idx="2360">
                  <c:v>590.93809999999996</c:v>
                </c:pt>
                <c:pt idx="2361">
                  <c:v>598.13940000000002</c:v>
                </c:pt>
                <c:pt idx="2362">
                  <c:v>598.34169999999733</c:v>
                </c:pt>
                <c:pt idx="2363">
                  <c:v>600.46449999999948</c:v>
                </c:pt>
                <c:pt idx="2364">
                  <c:v>601.33749999999748</c:v>
                </c:pt>
                <c:pt idx="2365">
                  <c:v>606.79999999999995</c:v>
                </c:pt>
                <c:pt idx="2366">
                  <c:v>616.65229999999758</c:v>
                </c:pt>
                <c:pt idx="2367">
                  <c:v>617.17600000000004</c:v>
                </c:pt>
                <c:pt idx="2368">
                  <c:v>617.68440000000055</c:v>
                </c:pt>
                <c:pt idx="2369">
                  <c:v>620.29580000000055</c:v>
                </c:pt>
                <c:pt idx="2370">
                  <c:v>629.89089999999999</c:v>
                </c:pt>
                <c:pt idx="2371">
                  <c:v>631.10619999999949</c:v>
                </c:pt>
                <c:pt idx="2372">
                  <c:v>635.38940000000002</c:v>
                </c:pt>
                <c:pt idx="2373">
                  <c:v>636.56319999999948</c:v>
                </c:pt>
                <c:pt idx="2374">
                  <c:v>640.08000000000004</c:v>
                </c:pt>
                <c:pt idx="2375">
                  <c:v>644.24</c:v>
                </c:pt>
                <c:pt idx="2376">
                  <c:v>646.72080000000005</c:v>
                </c:pt>
                <c:pt idx="2377">
                  <c:v>646.95889999999997</c:v>
                </c:pt>
                <c:pt idx="2378">
                  <c:v>648.4</c:v>
                </c:pt>
                <c:pt idx="2379">
                  <c:v>649.54789999999946</c:v>
                </c:pt>
                <c:pt idx="2380">
                  <c:v>660.88</c:v>
                </c:pt>
                <c:pt idx="2381">
                  <c:v>664.32119999999748</c:v>
                </c:pt>
                <c:pt idx="2382">
                  <c:v>665.21299999999997</c:v>
                </c:pt>
                <c:pt idx="2383">
                  <c:v>666.19150000000002</c:v>
                </c:pt>
                <c:pt idx="2384">
                  <c:v>669.2</c:v>
                </c:pt>
                <c:pt idx="2385">
                  <c:v>672.29259999999999</c:v>
                </c:pt>
                <c:pt idx="2386">
                  <c:v>673.31870000000004</c:v>
                </c:pt>
                <c:pt idx="2387">
                  <c:v>682.74630000000002</c:v>
                </c:pt>
                <c:pt idx="2388">
                  <c:v>699.62929999999949</c:v>
                </c:pt>
                <c:pt idx="2389">
                  <c:v>702.48</c:v>
                </c:pt>
                <c:pt idx="2390">
                  <c:v>709.69029999999998</c:v>
                </c:pt>
                <c:pt idx="2391">
                  <c:v>710.04430000000002</c:v>
                </c:pt>
                <c:pt idx="2392">
                  <c:v>710.8</c:v>
                </c:pt>
                <c:pt idx="2393">
                  <c:v>727.8809</c:v>
                </c:pt>
                <c:pt idx="2394">
                  <c:v>730.56459999999947</c:v>
                </c:pt>
                <c:pt idx="2395">
                  <c:v>732.50159999999948</c:v>
                </c:pt>
                <c:pt idx="2396">
                  <c:v>734.78459999999995</c:v>
                </c:pt>
                <c:pt idx="2397">
                  <c:v>739.22519999999997</c:v>
                </c:pt>
                <c:pt idx="2398">
                  <c:v>740.85279999999796</c:v>
                </c:pt>
                <c:pt idx="2399">
                  <c:v>742.13279999999997</c:v>
                </c:pt>
                <c:pt idx="2400">
                  <c:v>745.24400000000003</c:v>
                </c:pt>
                <c:pt idx="2401">
                  <c:v>749.9701</c:v>
                </c:pt>
                <c:pt idx="2402">
                  <c:v>755.49509999999998</c:v>
                </c:pt>
                <c:pt idx="2403">
                  <c:v>760.94209999999759</c:v>
                </c:pt>
                <c:pt idx="2404">
                  <c:v>761.28689999999995</c:v>
                </c:pt>
                <c:pt idx="2405">
                  <c:v>768.4</c:v>
                </c:pt>
                <c:pt idx="2406">
                  <c:v>769.47940000000051</c:v>
                </c:pt>
                <c:pt idx="2407">
                  <c:v>769.53909999999996</c:v>
                </c:pt>
                <c:pt idx="2408">
                  <c:v>773.2</c:v>
                </c:pt>
                <c:pt idx="2409">
                  <c:v>783.38390000000004</c:v>
                </c:pt>
                <c:pt idx="2410">
                  <c:v>784.95870000000002</c:v>
                </c:pt>
                <c:pt idx="2411">
                  <c:v>788.91980000000001</c:v>
                </c:pt>
                <c:pt idx="2412">
                  <c:v>789.11209999999949</c:v>
                </c:pt>
                <c:pt idx="2413">
                  <c:v>790.10900000000004</c:v>
                </c:pt>
                <c:pt idx="2414">
                  <c:v>794.56370000000004</c:v>
                </c:pt>
                <c:pt idx="2415">
                  <c:v>796.12400000000002</c:v>
                </c:pt>
                <c:pt idx="2416">
                  <c:v>797.33939999999996</c:v>
                </c:pt>
                <c:pt idx="2417">
                  <c:v>799.71640000000002</c:v>
                </c:pt>
                <c:pt idx="2418">
                  <c:v>799.83539999999948</c:v>
                </c:pt>
                <c:pt idx="2419">
                  <c:v>802.61440000000005</c:v>
                </c:pt>
                <c:pt idx="2420">
                  <c:v>805.18580000000054</c:v>
                </c:pt>
                <c:pt idx="2421">
                  <c:v>809.32370000000003</c:v>
                </c:pt>
                <c:pt idx="2422">
                  <c:v>810.97469999999998</c:v>
                </c:pt>
                <c:pt idx="2423">
                  <c:v>814.8</c:v>
                </c:pt>
                <c:pt idx="2424">
                  <c:v>815.31109999999808</c:v>
                </c:pt>
                <c:pt idx="2425">
                  <c:v>816.21590000000003</c:v>
                </c:pt>
                <c:pt idx="2426">
                  <c:v>823.73</c:v>
                </c:pt>
                <c:pt idx="2427">
                  <c:v>831.60450000000003</c:v>
                </c:pt>
                <c:pt idx="2428">
                  <c:v>839.17800000000193</c:v>
                </c:pt>
                <c:pt idx="2429">
                  <c:v>849.08590000000004</c:v>
                </c:pt>
                <c:pt idx="2430">
                  <c:v>852.89089999999999</c:v>
                </c:pt>
                <c:pt idx="2431">
                  <c:v>854.92089999999996</c:v>
                </c:pt>
                <c:pt idx="2432">
                  <c:v>856.99630000000002</c:v>
                </c:pt>
                <c:pt idx="2433">
                  <c:v>857.36069999999722</c:v>
                </c:pt>
                <c:pt idx="2434">
                  <c:v>864.70169999999996</c:v>
                </c:pt>
                <c:pt idx="2435">
                  <c:v>866.18460000000005</c:v>
                </c:pt>
                <c:pt idx="2436">
                  <c:v>867.27509999999995</c:v>
                </c:pt>
                <c:pt idx="2437">
                  <c:v>869.66430000000003</c:v>
                </c:pt>
                <c:pt idx="2438">
                  <c:v>871.11829999999998</c:v>
                </c:pt>
                <c:pt idx="2439">
                  <c:v>875.11800000000005</c:v>
                </c:pt>
                <c:pt idx="2440">
                  <c:v>875.82839999999999</c:v>
                </c:pt>
                <c:pt idx="2441">
                  <c:v>883.88119999999947</c:v>
                </c:pt>
                <c:pt idx="2442">
                  <c:v>889.06519999999796</c:v>
                </c:pt>
                <c:pt idx="2443">
                  <c:v>889.50509999999997</c:v>
                </c:pt>
                <c:pt idx="2444">
                  <c:v>889.97940000000051</c:v>
                </c:pt>
                <c:pt idx="2445">
                  <c:v>897.86039999999946</c:v>
                </c:pt>
                <c:pt idx="2446">
                  <c:v>898</c:v>
                </c:pt>
                <c:pt idx="2447">
                  <c:v>904.22709999999938</c:v>
                </c:pt>
                <c:pt idx="2448">
                  <c:v>906.31999999999948</c:v>
                </c:pt>
                <c:pt idx="2449">
                  <c:v>917.24950000000001</c:v>
                </c:pt>
                <c:pt idx="2450">
                  <c:v>919.12860000000001</c:v>
                </c:pt>
                <c:pt idx="2451">
                  <c:v>931.28000000000054</c:v>
                </c:pt>
                <c:pt idx="2452">
                  <c:v>936.91430000000003</c:v>
                </c:pt>
                <c:pt idx="2453">
                  <c:v>939.6</c:v>
                </c:pt>
                <c:pt idx="2454">
                  <c:v>947.05930000000001</c:v>
                </c:pt>
                <c:pt idx="2455">
                  <c:v>953.43470000000002</c:v>
                </c:pt>
                <c:pt idx="2456">
                  <c:v>960.4</c:v>
                </c:pt>
                <c:pt idx="2457">
                  <c:v>968.03639999999996</c:v>
                </c:pt>
                <c:pt idx="2458">
                  <c:v>968.4</c:v>
                </c:pt>
                <c:pt idx="2459">
                  <c:v>980.49689999999998</c:v>
                </c:pt>
                <c:pt idx="2460">
                  <c:v>981.2</c:v>
                </c:pt>
                <c:pt idx="2461">
                  <c:v>983.61519999999996</c:v>
                </c:pt>
                <c:pt idx="2462">
                  <c:v>994.69669999999996</c:v>
                </c:pt>
                <c:pt idx="2463">
                  <c:v>998.00450000000001</c:v>
                </c:pt>
                <c:pt idx="2464">
                  <c:v>1001.472</c:v>
                </c:pt>
                <c:pt idx="2465">
                  <c:v>1010.3199999999994</c:v>
                </c:pt>
                <c:pt idx="2466">
                  <c:v>1012.8309999999981</c:v>
                </c:pt>
                <c:pt idx="2467">
                  <c:v>1023.6980000000005</c:v>
                </c:pt>
                <c:pt idx="2468">
                  <c:v>1025.0150000000001</c:v>
                </c:pt>
                <c:pt idx="2469">
                  <c:v>1034.463</c:v>
                </c:pt>
                <c:pt idx="2470">
                  <c:v>1035.098</c:v>
                </c:pt>
                <c:pt idx="2471">
                  <c:v>1036.02</c:v>
                </c:pt>
                <c:pt idx="2472">
                  <c:v>1036.8789999999999</c:v>
                </c:pt>
                <c:pt idx="2473">
                  <c:v>1043.463</c:v>
                </c:pt>
                <c:pt idx="2474">
                  <c:v>1045.7170000000001</c:v>
                </c:pt>
                <c:pt idx="2475">
                  <c:v>1047.4670000000001</c:v>
                </c:pt>
                <c:pt idx="2476">
                  <c:v>1048.4000000000001</c:v>
                </c:pt>
                <c:pt idx="2477">
                  <c:v>1048.6859999999999</c:v>
                </c:pt>
                <c:pt idx="2478">
                  <c:v>1049.509</c:v>
                </c:pt>
                <c:pt idx="2479">
                  <c:v>1051.808</c:v>
                </c:pt>
                <c:pt idx="2480">
                  <c:v>1053.1519999999998</c:v>
                </c:pt>
                <c:pt idx="2481">
                  <c:v>1060.24</c:v>
                </c:pt>
                <c:pt idx="2482">
                  <c:v>1060.3779999999999</c:v>
                </c:pt>
                <c:pt idx="2483">
                  <c:v>1064.4000000000001</c:v>
                </c:pt>
                <c:pt idx="2484">
                  <c:v>1065.749</c:v>
                </c:pt>
                <c:pt idx="2485">
                  <c:v>1086.0939999999998</c:v>
                </c:pt>
                <c:pt idx="2486">
                  <c:v>1087.2839999999999</c:v>
                </c:pt>
                <c:pt idx="2487">
                  <c:v>1088.4000000000001</c:v>
                </c:pt>
                <c:pt idx="2488">
                  <c:v>1107.1529999999998</c:v>
                </c:pt>
                <c:pt idx="2489">
                  <c:v>1110.021</c:v>
                </c:pt>
                <c:pt idx="2490">
                  <c:v>1127.202</c:v>
                </c:pt>
                <c:pt idx="2491">
                  <c:v>1133.9770000000001</c:v>
                </c:pt>
                <c:pt idx="2492">
                  <c:v>1134.912</c:v>
                </c:pt>
                <c:pt idx="2493">
                  <c:v>1136.1179999999999</c:v>
                </c:pt>
                <c:pt idx="2494">
                  <c:v>1145.288</c:v>
                </c:pt>
                <c:pt idx="2495">
                  <c:v>1145.5819999999999</c:v>
                </c:pt>
                <c:pt idx="2496">
                  <c:v>1153.867</c:v>
                </c:pt>
                <c:pt idx="2497">
                  <c:v>1163.3499999999999</c:v>
                </c:pt>
                <c:pt idx="2498">
                  <c:v>1165.627</c:v>
                </c:pt>
                <c:pt idx="2499">
                  <c:v>1168.4000000000001</c:v>
                </c:pt>
                <c:pt idx="2500">
                  <c:v>1169.3409999999999</c:v>
                </c:pt>
                <c:pt idx="2501">
                  <c:v>1170.701</c:v>
                </c:pt>
                <c:pt idx="2502">
                  <c:v>1178.511</c:v>
                </c:pt>
                <c:pt idx="2503">
                  <c:v>1179.33</c:v>
                </c:pt>
                <c:pt idx="2504">
                  <c:v>1185.463</c:v>
                </c:pt>
                <c:pt idx="2505">
                  <c:v>1189.2</c:v>
                </c:pt>
                <c:pt idx="2506">
                  <c:v>1194.5929999999998</c:v>
                </c:pt>
                <c:pt idx="2507">
                  <c:v>1199.615</c:v>
                </c:pt>
                <c:pt idx="2508">
                  <c:v>1200.345</c:v>
                </c:pt>
                <c:pt idx="2509">
                  <c:v>1202.865</c:v>
                </c:pt>
                <c:pt idx="2510">
                  <c:v>1208.991</c:v>
                </c:pt>
                <c:pt idx="2511">
                  <c:v>1210.646</c:v>
                </c:pt>
                <c:pt idx="2512">
                  <c:v>1221.627</c:v>
                </c:pt>
                <c:pt idx="2513">
                  <c:v>1228.336</c:v>
                </c:pt>
                <c:pt idx="2514">
                  <c:v>1250.046</c:v>
                </c:pt>
                <c:pt idx="2515">
                  <c:v>1254.9390000000001</c:v>
                </c:pt>
                <c:pt idx="2516">
                  <c:v>1255.443</c:v>
                </c:pt>
                <c:pt idx="2517">
                  <c:v>1269.518</c:v>
                </c:pt>
                <c:pt idx="2518">
                  <c:v>1271.3109999999999</c:v>
                </c:pt>
                <c:pt idx="2519">
                  <c:v>1271.9590000000001</c:v>
                </c:pt>
                <c:pt idx="2520">
                  <c:v>1272.4000000000001</c:v>
                </c:pt>
                <c:pt idx="2521">
                  <c:v>1276.569</c:v>
                </c:pt>
                <c:pt idx="2522">
                  <c:v>1282.9760000000001</c:v>
                </c:pt>
                <c:pt idx="2523">
                  <c:v>1295.317</c:v>
                </c:pt>
                <c:pt idx="2524">
                  <c:v>1296.539</c:v>
                </c:pt>
                <c:pt idx="2525">
                  <c:v>1296.8229999999999</c:v>
                </c:pt>
                <c:pt idx="2526">
                  <c:v>1299.463</c:v>
                </c:pt>
                <c:pt idx="2527">
                  <c:v>1302.1829999999998</c:v>
                </c:pt>
                <c:pt idx="2528">
                  <c:v>1305.146</c:v>
                </c:pt>
                <c:pt idx="2529">
                  <c:v>1306.5260000000001</c:v>
                </c:pt>
                <c:pt idx="2530">
                  <c:v>1307.963</c:v>
                </c:pt>
                <c:pt idx="2531">
                  <c:v>1315.2070000000001</c:v>
                </c:pt>
                <c:pt idx="2532">
                  <c:v>1318.8419999999999</c:v>
                </c:pt>
                <c:pt idx="2533">
                  <c:v>1320.6859999999999</c:v>
                </c:pt>
                <c:pt idx="2534">
                  <c:v>1329.048</c:v>
                </c:pt>
                <c:pt idx="2535">
                  <c:v>1334.2090000000001</c:v>
                </c:pt>
                <c:pt idx="2536">
                  <c:v>1336.9170000000001</c:v>
                </c:pt>
                <c:pt idx="2537">
                  <c:v>1339.3619999999999</c:v>
                </c:pt>
                <c:pt idx="2538">
                  <c:v>1345.27</c:v>
                </c:pt>
                <c:pt idx="2539">
                  <c:v>1346.626</c:v>
                </c:pt>
                <c:pt idx="2540">
                  <c:v>1348.7460000000001</c:v>
                </c:pt>
                <c:pt idx="2541">
                  <c:v>1351.8819999999998</c:v>
                </c:pt>
                <c:pt idx="2542">
                  <c:v>1353.2639999999999</c:v>
                </c:pt>
                <c:pt idx="2543">
                  <c:v>1362.8969999999999</c:v>
                </c:pt>
                <c:pt idx="2544">
                  <c:v>1363.0739999999998</c:v>
                </c:pt>
                <c:pt idx="2545">
                  <c:v>1365.9670000000001</c:v>
                </c:pt>
                <c:pt idx="2546">
                  <c:v>1368.4</c:v>
                </c:pt>
                <c:pt idx="2547">
                  <c:v>1376.2560000000001</c:v>
                </c:pt>
                <c:pt idx="2548">
                  <c:v>1383.4070000000011</c:v>
                </c:pt>
                <c:pt idx="2549">
                  <c:v>1390.7560000000001</c:v>
                </c:pt>
                <c:pt idx="2550">
                  <c:v>1396.098</c:v>
                </c:pt>
                <c:pt idx="2551">
                  <c:v>1397.2</c:v>
                </c:pt>
                <c:pt idx="2552">
                  <c:v>1401.943</c:v>
                </c:pt>
                <c:pt idx="2553">
                  <c:v>1404.817</c:v>
                </c:pt>
                <c:pt idx="2554">
                  <c:v>1405.069</c:v>
                </c:pt>
                <c:pt idx="2555">
                  <c:v>1411.45</c:v>
                </c:pt>
                <c:pt idx="2556">
                  <c:v>1418</c:v>
                </c:pt>
                <c:pt idx="2557">
                  <c:v>1418.6949999999956</c:v>
                </c:pt>
                <c:pt idx="2558">
                  <c:v>1420.2239999999999</c:v>
                </c:pt>
                <c:pt idx="2559">
                  <c:v>1429.8419999999999</c:v>
                </c:pt>
                <c:pt idx="2560">
                  <c:v>1430.2819999999999</c:v>
                </c:pt>
                <c:pt idx="2561">
                  <c:v>1437.6979999999999</c:v>
                </c:pt>
                <c:pt idx="2562">
                  <c:v>1438.8</c:v>
                </c:pt>
                <c:pt idx="2563">
                  <c:v>1440.326</c:v>
                </c:pt>
                <c:pt idx="2564">
                  <c:v>1442.1969999999999</c:v>
                </c:pt>
                <c:pt idx="2565">
                  <c:v>1442.5060000000001</c:v>
                </c:pt>
                <c:pt idx="2566">
                  <c:v>1443.2550000000001</c:v>
                </c:pt>
                <c:pt idx="2567">
                  <c:v>1444.8939999999998</c:v>
                </c:pt>
                <c:pt idx="2568">
                  <c:v>1448.3419999999999</c:v>
                </c:pt>
                <c:pt idx="2569">
                  <c:v>1448.4</c:v>
                </c:pt>
                <c:pt idx="2570">
                  <c:v>1455.424</c:v>
                </c:pt>
                <c:pt idx="2571">
                  <c:v>1455.461</c:v>
                </c:pt>
                <c:pt idx="2572">
                  <c:v>1457.8319999999999</c:v>
                </c:pt>
                <c:pt idx="2573">
                  <c:v>1459.3619999999999</c:v>
                </c:pt>
                <c:pt idx="2574">
                  <c:v>1460.402</c:v>
                </c:pt>
                <c:pt idx="2575">
                  <c:v>1467.92</c:v>
                </c:pt>
                <c:pt idx="2576">
                  <c:v>1469.556</c:v>
                </c:pt>
                <c:pt idx="2577">
                  <c:v>1472.8109999999999</c:v>
                </c:pt>
                <c:pt idx="2578">
                  <c:v>1474.2629999999999</c:v>
                </c:pt>
                <c:pt idx="2579">
                  <c:v>1481.798</c:v>
                </c:pt>
                <c:pt idx="2580">
                  <c:v>1481.8409999999999</c:v>
                </c:pt>
                <c:pt idx="2581">
                  <c:v>1490.9770000000001</c:v>
                </c:pt>
                <c:pt idx="2582">
                  <c:v>1509.52</c:v>
                </c:pt>
                <c:pt idx="2583">
                  <c:v>1509.7380000000001</c:v>
                </c:pt>
                <c:pt idx="2584">
                  <c:v>1511.5050000000001</c:v>
                </c:pt>
                <c:pt idx="2585">
                  <c:v>1522.501</c:v>
                </c:pt>
                <c:pt idx="2586">
                  <c:v>1526.2829999999999</c:v>
                </c:pt>
                <c:pt idx="2587">
                  <c:v>1528.4</c:v>
                </c:pt>
                <c:pt idx="2588">
                  <c:v>1529.8779999999999</c:v>
                </c:pt>
                <c:pt idx="2589">
                  <c:v>1533.0450000000001</c:v>
                </c:pt>
                <c:pt idx="2590">
                  <c:v>1536.713</c:v>
                </c:pt>
                <c:pt idx="2591">
                  <c:v>1537.5639999999999</c:v>
                </c:pt>
                <c:pt idx="2592">
                  <c:v>1537.818</c:v>
                </c:pt>
                <c:pt idx="2593">
                  <c:v>1541.4190000000001</c:v>
                </c:pt>
                <c:pt idx="2594">
                  <c:v>1547.3619999999999</c:v>
                </c:pt>
                <c:pt idx="2595">
                  <c:v>1553.4839999999999</c:v>
                </c:pt>
                <c:pt idx="2596">
                  <c:v>1554.7329999999999</c:v>
                </c:pt>
                <c:pt idx="2597">
                  <c:v>1561.7460000000001</c:v>
                </c:pt>
                <c:pt idx="2598">
                  <c:v>1567.4150000000011</c:v>
                </c:pt>
                <c:pt idx="2599">
                  <c:v>1567.4270000000001</c:v>
                </c:pt>
                <c:pt idx="2600">
                  <c:v>1571.2760000000001</c:v>
                </c:pt>
                <c:pt idx="2601">
                  <c:v>1575.29</c:v>
                </c:pt>
                <c:pt idx="2602">
                  <c:v>1575.327</c:v>
                </c:pt>
                <c:pt idx="2603">
                  <c:v>1581.1309999999999</c:v>
                </c:pt>
                <c:pt idx="2604">
                  <c:v>1584.1949999999956</c:v>
                </c:pt>
                <c:pt idx="2605">
                  <c:v>1584.4</c:v>
                </c:pt>
                <c:pt idx="2606">
                  <c:v>1587.2939999999999</c:v>
                </c:pt>
                <c:pt idx="2607">
                  <c:v>1593.8519999999999</c:v>
                </c:pt>
                <c:pt idx="2608">
                  <c:v>1601.461</c:v>
                </c:pt>
                <c:pt idx="2609">
                  <c:v>1602.258</c:v>
                </c:pt>
                <c:pt idx="2610">
                  <c:v>1603.9260000000011</c:v>
                </c:pt>
                <c:pt idx="2611">
                  <c:v>1605.2</c:v>
                </c:pt>
                <c:pt idx="2612">
                  <c:v>1606.7370000000001</c:v>
                </c:pt>
                <c:pt idx="2613">
                  <c:v>1608.0539999999999</c:v>
                </c:pt>
                <c:pt idx="2614">
                  <c:v>1617.309</c:v>
                </c:pt>
                <c:pt idx="2615">
                  <c:v>1618.4060000000011</c:v>
                </c:pt>
                <c:pt idx="2616">
                  <c:v>1623.3719999999998</c:v>
                </c:pt>
                <c:pt idx="2617">
                  <c:v>1625.952</c:v>
                </c:pt>
                <c:pt idx="2618">
                  <c:v>1630.606</c:v>
                </c:pt>
                <c:pt idx="2619">
                  <c:v>1632.6309999999999</c:v>
                </c:pt>
                <c:pt idx="2620">
                  <c:v>1637.6899999999998</c:v>
                </c:pt>
                <c:pt idx="2621">
                  <c:v>1638.7429999999999</c:v>
                </c:pt>
                <c:pt idx="2622">
                  <c:v>1638.9349999999999</c:v>
                </c:pt>
                <c:pt idx="2623">
                  <c:v>1639.7249999999999</c:v>
                </c:pt>
                <c:pt idx="2624">
                  <c:v>1642.03</c:v>
                </c:pt>
                <c:pt idx="2625">
                  <c:v>1644.077</c:v>
                </c:pt>
                <c:pt idx="2626">
                  <c:v>1644.396</c:v>
                </c:pt>
                <c:pt idx="2627">
                  <c:v>1647.9290000000001</c:v>
                </c:pt>
                <c:pt idx="2628">
                  <c:v>1649.808</c:v>
                </c:pt>
                <c:pt idx="2629">
                  <c:v>1652.2360000000001</c:v>
                </c:pt>
                <c:pt idx="2630">
                  <c:v>1655.6799999999998</c:v>
                </c:pt>
                <c:pt idx="2631">
                  <c:v>1658.729</c:v>
                </c:pt>
                <c:pt idx="2632">
                  <c:v>1659.923</c:v>
                </c:pt>
                <c:pt idx="2633">
                  <c:v>1660.8939999999998</c:v>
                </c:pt>
                <c:pt idx="2634">
                  <c:v>1664.4449999999999</c:v>
                </c:pt>
                <c:pt idx="2635">
                  <c:v>1664.527</c:v>
                </c:pt>
                <c:pt idx="2636">
                  <c:v>1666.5360000000001</c:v>
                </c:pt>
                <c:pt idx="2637">
                  <c:v>1674.3439999999998</c:v>
                </c:pt>
                <c:pt idx="2638">
                  <c:v>1676.5989999999999</c:v>
                </c:pt>
                <c:pt idx="2639">
                  <c:v>1678.875</c:v>
                </c:pt>
                <c:pt idx="2640">
                  <c:v>1682.3629999999998</c:v>
                </c:pt>
                <c:pt idx="2641">
                  <c:v>1688.4</c:v>
                </c:pt>
                <c:pt idx="2642">
                  <c:v>1691.3629999999998</c:v>
                </c:pt>
                <c:pt idx="2643">
                  <c:v>1692.2180000000001</c:v>
                </c:pt>
                <c:pt idx="2644">
                  <c:v>1698.0170000000001</c:v>
                </c:pt>
                <c:pt idx="2645">
                  <c:v>1702.2380000000001</c:v>
                </c:pt>
                <c:pt idx="2646">
                  <c:v>1702.9860000000001</c:v>
                </c:pt>
                <c:pt idx="2647">
                  <c:v>1708.576</c:v>
                </c:pt>
                <c:pt idx="2648">
                  <c:v>1709.337</c:v>
                </c:pt>
                <c:pt idx="2649">
                  <c:v>1715.1679999999999</c:v>
                </c:pt>
                <c:pt idx="2650">
                  <c:v>1717.4290000000001</c:v>
                </c:pt>
                <c:pt idx="2651">
                  <c:v>1720.2149999999999</c:v>
                </c:pt>
                <c:pt idx="2652">
                  <c:v>1722.0260000000001</c:v>
                </c:pt>
                <c:pt idx="2653">
                  <c:v>1724.732</c:v>
                </c:pt>
                <c:pt idx="2654">
                  <c:v>1730.1229999999998</c:v>
                </c:pt>
                <c:pt idx="2655">
                  <c:v>1734.627</c:v>
                </c:pt>
                <c:pt idx="2656">
                  <c:v>1742.4860000000001</c:v>
                </c:pt>
                <c:pt idx="2657">
                  <c:v>1748.6179999999999</c:v>
                </c:pt>
                <c:pt idx="2658">
                  <c:v>1751.096</c:v>
                </c:pt>
                <c:pt idx="2659">
                  <c:v>1751.5119999999999</c:v>
                </c:pt>
                <c:pt idx="2660">
                  <c:v>1751.6939999999956</c:v>
                </c:pt>
                <c:pt idx="2661">
                  <c:v>1760.577</c:v>
                </c:pt>
                <c:pt idx="2662">
                  <c:v>1761.4739999999999</c:v>
                </c:pt>
                <c:pt idx="2663">
                  <c:v>1768.4</c:v>
                </c:pt>
                <c:pt idx="2664">
                  <c:v>1771.4690000000001</c:v>
                </c:pt>
                <c:pt idx="2665">
                  <c:v>1778.991</c:v>
                </c:pt>
                <c:pt idx="2666">
                  <c:v>1785.239</c:v>
                </c:pt>
                <c:pt idx="2667">
                  <c:v>1785.4349999999999</c:v>
                </c:pt>
                <c:pt idx="2668">
                  <c:v>1794.8209999999999</c:v>
                </c:pt>
                <c:pt idx="2669">
                  <c:v>1795.8729999999998</c:v>
                </c:pt>
                <c:pt idx="2670">
                  <c:v>1808.9190000000001</c:v>
                </c:pt>
                <c:pt idx="2671">
                  <c:v>1813.2</c:v>
                </c:pt>
                <c:pt idx="2672">
                  <c:v>1821.6949999999956</c:v>
                </c:pt>
                <c:pt idx="2673">
                  <c:v>1823.3979999999999</c:v>
                </c:pt>
                <c:pt idx="2674">
                  <c:v>1823.6189999999999</c:v>
                </c:pt>
                <c:pt idx="2675">
                  <c:v>1824.989</c:v>
                </c:pt>
                <c:pt idx="2676">
                  <c:v>1827.0989999999999</c:v>
                </c:pt>
                <c:pt idx="2677">
                  <c:v>1835.8409999999999</c:v>
                </c:pt>
                <c:pt idx="2678">
                  <c:v>1838.7939999999999</c:v>
                </c:pt>
                <c:pt idx="2679">
                  <c:v>1841.3</c:v>
                </c:pt>
                <c:pt idx="2680">
                  <c:v>1843.971</c:v>
                </c:pt>
                <c:pt idx="2681">
                  <c:v>1848.4</c:v>
                </c:pt>
                <c:pt idx="2682">
                  <c:v>1849.8799999999999</c:v>
                </c:pt>
                <c:pt idx="2683">
                  <c:v>1854.8619999999999</c:v>
                </c:pt>
                <c:pt idx="2684">
                  <c:v>1863</c:v>
                </c:pt>
                <c:pt idx="2685">
                  <c:v>1876.54</c:v>
                </c:pt>
                <c:pt idx="2686">
                  <c:v>1895.43</c:v>
                </c:pt>
                <c:pt idx="2687">
                  <c:v>1896.4</c:v>
                </c:pt>
                <c:pt idx="2688">
                  <c:v>1908.355</c:v>
                </c:pt>
                <c:pt idx="2689">
                  <c:v>1913.1409999999998</c:v>
                </c:pt>
                <c:pt idx="2690">
                  <c:v>1914.1739999999998</c:v>
                </c:pt>
                <c:pt idx="2691">
                  <c:v>1920.348</c:v>
                </c:pt>
                <c:pt idx="2692">
                  <c:v>1930.319</c:v>
                </c:pt>
                <c:pt idx="2693">
                  <c:v>1934.1309999999999</c:v>
                </c:pt>
                <c:pt idx="2694">
                  <c:v>1934.9770000000001</c:v>
                </c:pt>
                <c:pt idx="2695">
                  <c:v>1938</c:v>
                </c:pt>
                <c:pt idx="2696">
                  <c:v>1946.92</c:v>
                </c:pt>
                <c:pt idx="2697">
                  <c:v>1947.8409999999999</c:v>
                </c:pt>
                <c:pt idx="2698">
                  <c:v>1949.8909999999998</c:v>
                </c:pt>
                <c:pt idx="2699">
                  <c:v>1958.395</c:v>
                </c:pt>
                <c:pt idx="2700">
                  <c:v>1963.3619999999999</c:v>
                </c:pt>
                <c:pt idx="2701">
                  <c:v>1977.327</c:v>
                </c:pt>
                <c:pt idx="2702">
                  <c:v>1979.1029999999998</c:v>
                </c:pt>
                <c:pt idx="2703">
                  <c:v>1987.2180000000001</c:v>
                </c:pt>
                <c:pt idx="2704">
                  <c:v>1991.1809999999998</c:v>
                </c:pt>
                <c:pt idx="2705">
                  <c:v>2008.4</c:v>
                </c:pt>
                <c:pt idx="2706">
                  <c:v>2010.248</c:v>
                </c:pt>
                <c:pt idx="2707">
                  <c:v>2015.5629999999999</c:v>
                </c:pt>
                <c:pt idx="2708">
                  <c:v>2021.2</c:v>
                </c:pt>
                <c:pt idx="2709">
                  <c:v>2027.8979999999999</c:v>
                </c:pt>
                <c:pt idx="2710">
                  <c:v>2030.6029999999998</c:v>
                </c:pt>
                <c:pt idx="2711">
                  <c:v>2036.5629999999999</c:v>
                </c:pt>
                <c:pt idx="2712">
                  <c:v>2037.47</c:v>
                </c:pt>
                <c:pt idx="2713">
                  <c:v>2039.569</c:v>
                </c:pt>
                <c:pt idx="2714">
                  <c:v>2057.681</c:v>
                </c:pt>
                <c:pt idx="2715">
                  <c:v>2067.6979999999999</c:v>
                </c:pt>
                <c:pt idx="2716">
                  <c:v>2069.9150000000022</c:v>
                </c:pt>
                <c:pt idx="2717">
                  <c:v>2079.0650000000001</c:v>
                </c:pt>
                <c:pt idx="2718">
                  <c:v>2087.6869999999917</c:v>
                </c:pt>
                <c:pt idx="2719">
                  <c:v>2093.7679999999987</c:v>
                </c:pt>
                <c:pt idx="2720">
                  <c:v>2094.2170000000001</c:v>
                </c:pt>
                <c:pt idx="2721">
                  <c:v>2094.6979999999999</c:v>
                </c:pt>
                <c:pt idx="2722">
                  <c:v>2106.2150000000001</c:v>
                </c:pt>
                <c:pt idx="2723">
                  <c:v>2108.7659999999987</c:v>
                </c:pt>
                <c:pt idx="2724">
                  <c:v>2120.665</c:v>
                </c:pt>
                <c:pt idx="2725">
                  <c:v>2124.9749999999999</c:v>
                </c:pt>
                <c:pt idx="2726">
                  <c:v>2127.8670000000002</c:v>
                </c:pt>
                <c:pt idx="2727">
                  <c:v>2131.6079999999997</c:v>
                </c:pt>
                <c:pt idx="2728">
                  <c:v>2139.1930000000002</c:v>
                </c:pt>
                <c:pt idx="2729">
                  <c:v>2142.6379999999999</c:v>
                </c:pt>
                <c:pt idx="2730">
                  <c:v>2143.8540000000012</c:v>
                </c:pt>
                <c:pt idx="2731">
                  <c:v>2150.5430000000001</c:v>
                </c:pt>
                <c:pt idx="2732">
                  <c:v>2153.366</c:v>
                </c:pt>
                <c:pt idx="2733">
                  <c:v>2157.9659999999999</c:v>
                </c:pt>
                <c:pt idx="2734">
                  <c:v>2158.38</c:v>
                </c:pt>
                <c:pt idx="2735">
                  <c:v>2159.4250000000002</c:v>
                </c:pt>
                <c:pt idx="2736">
                  <c:v>2160.547</c:v>
                </c:pt>
                <c:pt idx="2737">
                  <c:v>2165.7930000000001</c:v>
                </c:pt>
                <c:pt idx="2738">
                  <c:v>2168.4</c:v>
                </c:pt>
                <c:pt idx="2739">
                  <c:v>2169.8110000000083</c:v>
                </c:pt>
                <c:pt idx="2740">
                  <c:v>2177.3140000000012</c:v>
                </c:pt>
                <c:pt idx="2741">
                  <c:v>2183.9560000000001</c:v>
                </c:pt>
                <c:pt idx="2742">
                  <c:v>2186.7599999999998</c:v>
                </c:pt>
                <c:pt idx="2743">
                  <c:v>2199.4160000000002</c:v>
                </c:pt>
                <c:pt idx="2744">
                  <c:v>2206.056</c:v>
                </c:pt>
                <c:pt idx="2745">
                  <c:v>2213.1039999999998</c:v>
                </c:pt>
                <c:pt idx="2746">
                  <c:v>2218.4409999999998</c:v>
                </c:pt>
                <c:pt idx="2747">
                  <c:v>2229.1999999999998</c:v>
                </c:pt>
                <c:pt idx="2748">
                  <c:v>2230.9140000000002</c:v>
                </c:pt>
                <c:pt idx="2749">
                  <c:v>2231.8429999999998</c:v>
                </c:pt>
                <c:pt idx="2750">
                  <c:v>2237.1889999999912</c:v>
                </c:pt>
                <c:pt idx="2751">
                  <c:v>2242.2259999999997</c:v>
                </c:pt>
                <c:pt idx="2752">
                  <c:v>2247.5859999999998</c:v>
                </c:pt>
                <c:pt idx="2753">
                  <c:v>2254.2550000000001</c:v>
                </c:pt>
                <c:pt idx="2754">
                  <c:v>2258.6419999999998</c:v>
                </c:pt>
                <c:pt idx="2755">
                  <c:v>2268.6190000000001</c:v>
                </c:pt>
                <c:pt idx="2756">
                  <c:v>2273.038</c:v>
                </c:pt>
                <c:pt idx="2757">
                  <c:v>2276.259</c:v>
                </c:pt>
                <c:pt idx="2758">
                  <c:v>2284.181</c:v>
                </c:pt>
                <c:pt idx="2759">
                  <c:v>2307.3580000000002</c:v>
                </c:pt>
                <c:pt idx="2760">
                  <c:v>2312.0540000000001</c:v>
                </c:pt>
                <c:pt idx="2761">
                  <c:v>2321.0700000000002</c:v>
                </c:pt>
                <c:pt idx="2762">
                  <c:v>2323.4659999999999</c:v>
                </c:pt>
                <c:pt idx="2763">
                  <c:v>2327.7350000000001</c:v>
                </c:pt>
                <c:pt idx="2764">
                  <c:v>2347.1770000000001</c:v>
                </c:pt>
                <c:pt idx="2765">
                  <c:v>2348.5920000000001</c:v>
                </c:pt>
                <c:pt idx="2766">
                  <c:v>2348.7579999999998</c:v>
                </c:pt>
                <c:pt idx="2767">
                  <c:v>2352.8730000000078</c:v>
                </c:pt>
                <c:pt idx="2768">
                  <c:v>2358.8879999999999</c:v>
                </c:pt>
                <c:pt idx="2769">
                  <c:v>2358.962</c:v>
                </c:pt>
                <c:pt idx="2770">
                  <c:v>2363.5749999999998</c:v>
                </c:pt>
                <c:pt idx="2771">
                  <c:v>2369.9</c:v>
                </c:pt>
                <c:pt idx="2772">
                  <c:v>2369.9910000000073</c:v>
                </c:pt>
                <c:pt idx="2773">
                  <c:v>2378.221</c:v>
                </c:pt>
                <c:pt idx="2774">
                  <c:v>2379.0990000000002</c:v>
                </c:pt>
                <c:pt idx="2775">
                  <c:v>2385.5329999999999</c:v>
                </c:pt>
                <c:pt idx="2776">
                  <c:v>2386.3920000000012</c:v>
                </c:pt>
                <c:pt idx="2777">
                  <c:v>2391.4090000000001</c:v>
                </c:pt>
                <c:pt idx="2778">
                  <c:v>2422.5300000000002</c:v>
                </c:pt>
                <c:pt idx="2779">
                  <c:v>2427.0949999999998</c:v>
                </c:pt>
                <c:pt idx="2780">
                  <c:v>2428.2570000000001</c:v>
                </c:pt>
                <c:pt idx="2781">
                  <c:v>2439.6509999999998</c:v>
                </c:pt>
                <c:pt idx="2782">
                  <c:v>2439.9760000000001</c:v>
                </c:pt>
                <c:pt idx="2783">
                  <c:v>2450.9259999999999</c:v>
                </c:pt>
                <c:pt idx="2784">
                  <c:v>2467.0509999999999</c:v>
                </c:pt>
                <c:pt idx="2785">
                  <c:v>2469.16</c:v>
                </c:pt>
                <c:pt idx="2786">
                  <c:v>2471.5659999999998</c:v>
                </c:pt>
                <c:pt idx="2787">
                  <c:v>2491.7069999999912</c:v>
                </c:pt>
                <c:pt idx="2788">
                  <c:v>2505.1179999999999</c:v>
                </c:pt>
                <c:pt idx="2789">
                  <c:v>2514.1120000000001</c:v>
                </c:pt>
                <c:pt idx="2790">
                  <c:v>2526.1320000000001</c:v>
                </c:pt>
                <c:pt idx="2791">
                  <c:v>2532.8389999999999</c:v>
                </c:pt>
                <c:pt idx="2792">
                  <c:v>2533.8069999999998</c:v>
                </c:pt>
                <c:pt idx="2793">
                  <c:v>2538.2809999999922</c:v>
                </c:pt>
                <c:pt idx="2794">
                  <c:v>2540.3470000000002</c:v>
                </c:pt>
                <c:pt idx="2795">
                  <c:v>2542.777</c:v>
                </c:pt>
                <c:pt idx="2796">
                  <c:v>2570.1959999999999</c:v>
                </c:pt>
                <c:pt idx="2797">
                  <c:v>2580.2869999999907</c:v>
                </c:pt>
                <c:pt idx="2798">
                  <c:v>2587.4450000000002</c:v>
                </c:pt>
                <c:pt idx="2799">
                  <c:v>2588.0300000000002</c:v>
                </c:pt>
                <c:pt idx="2800">
                  <c:v>2588.069</c:v>
                </c:pt>
                <c:pt idx="2801">
                  <c:v>2614.4</c:v>
                </c:pt>
                <c:pt idx="2802">
                  <c:v>2615.8020000000001</c:v>
                </c:pt>
                <c:pt idx="2803">
                  <c:v>2619.6190000000001</c:v>
                </c:pt>
                <c:pt idx="2804">
                  <c:v>2622.201</c:v>
                </c:pt>
                <c:pt idx="2805">
                  <c:v>2622.614</c:v>
                </c:pt>
                <c:pt idx="2806">
                  <c:v>2634.2710000000002</c:v>
                </c:pt>
                <c:pt idx="2807">
                  <c:v>2650.0889999999922</c:v>
                </c:pt>
                <c:pt idx="2808">
                  <c:v>2650.4679999999998</c:v>
                </c:pt>
                <c:pt idx="2809">
                  <c:v>2653.3100000000022</c:v>
                </c:pt>
                <c:pt idx="2810">
                  <c:v>2658.6869999999917</c:v>
                </c:pt>
                <c:pt idx="2811">
                  <c:v>2684.1839999999997</c:v>
                </c:pt>
                <c:pt idx="2812">
                  <c:v>2712.2579999999998</c:v>
                </c:pt>
                <c:pt idx="2813">
                  <c:v>2736.9479999999999</c:v>
                </c:pt>
                <c:pt idx="2814">
                  <c:v>2738.1559999999999</c:v>
                </c:pt>
                <c:pt idx="2815">
                  <c:v>2746.3580000000002</c:v>
                </c:pt>
                <c:pt idx="2816">
                  <c:v>2747.2979999999998</c:v>
                </c:pt>
                <c:pt idx="2817">
                  <c:v>2748.2849999999912</c:v>
                </c:pt>
                <c:pt idx="2818">
                  <c:v>2752.01</c:v>
                </c:pt>
                <c:pt idx="2819">
                  <c:v>2757.3490000000002</c:v>
                </c:pt>
                <c:pt idx="2820">
                  <c:v>2763.9560000000001</c:v>
                </c:pt>
                <c:pt idx="2821">
                  <c:v>2772.8589999999999</c:v>
                </c:pt>
                <c:pt idx="2822">
                  <c:v>2776.7659999999987</c:v>
                </c:pt>
                <c:pt idx="2823">
                  <c:v>2779.9520000000002</c:v>
                </c:pt>
                <c:pt idx="2824">
                  <c:v>2811.346</c:v>
                </c:pt>
                <c:pt idx="2825">
                  <c:v>2814.5729999999999</c:v>
                </c:pt>
                <c:pt idx="2826">
                  <c:v>2822.6439999999998</c:v>
                </c:pt>
                <c:pt idx="2827">
                  <c:v>2827.585</c:v>
                </c:pt>
                <c:pt idx="2828">
                  <c:v>2827.663</c:v>
                </c:pt>
                <c:pt idx="2829">
                  <c:v>2829.143</c:v>
                </c:pt>
                <c:pt idx="2830">
                  <c:v>2831.53</c:v>
                </c:pt>
                <c:pt idx="2831">
                  <c:v>2832.5839999999998</c:v>
                </c:pt>
                <c:pt idx="2832">
                  <c:v>2839.3609999999999</c:v>
                </c:pt>
                <c:pt idx="2833">
                  <c:v>2853.5839999999998</c:v>
                </c:pt>
                <c:pt idx="2834">
                  <c:v>2863.6079999999997</c:v>
                </c:pt>
                <c:pt idx="2835">
                  <c:v>2867.0430000000001</c:v>
                </c:pt>
                <c:pt idx="2836">
                  <c:v>2883.4450000000002</c:v>
                </c:pt>
                <c:pt idx="2837">
                  <c:v>2885.0520000000001</c:v>
                </c:pt>
                <c:pt idx="2838">
                  <c:v>2890.5940000000001</c:v>
                </c:pt>
                <c:pt idx="2839">
                  <c:v>2897.6219999999998</c:v>
                </c:pt>
                <c:pt idx="2840">
                  <c:v>2901.9900000000002</c:v>
                </c:pt>
                <c:pt idx="2841">
                  <c:v>2910.0520000000001</c:v>
                </c:pt>
                <c:pt idx="2842">
                  <c:v>2919.8649999999998</c:v>
                </c:pt>
                <c:pt idx="2843">
                  <c:v>2937.6079999999997</c:v>
                </c:pt>
                <c:pt idx="2844">
                  <c:v>2938.4989999999998</c:v>
                </c:pt>
                <c:pt idx="2845">
                  <c:v>2944.3690000000001</c:v>
                </c:pt>
                <c:pt idx="2846">
                  <c:v>2946.3500000000022</c:v>
                </c:pt>
                <c:pt idx="2847">
                  <c:v>2946.8330000000078</c:v>
                </c:pt>
                <c:pt idx="2848">
                  <c:v>2948.5659999999998</c:v>
                </c:pt>
                <c:pt idx="2849">
                  <c:v>2953.1790000000001</c:v>
                </c:pt>
                <c:pt idx="2850">
                  <c:v>2953.5610000000001</c:v>
                </c:pt>
                <c:pt idx="2851">
                  <c:v>2959.3969999999999</c:v>
                </c:pt>
                <c:pt idx="2852">
                  <c:v>2966.2530000000002</c:v>
                </c:pt>
                <c:pt idx="2853">
                  <c:v>2966.4</c:v>
                </c:pt>
                <c:pt idx="2854">
                  <c:v>2967.3240000000001</c:v>
                </c:pt>
                <c:pt idx="2855">
                  <c:v>2981.4780000000001</c:v>
                </c:pt>
                <c:pt idx="2856">
                  <c:v>2990.9910000000073</c:v>
                </c:pt>
                <c:pt idx="2857">
                  <c:v>2991.8950000000073</c:v>
                </c:pt>
                <c:pt idx="2858">
                  <c:v>3001.4670000000001</c:v>
                </c:pt>
                <c:pt idx="2859">
                  <c:v>3017.163</c:v>
                </c:pt>
                <c:pt idx="2860">
                  <c:v>3021.6990000000001</c:v>
                </c:pt>
                <c:pt idx="2861">
                  <c:v>3028.1590000000001</c:v>
                </c:pt>
                <c:pt idx="2862">
                  <c:v>3029.3240000000001</c:v>
                </c:pt>
                <c:pt idx="2863">
                  <c:v>3029.9150000000022</c:v>
                </c:pt>
                <c:pt idx="2864">
                  <c:v>3035.6859999999997</c:v>
                </c:pt>
                <c:pt idx="2865">
                  <c:v>3041.51</c:v>
                </c:pt>
                <c:pt idx="2866">
                  <c:v>3045.1479999999997</c:v>
                </c:pt>
                <c:pt idx="2867">
                  <c:v>3046.6109999999999</c:v>
                </c:pt>
                <c:pt idx="2868">
                  <c:v>3048.585</c:v>
                </c:pt>
                <c:pt idx="2869">
                  <c:v>3051.1550000000002</c:v>
                </c:pt>
                <c:pt idx="2870">
                  <c:v>3055.6059999999998</c:v>
                </c:pt>
                <c:pt idx="2871">
                  <c:v>3061.4690000000001</c:v>
                </c:pt>
                <c:pt idx="2872">
                  <c:v>3062.0729999999999</c:v>
                </c:pt>
                <c:pt idx="2873">
                  <c:v>3085.5889999999922</c:v>
                </c:pt>
                <c:pt idx="2874">
                  <c:v>3087.7759999999998</c:v>
                </c:pt>
                <c:pt idx="2875">
                  <c:v>3096.069</c:v>
                </c:pt>
                <c:pt idx="2876">
                  <c:v>3116.9969999999998</c:v>
                </c:pt>
                <c:pt idx="2877">
                  <c:v>3123.42</c:v>
                </c:pt>
                <c:pt idx="2878">
                  <c:v>3128.2219999999998</c:v>
                </c:pt>
                <c:pt idx="2879">
                  <c:v>3132.3249999999998</c:v>
                </c:pt>
                <c:pt idx="2880">
                  <c:v>3133.2859999999987</c:v>
                </c:pt>
                <c:pt idx="2881">
                  <c:v>3157.723</c:v>
                </c:pt>
                <c:pt idx="2882">
                  <c:v>3164.306</c:v>
                </c:pt>
                <c:pt idx="2883">
                  <c:v>3167.2159999999999</c:v>
                </c:pt>
                <c:pt idx="2884">
                  <c:v>3175</c:v>
                </c:pt>
                <c:pt idx="2885">
                  <c:v>3197.25</c:v>
                </c:pt>
                <c:pt idx="2886">
                  <c:v>3201.0079999999998</c:v>
                </c:pt>
                <c:pt idx="2887">
                  <c:v>3222.777</c:v>
                </c:pt>
                <c:pt idx="2888">
                  <c:v>3223.3550000000077</c:v>
                </c:pt>
                <c:pt idx="2889">
                  <c:v>3231.3040000000001</c:v>
                </c:pt>
                <c:pt idx="2890">
                  <c:v>3234.16</c:v>
                </c:pt>
                <c:pt idx="2891">
                  <c:v>3235.8120000000022</c:v>
                </c:pt>
                <c:pt idx="2892">
                  <c:v>3251.5210000000002</c:v>
                </c:pt>
                <c:pt idx="2893">
                  <c:v>3254.66</c:v>
                </c:pt>
                <c:pt idx="2894">
                  <c:v>3263.1550000000002</c:v>
                </c:pt>
                <c:pt idx="2895">
                  <c:v>3325.9859999999999</c:v>
                </c:pt>
                <c:pt idx="2896">
                  <c:v>3335.5050000000001</c:v>
                </c:pt>
                <c:pt idx="2897">
                  <c:v>3339.7489999999902</c:v>
                </c:pt>
                <c:pt idx="2898">
                  <c:v>3341.848</c:v>
                </c:pt>
                <c:pt idx="2899">
                  <c:v>3342.6819999999998</c:v>
                </c:pt>
                <c:pt idx="2900">
                  <c:v>3349.3330000000078</c:v>
                </c:pt>
                <c:pt idx="2901">
                  <c:v>3351.0770000000002</c:v>
                </c:pt>
                <c:pt idx="2902">
                  <c:v>3361.192</c:v>
                </c:pt>
                <c:pt idx="2903">
                  <c:v>3364.29</c:v>
                </c:pt>
                <c:pt idx="2904">
                  <c:v>3373.6459999999997</c:v>
                </c:pt>
                <c:pt idx="2905">
                  <c:v>3378.2839999999997</c:v>
                </c:pt>
                <c:pt idx="2906">
                  <c:v>3383.9510000000078</c:v>
                </c:pt>
                <c:pt idx="2907">
                  <c:v>3399.6279999999997</c:v>
                </c:pt>
                <c:pt idx="2908">
                  <c:v>3407.6419999999998</c:v>
                </c:pt>
                <c:pt idx="2909">
                  <c:v>3408.1529999999998</c:v>
                </c:pt>
                <c:pt idx="2910">
                  <c:v>3417.9169999999999</c:v>
                </c:pt>
                <c:pt idx="2911">
                  <c:v>3425.9679999999998</c:v>
                </c:pt>
                <c:pt idx="2912">
                  <c:v>3432.3</c:v>
                </c:pt>
                <c:pt idx="2913">
                  <c:v>3439.634</c:v>
                </c:pt>
                <c:pt idx="2914">
                  <c:v>3448.5349999999999</c:v>
                </c:pt>
                <c:pt idx="2915">
                  <c:v>3451.672</c:v>
                </c:pt>
                <c:pt idx="2916">
                  <c:v>3452.2079999999987</c:v>
                </c:pt>
                <c:pt idx="2917">
                  <c:v>3453.509</c:v>
                </c:pt>
                <c:pt idx="2918">
                  <c:v>3457.0529999999999</c:v>
                </c:pt>
                <c:pt idx="2919">
                  <c:v>3478.8020000000001</c:v>
                </c:pt>
                <c:pt idx="2920">
                  <c:v>3484.8409999999999</c:v>
                </c:pt>
                <c:pt idx="2921">
                  <c:v>3495.569</c:v>
                </c:pt>
                <c:pt idx="2922">
                  <c:v>3514.8350000000078</c:v>
                </c:pt>
                <c:pt idx="2923">
                  <c:v>3515.1350000000002</c:v>
                </c:pt>
                <c:pt idx="2924">
                  <c:v>3525.1309999999999</c:v>
                </c:pt>
                <c:pt idx="2925">
                  <c:v>3538.0529999999999</c:v>
                </c:pt>
                <c:pt idx="2926">
                  <c:v>3539.7419999999997</c:v>
                </c:pt>
                <c:pt idx="2927">
                  <c:v>3569.2019999999998</c:v>
                </c:pt>
                <c:pt idx="2928">
                  <c:v>3570.489</c:v>
                </c:pt>
                <c:pt idx="2929">
                  <c:v>3586.69</c:v>
                </c:pt>
                <c:pt idx="2930">
                  <c:v>3590.3420000000001</c:v>
                </c:pt>
                <c:pt idx="2931">
                  <c:v>3593.5309999999999</c:v>
                </c:pt>
                <c:pt idx="2932">
                  <c:v>3596.8360000000002</c:v>
                </c:pt>
                <c:pt idx="2933">
                  <c:v>3624.4969999999998</c:v>
                </c:pt>
                <c:pt idx="2934">
                  <c:v>3628.152</c:v>
                </c:pt>
                <c:pt idx="2935">
                  <c:v>3655.9850000000001</c:v>
                </c:pt>
                <c:pt idx="2936">
                  <c:v>3666.2059999999997</c:v>
                </c:pt>
                <c:pt idx="2937">
                  <c:v>3669.8809999999999</c:v>
                </c:pt>
                <c:pt idx="2938">
                  <c:v>3673.4650000000001</c:v>
                </c:pt>
                <c:pt idx="2939">
                  <c:v>3678.5039999999999</c:v>
                </c:pt>
                <c:pt idx="2940">
                  <c:v>3678.7130000000002</c:v>
                </c:pt>
                <c:pt idx="2941">
                  <c:v>3690.5189999999998</c:v>
                </c:pt>
                <c:pt idx="2942">
                  <c:v>3690.8150000000078</c:v>
                </c:pt>
                <c:pt idx="2943">
                  <c:v>3704.2919999999999</c:v>
                </c:pt>
                <c:pt idx="2944">
                  <c:v>3723.8850000000002</c:v>
                </c:pt>
                <c:pt idx="2945">
                  <c:v>3734.0149999999999</c:v>
                </c:pt>
                <c:pt idx="2946">
                  <c:v>3747.8180000000002</c:v>
                </c:pt>
                <c:pt idx="2947">
                  <c:v>3753.547</c:v>
                </c:pt>
                <c:pt idx="2948">
                  <c:v>3778.0709999999999</c:v>
                </c:pt>
                <c:pt idx="2949">
                  <c:v>3788.7370000000001</c:v>
                </c:pt>
                <c:pt idx="2950">
                  <c:v>3788.9290000000001</c:v>
                </c:pt>
                <c:pt idx="2951">
                  <c:v>3803.9700000000012</c:v>
                </c:pt>
                <c:pt idx="2952">
                  <c:v>3825.6979999999999</c:v>
                </c:pt>
                <c:pt idx="2953">
                  <c:v>3833.7249999999917</c:v>
                </c:pt>
                <c:pt idx="2954">
                  <c:v>3845.652</c:v>
                </c:pt>
                <c:pt idx="2955">
                  <c:v>3867.3040000000001</c:v>
                </c:pt>
                <c:pt idx="2956">
                  <c:v>3870.2739999999999</c:v>
                </c:pt>
                <c:pt idx="2957">
                  <c:v>3878.7629999999917</c:v>
                </c:pt>
                <c:pt idx="2958">
                  <c:v>3882.9749999999999</c:v>
                </c:pt>
                <c:pt idx="2959">
                  <c:v>3883.4029999999998</c:v>
                </c:pt>
                <c:pt idx="2960">
                  <c:v>3889.7599999999998</c:v>
                </c:pt>
                <c:pt idx="2961">
                  <c:v>3891.6559999999999</c:v>
                </c:pt>
                <c:pt idx="2962">
                  <c:v>3922.3789999999999</c:v>
                </c:pt>
                <c:pt idx="2963">
                  <c:v>3923.308</c:v>
                </c:pt>
                <c:pt idx="2964">
                  <c:v>3924.569</c:v>
                </c:pt>
                <c:pt idx="2965">
                  <c:v>3934.5540000000001</c:v>
                </c:pt>
                <c:pt idx="2966">
                  <c:v>3948.2759999999998</c:v>
                </c:pt>
                <c:pt idx="2967">
                  <c:v>3957.3009999999999</c:v>
                </c:pt>
                <c:pt idx="2968">
                  <c:v>3961.643</c:v>
                </c:pt>
                <c:pt idx="2969">
                  <c:v>3965.172</c:v>
                </c:pt>
                <c:pt idx="2970">
                  <c:v>3971.2</c:v>
                </c:pt>
                <c:pt idx="2971">
                  <c:v>3976.1</c:v>
                </c:pt>
                <c:pt idx="2972">
                  <c:v>3994.2429999999922</c:v>
                </c:pt>
                <c:pt idx="2973">
                  <c:v>3994.2669999999907</c:v>
                </c:pt>
                <c:pt idx="2974">
                  <c:v>4000.3510000000083</c:v>
                </c:pt>
                <c:pt idx="2975">
                  <c:v>4005.0259999999998</c:v>
                </c:pt>
                <c:pt idx="2976">
                  <c:v>4014.3240000000001</c:v>
                </c:pt>
                <c:pt idx="2977">
                  <c:v>4026.6669999999917</c:v>
                </c:pt>
                <c:pt idx="2978">
                  <c:v>4031.9679999999998</c:v>
                </c:pt>
                <c:pt idx="2979">
                  <c:v>4032.9639999999999</c:v>
                </c:pt>
                <c:pt idx="2980">
                  <c:v>4086.8370000000073</c:v>
                </c:pt>
                <c:pt idx="2981">
                  <c:v>4100.2690000000002</c:v>
                </c:pt>
                <c:pt idx="2982">
                  <c:v>4103.0240000000003</c:v>
                </c:pt>
                <c:pt idx="2983">
                  <c:v>4107.0570000000007</c:v>
                </c:pt>
                <c:pt idx="2984">
                  <c:v>4118.2329999999993</c:v>
                </c:pt>
                <c:pt idx="2985">
                  <c:v>4153.6020000000044</c:v>
                </c:pt>
                <c:pt idx="2986">
                  <c:v>4170.6950000000024</c:v>
                </c:pt>
                <c:pt idx="2987">
                  <c:v>4172.5779999999995</c:v>
                </c:pt>
                <c:pt idx="2988">
                  <c:v>4174.4469999999992</c:v>
                </c:pt>
                <c:pt idx="2989">
                  <c:v>4174.7850000000008</c:v>
                </c:pt>
                <c:pt idx="2990">
                  <c:v>4195.375</c:v>
                </c:pt>
                <c:pt idx="2991">
                  <c:v>4227.6110000000044</c:v>
                </c:pt>
                <c:pt idx="2992">
                  <c:v>4283.8420000000024</c:v>
                </c:pt>
                <c:pt idx="2993">
                  <c:v>4286.1150000000034</c:v>
                </c:pt>
                <c:pt idx="2994">
                  <c:v>4293.6000000000004</c:v>
                </c:pt>
                <c:pt idx="2995">
                  <c:v>4322.0290000000014</c:v>
                </c:pt>
                <c:pt idx="2996">
                  <c:v>4335.2</c:v>
                </c:pt>
                <c:pt idx="2997">
                  <c:v>4353.92</c:v>
                </c:pt>
                <c:pt idx="2998">
                  <c:v>4356.3360000000002</c:v>
                </c:pt>
                <c:pt idx="2999">
                  <c:v>4387.2</c:v>
                </c:pt>
                <c:pt idx="3000">
                  <c:v>4398.9049999999997</c:v>
                </c:pt>
                <c:pt idx="3001">
                  <c:v>4412.6320000000014</c:v>
                </c:pt>
                <c:pt idx="3002">
                  <c:v>4476.9800000000005</c:v>
                </c:pt>
                <c:pt idx="3003">
                  <c:v>4477.4939999999997</c:v>
                </c:pt>
                <c:pt idx="3004">
                  <c:v>4511.5570000000007</c:v>
                </c:pt>
                <c:pt idx="3005">
                  <c:v>4547.8740000000007</c:v>
                </c:pt>
                <c:pt idx="3006">
                  <c:v>4552.1690000000044</c:v>
                </c:pt>
                <c:pt idx="3007">
                  <c:v>4553.3879999999999</c:v>
                </c:pt>
                <c:pt idx="3008">
                  <c:v>4574.1160000000054</c:v>
                </c:pt>
                <c:pt idx="3009">
                  <c:v>4578.5530000000008</c:v>
                </c:pt>
                <c:pt idx="3010">
                  <c:v>4634.2349999999997</c:v>
                </c:pt>
                <c:pt idx="3011">
                  <c:v>4637.8740000000007</c:v>
                </c:pt>
                <c:pt idx="3012">
                  <c:v>4639.9720000000007</c:v>
                </c:pt>
                <c:pt idx="3013">
                  <c:v>4649.1780000000008</c:v>
                </c:pt>
                <c:pt idx="3014">
                  <c:v>4663.4489999999996</c:v>
                </c:pt>
                <c:pt idx="3015">
                  <c:v>4673.0420000000004</c:v>
                </c:pt>
                <c:pt idx="3016">
                  <c:v>4682.5560000000014</c:v>
                </c:pt>
                <c:pt idx="3017">
                  <c:v>4691.5430000000006</c:v>
                </c:pt>
                <c:pt idx="3018">
                  <c:v>4691.5769999999993</c:v>
                </c:pt>
                <c:pt idx="3019">
                  <c:v>4701.4379999999965</c:v>
                </c:pt>
                <c:pt idx="3020">
                  <c:v>4755.6460000000034</c:v>
                </c:pt>
                <c:pt idx="3021">
                  <c:v>4777.3980000000001</c:v>
                </c:pt>
                <c:pt idx="3022">
                  <c:v>4803.6150000000034</c:v>
                </c:pt>
                <c:pt idx="3023">
                  <c:v>4804.357</c:v>
                </c:pt>
                <c:pt idx="3024">
                  <c:v>4807.1870000000008</c:v>
                </c:pt>
                <c:pt idx="3025">
                  <c:v>4808.2620000000024</c:v>
                </c:pt>
                <c:pt idx="3026">
                  <c:v>4811.7349999999997</c:v>
                </c:pt>
                <c:pt idx="3027">
                  <c:v>4832.9429999999993</c:v>
                </c:pt>
                <c:pt idx="3028">
                  <c:v>4840.0570000000007</c:v>
                </c:pt>
                <c:pt idx="3029">
                  <c:v>4840.1680000000024</c:v>
                </c:pt>
                <c:pt idx="3030">
                  <c:v>4870.8960000000034</c:v>
                </c:pt>
                <c:pt idx="3031">
                  <c:v>4918.6480000000001</c:v>
                </c:pt>
                <c:pt idx="3032">
                  <c:v>4941.0320000000002</c:v>
                </c:pt>
                <c:pt idx="3033">
                  <c:v>4949.9960000000001</c:v>
                </c:pt>
                <c:pt idx="3034">
                  <c:v>4961.0970000000007</c:v>
                </c:pt>
                <c:pt idx="3035">
                  <c:v>5014.7220000000034</c:v>
                </c:pt>
                <c:pt idx="3036">
                  <c:v>5042.5910000000003</c:v>
                </c:pt>
                <c:pt idx="3037">
                  <c:v>5077.9469999999992</c:v>
                </c:pt>
                <c:pt idx="3038">
                  <c:v>5092.1620000000157</c:v>
                </c:pt>
                <c:pt idx="3039">
                  <c:v>5104.049</c:v>
                </c:pt>
                <c:pt idx="3040">
                  <c:v>5124.8310000000001</c:v>
                </c:pt>
                <c:pt idx="3041">
                  <c:v>5126.5890000000009</c:v>
                </c:pt>
                <c:pt idx="3042">
                  <c:v>5138.4670000000006</c:v>
                </c:pt>
                <c:pt idx="3043">
                  <c:v>5159.6030000000001</c:v>
                </c:pt>
                <c:pt idx="3044">
                  <c:v>5161.817</c:v>
                </c:pt>
                <c:pt idx="3045">
                  <c:v>5174.7089999999998</c:v>
                </c:pt>
                <c:pt idx="3046">
                  <c:v>5182.357</c:v>
                </c:pt>
                <c:pt idx="3047">
                  <c:v>5199.7359999999999</c:v>
                </c:pt>
                <c:pt idx="3048">
                  <c:v>5234.57</c:v>
                </c:pt>
                <c:pt idx="3049">
                  <c:v>5246.5749999999998</c:v>
                </c:pt>
                <c:pt idx="3050">
                  <c:v>5258.0240000000003</c:v>
                </c:pt>
                <c:pt idx="3051">
                  <c:v>5260.0110000000004</c:v>
                </c:pt>
                <c:pt idx="3052">
                  <c:v>5279.5839999999998</c:v>
                </c:pt>
                <c:pt idx="3053">
                  <c:v>5306.2369999999992</c:v>
                </c:pt>
                <c:pt idx="3054">
                  <c:v>5314.5210000000034</c:v>
                </c:pt>
                <c:pt idx="3055">
                  <c:v>5316.4579999999996</c:v>
                </c:pt>
                <c:pt idx="3056">
                  <c:v>5389.8250000000044</c:v>
                </c:pt>
                <c:pt idx="3057">
                  <c:v>5396.3270000000002</c:v>
                </c:pt>
                <c:pt idx="3058">
                  <c:v>5406.94</c:v>
                </c:pt>
                <c:pt idx="3059">
                  <c:v>5414.4379999999965</c:v>
                </c:pt>
                <c:pt idx="3060">
                  <c:v>5418.2150000000001</c:v>
                </c:pt>
                <c:pt idx="3061">
                  <c:v>5420.0530000000008</c:v>
                </c:pt>
                <c:pt idx="3062">
                  <c:v>5430.3680000000004</c:v>
                </c:pt>
                <c:pt idx="3063">
                  <c:v>5460.1130000000003</c:v>
                </c:pt>
                <c:pt idx="3064">
                  <c:v>5460.5010000000002</c:v>
                </c:pt>
                <c:pt idx="3065">
                  <c:v>5516.7940000000008</c:v>
                </c:pt>
                <c:pt idx="3066">
                  <c:v>5517.1460000000034</c:v>
                </c:pt>
                <c:pt idx="3067">
                  <c:v>5533.8660000000054</c:v>
                </c:pt>
                <c:pt idx="3068">
                  <c:v>5574.3850000000002</c:v>
                </c:pt>
                <c:pt idx="3069">
                  <c:v>5580.472999999999</c:v>
                </c:pt>
                <c:pt idx="3070">
                  <c:v>5635.1450000000004</c:v>
                </c:pt>
                <c:pt idx="3071">
                  <c:v>5637.6390000000001</c:v>
                </c:pt>
                <c:pt idx="3072">
                  <c:v>5651.3920000000044</c:v>
                </c:pt>
                <c:pt idx="3073">
                  <c:v>5699.0530000000008</c:v>
                </c:pt>
                <c:pt idx="3074">
                  <c:v>5700.1090000000004</c:v>
                </c:pt>
                <c:pt idx="3075">
                  <c:v>5716.31</c:v>
                </c:pt>
                <c:pt idx="3076">
                  <c:v>5726.1180000000004</c:v>
                </c:pt>
                <c:pt idx="3077">
                  <c:v>5741.1180000000004</c:v>
                </c:pt>
                <c:pt idx="3078">
                  <c:v>5751.4379999999965</c:v>
                </c:pt>
                <c:pt idx="3079">
                  <c:v>5771.3620000000146</c:v>
                </c:pt>
                <c:pt idx="3080">
                  <c:v>5804.6670000000004</c:v>
                </c:pt>
                <c:pt idx="3081">
                  <c:v>5843.6200000000044</c:v>
                </c:pt>
                <c:pt idx="3082">
                  <c:v>5847.0710000000008</c:v>
                </c:pt>
                <c:pt idx="3083">
                  <c:v>5850.7910000000002</c:v>
                </c:pt>
                <c:pt idx="3084">
                  <c:v>5864.27</c:v>
                </c:pt>
                <c:pt idx="3085">
                  <c:v>5929.3450000000003</c:v>
                </c:pt>
                <c:pt idx="3086">
                  <c:v>5989.3680000000004</c:v>
                </c:pt>
                <c:pt idx="3087">
                  <c:v>6015.0540000000001</c:v>
                </c:pt>
                <c:pt idx="3088">
                  <c:v>6035.1580000000004</c:v>
                </c:pt>
                <c:pt idx="3089">
                  <c:v>6053.4829999999993</c:v>
                </c:pt>
                <c:pt idx="3090">
                  <c:v>6081.6670000000004</c:v>
                </c:pt>
                <c:pt idx="3091">
                  <c:v>6124.8440000000001</c:v>
                </c:pt>
                <c:pt idx="3092">
                  <c:v>6125.9439999999995</c:v>
                </c:pt>
                <c:pt idx="3093">
                  <c:v>6165.3250000000044</c:v>
                </c:pt>
                <c:pt idx="3094">
                  <c:v>6189.9739999999965</c:v>
                </c:pt>
                <c:pt idx="3095">
                  <c:v>6199.3830000000007</c:v>
                </c:pt>
                <c:pt idx="3096">
                  <c:v>6204.6480000000001</c:v>
                </c:pt>
                <c:pt idx="3097">
                  <c:v>6237.5680000000002</c:v>
                </c:pt>
                <c:pt idx="3098">
                  <c:v>6240.1010000000024</c:v>
                </c:pt>
                <c:pt idx="3099">
                  <c:v>6243.2709999999997</c:v>
                </c:pt>
                <c:pt idx="3100">
                  <c:v>6258.549</c:v>
                </c:pt>
                <c:pt idx="3101">
                  <c:v>6302.9990000000007</c:v>
                </c:pt>
                <c:pt idx="3102">
                  <c:v>6399.6</c:v>
                </c:pt>
                <c:pt idx="3103">
                  <c:v>6453.1710000000003</c:v>
                </c:pt>
                <c:pt idx="3104">
                  <c:v>6493.2</c:v>
                </c:pt>
                <c:pt idx="3105">
                  <c:v>6548.5940000000001</c:v>
                </c:pt>
                <c:pt idx="3106">
                  <c:v>6551.1590000000024</c:v>
                </c:pt>
                <c:pt idx="3107">
                  <c:v>6556.0240000000003</c:v>
                </c:pt>
                <c:pt idx="3108">
                  <c:v>6632.2950000000001</c:v>
                </c:pt>
                <c:pt idx="3109">
                  <c:v>6637.7790000000005</c:v>
                </c:pt>
                <c:pt idx="3110">
                  <c:v>6643.8060000000014</c:v>
                </c:pt>
                <c:pt idx="3111">
                  <c:v>6655.107</c:v>
                </c:pt>
                <c:pt idx="3112">
                  <c:v>6671.134</c:v>
                </c:pt>
                <c:pt idx="3113">
                  <c:v>6692.1570000000002</c:v>
                </c:pt>
                <c:pt idx="3114">
                  <c:v>6703.5410000000002</c:v>
                </c:pt>
                <c:pt idx="3115">
                  <c:v>6744.6360000000004</c:v>
                </c:pt>
                <c:pt idx="3116">
                  <c:v>6757.4699999999993</c:v>
                </c:pt>
                <c:pt idx="3117">
                  <c:v>6773.4299999999994</c:v>
                </c:pt>
                <c:pt idx="3118">
                  <c:v>6793.2750000000005</c:v>
                </c:pt>
                <c:pt idx="3119">
                  <c:v>6814.0930000000008</c:v>
                </c:pt>
                <c:pt idx="3120">
                  <c:v>6941.2290000000003</c:v>
                </c:pt>
                <c:pt idx="3121">
                  <c:v>7001.8770000000004</c:v>
                </c:pt>
                <c:pt idx="3122">
                  <c:v>7002.84</c:v>
                </c:pt>
                <c:pt idx="3123">
                  <c:v>7014.1750000000002</c:v>
                </c:pt>
                <c:pt idx="3124">
                  <c:v>7041.4160000000002</c:v>
                </c:pt>
                <c:pt idx="3125">
                  <c:v>7050.8090000000002</c:v>
                </c:pt>
                <c:pt idx="3126">
                  <c:v>7130.5160000000014</c:v>
                </c:pt>
                <c:pt idx="3127">
                  <c:v>7140.35</c:v>
                </c:pt>
                <c:pt idx="3128">
                  <c:v>7206.6390000000001</c:v>
                </c:pt>
                <c:pt idx="3129">
                  <c:v>7359.0240000000003</c:v>
                </c:pt>
                <c:pt idx="3130">
                  <c:v>7384.4450000000006</c:v>
                </c:pt>
                <c:pt idx="3131">
                  <c:v>7502.39</c:v>
                </c:pt>
                <c:pt idx="3132">
                  <c:v>7529.3390000000009</c:v>
                </c:pt>
                <c:pt idx="3133">
                  <c:v>7586.6640000000034</c:v>
                </c:pt>
                <c:pt idx="3134">
                  <c:v>7597.54</c:v>
                </c:pt>
                <c:pt idx="3135">
                  <c:v>7719.9789999999994</c:v>
                </c:pt>
                <c:pt idx="3136">
                  <c:v>7828.3240000000014</c:v>
                </c:pt>
                <c:pt idx="3137">
                  <c:v>7885.0030000000006</c:v>
                </c:pt>
                <c:pt idx="3138">
                  <c:v>7892.5790000000006</c:v>
                </c:pt>
                <c:pt idx="3139">
                  <c:v>7948.8060000000014</c:v>
                </c:pt>
                <c:pt idx="3140">
                  <c:v>7958.6110000000044</c:v>
                </c:pt>
                <c:pt idx="3141">
                  <c:v>8043.5080000000007</c:v>
                </c:pt>
                <c:pt idx="3142">
                  <c:v>8130.6240000000034</c:v>
                </c:pt>
                <c:pt idx="3143">
                  <c:v>8155.4540000000006</c:v>
                </c:pt>
                <c:pt idx="3144">
                  <c:v>8234.0290000000005</c:v>
                </c:pt>
                <c:pt idx="3145">
                  <c:v>8300.218999999981</c:v>
                </c:pt>
                <c:pt idx="3146">
                  <c:v>8367.5709999999599</c:v>
                </c:pt>
                <c:pt idx="3147">
                  <c:v>8492.43</c:v>
                </c:pt>
                <c:pt idx="3148">
                  <c:v>8557.6</c:v>
                </c:pt>
                <c:pt idx="3149">
                  <c:v>1.52</c:v>
                </c:pt>
                <c:pt idx="3150">
                  <c:v>3.6</c:v>
                </c:pt>
                <c:pt idx="3151">
                  <c:v>6.0449219999999855</c:v>
                </c:pt>
                <c:pt idx="3152">
                  <c:v>7.76</c:v>
                </c:pt>
                <c:pt idx="3153">
                  <c:v>8.4</c:v>
                </c:pt>
                <c:pt idx="3154">
                  <c:v>12.12082</c:v>
                </c:pt>
                <c:pt idx="3155">
                  <c:v>13.684530000000002</c:v>
                </c:pt>
                <c:pt idx="3156">
                  <c:v>21.517769999999999</c:v>
                </c:pt>
                <c:pt idx="3157">
                  <c:v>24.4</c:v>
                </c:pt>
                <c:pt idx="3158">
                  <c:v>28.56</c:v>
                </c:pt>
                <c:pt idx="3159">
                  <c:v>40.732580000000013</c:v>
                </c:pt>
                <c:pt idx="3160">
                  <c:v>45.2</c:v>
                </c:pt>
                <c:pt idx="3161">
                  <c:v>46.14602</c:v>
                </c:pt>
                <c:pt idx="3162">
                  <c:v>53.52</c:v>
                </c:pt>
                <c:pt idx="3163">
                  <c:v>55.162270000000063</c:v>
                </c:pt>
                <c:pt idx="3164">
                  <c:v>61.100620000000006</c:v>
                </c:pt>
                <c:pt idx="3165">
                  <c:v>69.554760000000002</c:v>
                </c:pt>
                <c:pt idx="3166">
                  <c:v>70.449730000000002</c:v>
                </c:pt>
                <c:pt idx="3167">
                  <c:v>76.400000000000006</c:v>
                </c:pt>
                <c:pt idx="3168">
                  <c:v>82.601640000000003</c:v>
                </c:pt>
                <c:pt idx="3169">
                  <c:v>88.769530000000003</c:v>
                </c:pt>
                <c:pt idx="3170">
                  <c:v>95.888309999999919</c:v>
                </c:pt>
                <c:pt idx="3171">
                  <c:v>96.584369999999993</c:v>
                </c:pt>
                <c:pt idx="3172">
                  <c:v>107.6</c:v>
                </c:pt>
                <c:pt idx="3173">
                  <c:v>109.8276</c:v>
                </c:pt>
                <c:pt idx="3174">
                  <c:v>128.4</c:v>
                </c:pt>
                <c:pt idx="3175">
                  <c:v>132.96350000000001</c:v>
                </c:pt>
                <c:pt idx="3176">
                  <c:v>138.39770000000001</c:v>
                </c:pt>
                <c:pt idx="3177">
                  <c:v>138.96860000000001</c:v>
                </c:pt>
                <c:pt idx="3178">
                  <c:v>141.61019999999999</c:v>
                </c:pt>
                <c:pt idx="3179">
                  <c:v>151.21749999999997</c:v>
                </c:pt>
                <c:pt idx="3180">
                  <c:v>158.66969999999998</c:v>
                </c:pt>
                <c:pt idx="3181">
                  <c:v>160.50700000000001</c:v>
                </c:pt>
                <c:pt idx="3182">
                  <c:v>178.93350000000001</c:v>
                </c:pt>
                <c:pt idx="3183">
                  <c:v>187.91800000000001</c:v>
                </c:pt>
                <c:pt idx="3184">
                  <c:v>194.96</c:v>
                </c:pt>
                <c:pt idx="3185">
                  <c:v>196.41349999999997</c:v>
                </c:pt>
                <c:pt idx="3186">
                  <c:v>203.28</c:v>
                </c:pt>
                <c:pt idx="3187">
                  <c:v>203.65540000000001</c:v>
                </c:pt>
                <c:pt idx="3188">
                  <c:v>213.66559999999998</c:v>
                </c:pt>
                <c:pt idx="3189">
                  <c:v>221.35150000000004</c:v>
                </c:pt>
                <c:pt idx="3190">
                  <c:v>229.38210000000063</c:v>
                </c:pt>
                <c:pt idx="3191">
                  <c:v>232.38120000000063</c:v>
                </c:pt>
                <c:pt idx="3192">
                  <c:v>232.4</c:v>
                </c:pt>
                <c:pt idx="3193">
                  <c:v>232.88040000000063</c:v>
                </c:pt>
                <c:pt idx="3194">
                  <c:v>261.5659</c:v>
                </c:pt>
                <c:pt idx="3195">
                  <c:v>263.06529999999964</c:v>
                </c:pt>
                <c:pt idx="3196">
                  <c:v>265.68</c:v>
                </c:pt>
                <c:pt idx="3197">
                  <c:v>269.86599999999999</c:v>
                </c:pt>
                <c:pt idx="3198">
                  <c:v>274</c:v>
                </c:pt>
                <c:pt idx="3199">
                  <c:v>274.06670000000003</c:v>
                </c:pt>
                <c:pt idx="3200">
                  <c:v>274.90519999999862</c:v>
                </c:pt>
                <c:pt idx="3201">
                  <c:v>276.18950000000001</c:v>
                </c:pt>
                <c:pt idx="3202">
                  <c:v>280.91739999999879</c:v>
                </c:pt>
                <c:pt idx="3203">
                  <c:v>285.55410000000001</c:v>
                </c:pt>
                <c:pt idx="3204">
                  <c:v>288.14519999999999</c:v>
                </c:pt>
                <c:pt idx="3205">
                  <c:v>297.52140000000003</c:v>
                </c:pt>
                <c:pt idx="3206">
                  <c:v>300.60930000000002</c:v>
                </c:pt>
                <c:pt idx="3207">
                  <c:v>305.2</c:v>
                </c:pt>
                <c:pt idx="3208">
                  <c:v>315.60000000000002</c:v>
                </c:pt>
                <c:pt idx="3209">
                  <c:v>322.50479999999999</c:v>
                </c:pt>
                <c:pt idx="3210">
                  <c:v>323.91999999999911</c:v>
                </c:pt>
                <c:pt idx="3211">
                  <c:v>328.95429999999999</c:v>
                </c:pt>
                <c:pt idx="3212">
                  <c:v>335.38979999999964</c:v>
                </c:pt>
                <c:pt idx="3213">
                  <c:v>336.4</c:v>
                </c:pt>
                <c:pt idx="3214">
                  <c:v>337.62020000000001</c:v>
                </c:pt>
                <c:pt idx="3215">
                  <c:v>340.85210000000001</c:v>
                </c:pt>
                <c:pt idx="3216">
                  <c:v>361.35759999999999</c:v>
                </c:pt>
                <c:pt idx="3217">
                  <c:v>361.36</c:v>
                </c:pt>
                <c:pt idx="3218">
                  <c:v>364.21359999999879</c:v>
                </c:pt>
                <c:pt idx="3219">
                  <c:v>367.38380000000001</c:v>
                </c:pt>
                <c:pt idx="3220">
                  <c:v>368.34460000000126</c:v>
                </c:pt>
                <c:pt idx="3221">
                  <c:v>370.82129999999898</c:v>
                </c:pt>
                <c:pt idx="3222">
                  <c:v>371.76</c:v>
                </c:pt>
                <c:pt idx="3223">
                  <c:v>378</c:v>
                </c:pt>
                <c:pt idx="3224">
                  <c:v>382.16</c:v>
                </c:pt>
                <c:pt idx="3225">
                  <c:v>383.78960000000001</c:v>
                </c:pt>
                <c:pt idx="3226">
                  <c:v>384.24</c:v>
                </c:pt>
                <c:pt idx="3227">
                  <c:v>391.13709999999969</c:v>
                </c:pt>
                <c:pt idx="3228">
                  <c:v>392.20940000000002</c:v>
                </c:pt>
                <c:pt idx="3229">
                  <c:v>398.72719999999867</c:v>
                </c:pt>
                <c:pt idx="3230">
                  <c:v>398.8</c:v>
                </c:pt>
                <c:pt idx="3231">
                  <c:v>407.03160000000003</c:v>
                </c:pt>
                <c:pt idx="3232">
                  <c:v>426.66390000000001</c:v>
                </c:pt>
                <c:pt idx="3233">
                  <c:v>427.16329999999999</c:v>
                </c:pt>
                <c:pt idx="3234">
                  <c:v>429.23719999999855</c:v>
                </c:pt>
                <c:pt idx="3235">
                  <c:v>431.38979999999964</c:v>
                </c:pt>
                <c:pt idx="3236">
                  <c:v>432.08</c:v>
                </c:pt>
                <c:pt idx="3237">
                  <c:v>432.73709999999892</c:v>
                </c:pt>
                <c:pt idx="3238">
                  <c:v>438.55669999999969</c:v>
                </c:pt>
                <c:pt idx="3239">
                  <c:v>440.4</c:v>
                </c:pt>
                <c:pt idx="3240">
                  <c:v>442.35640000000001</c:v>
                </c:pt>
                <c:pt idx="3241">
                  <c:v>448.48409999999905</c:v>
                </c:pt>
                <c:pt idx="3242">
                  <c:v>457.04</c:v>
                </c:pt>
                <c:pt idx="3243">
                  <c:v>457.31220000000002</c:v>
                </c:pt>
                <c:pt idx="3244">
                  <c:v>457.32440000000008</c:v>
                </c:pt>
                <c:pt idx="3245">
                  <c:v>461.2</c:v>
                </c:pt>
                <c:pt idx="3246">
                  <c:v>464.3451</c:v>
                </c:pt>
                <c:pt idx="3247">
                  <c:v>467.21080000000001</c:v>
                </c:pt>
                <c:pt idx="3248">
                  <c:v>472.43619999999794</c:v>
                </c:pt>
                <c:pt idx="3249">
                  <c:v>472.53189999999898</c:v>
                </c:pt>
                <c:pt idx="3250">
                  <c:v>473.0652</c:v>
                </c:pt>
                <c:pt idx="3251">
                  <c:v>482</c:v>
                </c:pt>
                <c:pt idx="3252">
                  <c:v>483.6755</c:v>
                </c:pt>
                <c:pt idx="3253">
                  <c:v>484.66699999999969</c:v>
                </c:pt>
                <c:pt idx="3254">
                  <c:v>488.09009999999898</c:v>
                </c:pt>
                <c:pt idx="3255">
                  <c:v>490.32</c:v>
                </c:pt>
                <c:pt idx="3256">
                  <c:v>494.47999999999911</c:v>
                </c:pt>
                <c:pt idx="3257">
                  <c:v>504.90660000000003</c:v>
                </c:pt>
                <c:pt idx="3258">
                  <c:v>511.42449999999963</c:v>
                </c:pt>
                <c:pt idx="3259">
                  <c:v>517.24380000000053</c:v>
                </c:pt>
                <c:pt idx="3260">
                  <c:v>523.6</c:v>
                </c:pt>
                <c:pt idx="3261">
                  <c:v>526.88800000000003</c:v>
                </c:pt>
                <c:pt idx="3262">
                  <c:v>528.78800000000228</c:v>
                </c:pt>
                <c:pt idx="3263">
                  <c:v>530.70950000000005</c:v>
                </c:pt>
                <c:pt idx="3264">
                  <c:v>534.55399999999997</c:v>
                </c:pt>
                <c:pt idx="3265">
                  <c:v>539.52319999999997</c:v>
                </c:pt>
                <c:pt idx="3266">
                  <c:v>544.4</c:v>
                </c:pt>
                <c:pt idx="3267">
                  <c:v>546.524</c:v>
                </c:pt>
                <c:pt idx="3268">
                  <c:v>561.04</c:v>
                </c:pt>
                <c:pt idx="3269">
                  <c:v>566.46519999999759</c:v>
                </c:pt>
                <c:pt idx="3270">
                  <c:v>566.80499999999938</c:v>
                </c:pt>
                <c:pt idx="3271">
                  <c:v>569.13900000000001</c:v>
                </c:pt>
                <c:pt idx="3272">
                  <c:v>577.1146</c:v>
                </c:pt>
                <c:pt idx="3273">
                  <c:v>580.66789999999946</c:v>
                </c:pt>
                <c:pt idx="3274">
                  <c:v>581.21830000000193</c:v>
                </c:pt>
                <c:pt idx="3275">
                  <c:v>588.35379999999998</c:v>
                </c:pt>
                <c:pt idx="3276">
                  <c:v>591.13789999999949</c:v>
                </c:pt>
                <c:pt idx="3277">
                  <c:v>594.81059999999809</c:v>
                </c:pt>
                <c:pt idx="3278">
                  <c:v>595.09400000000005</c:v>
                </c:pt>
                <c:pt idx="3279">
                  <c:v>600.46449999999948</c:v>
                </c:pt>
                <c:pt idx="3280">
                  <c:v>601.33749999999748</c:v>
                </c:pt>
                <c:pt idx="3281">
                  <c:v>606.79999999999995</c:v>
                </c:pt>
                <c:pt idx="3282">
                  <c:v>612.95830000000001</c:v>
                </c:pt>
                <c:pt idx="3283">
                  <c:v>616.65229999999758</c:v>
                </c:pt>
                <c:pt idx="3284">
                  <c:v>617.17600000000004</c:v>
                </c:pt>
                <c:pt idx="3285">
                  <c:v>617.68440000000055</c:v>
                </c:pt>
                <c:pt idx="3286">
                  <c:v>620.29580000000055</c:v>
                </c:pt>
                <c:pt idx="3287">
                  <c:v>631.51110000000006</c:v>
                </c:pt>
                <c:pt idx="3288">
                  <c:v>635.38940000000002</c:v>
                </c:pt>
                <c:pt idx="3289">
                  <c:v>640.08000000000004</c:v>
                </c:pt>
                <c:pt idx="3290">
                  <c:v>644.24</c:v>
                </c:pt>
                <c:pt idx="3291">
                  <c:v>644.59230000000002</c:v>
                </c:pt>
                <c:pt idx="3292">
                  <c:v>646.95889999999997</c:v>
                </c:pt>
                <c:pt idx="3293">
                  <c:v>648.4</c:v>
                </c:pt>
                <c:pt idx="3294">
                  <c:v>649.54789999999946</c:v>
                </c:pt>
                <c:pt idx="3295">
                  <c:v>660.88</c:v>
                </c:pt>
                <c:pt idx="3296">
                  <c:v>665.21299999999997</c:v>
                </c:pt>
                <c:pt idx="3297">
                  <c:v>666.19150000000002</c:v>
                </c:pt>
                <c:pt idx="3298">
                  <c:v>669.2</c:v>
                </c:pt>
                <c:pt idx="3299">
                  <c:v>672.29259999999999</c:v>
                </c:pt>
                <c:pt idx="3300">
                  <c:v>673.31870000000004</c:v>
                </c:pt>
                <c:pt idx="3301">
                  <c:v>682.74630000000002</c:v>
                </c:pt>
                <c:pt idx="3302">
                  <c:v>686.03300000000002</c:v>
                </c:pt>
                <c:pt idx="3303">
                  <c:v>686.16199999999947</c:v>
                </c:pt>
                <c:pt idx="3304">
                  <c:v>694.19860000000051</c:v>
                </c:pt>
                <c:pt idx="3305">
                  <c:v>697.20920000000001</c:v>
                </c:pt>
                <c:pt idx="3306">
                  <c:v>697.60249999999996</c:v>
                </c:pt>
                <c:pt idx="3307">
                  <c:v>699.62929999999949</c:v>
                </c:pt>
                <c:pt idx="3308">
                  <c:v>702.48</c:v>
                </c:pt>
                <c:pt idx="3309">
                  <c:v>708.58890000000054</c:v>
                </c:pt>
                <c:pt idx="3310">
                  <c:v>709.69029999999998</c:v>
                </c:pt>
                <c:pt idx="3311">
                  <c:v>710.04430000000002</c:v>
                </c:pt>
                <c:pt idx="3312">
                  <c:v>710.8</c:v>
                </c:pt>
                <c:pt idx="3313">
                  <c:v>727.8809</c:v>
                </c:pt>
                <c:pt idx="3314">
                  <c:v>730.56459999999947</c:v>
                </c:pt>
                <c:pt idx="3315">
                  <c:v>732.50159999999948</c:v>
                </c:pt>
                <c:pt idx="3316">
                  <c:v>734.78459999999995</c:v>
                </c:pt>
                <c:pt idx="3317">
                  <c:v>739.22519999999997</c:v>
                </c:pt>
                <c:pt idx="3318">
                  <c:v>740.85279999999796</c:v>
                </c:pt>
                <c:pt idx="3319">
                  <c:v>745.24400000000003</c:v>
                </c:pt>
                <c:pt idx="3320">
                  <c:v>749.33139999999946</c:v>
                </c:pt>
                <c:pt idx="3321">
                  <c:v>749.9701</c:v>
                </c:pt>
                <c:pt idx="3322">
                  <c:v>755.49509999999998</c:v>
                </c:pt>
                <c:pt idx="3323">
                  <c:v>761.28689999999995</c:v>
                </c:pt>
                <c:pt idx="3324">
                  <c:v>769.53909999999996</c:v>
                </c:pt>
                <c:pt idx="3325">
                  <c:v>773.2</c:v>
                </c:pt>
                <c:pt idx="3326">
                  <c:v>783.38390000000004</c:v>
                </c:pt>
                <c:pt idx="3327">
                  <c:v>784.95870000000002</c:v>
                </c:pt>
                <c:pt idx="3328">
                  <c:v>788.91980000000001</c:v>
                </c:pt>
                <c:pt idx="3329">
                  <c:v>789.11209999999949</c:v>
                </c:pt>
                <c:pt idx="3330">
                  <c:v>790.10900000000004</c:v>
                </c:pt>
                <c:pt idx="3331">
                  <c:v>791.64890000000003</c:v>
                </c:pt>
                <c:pt idx="3332">
                  <c:v>794.56370000000004</c:v>
                </c:pt>
                <c:pt idx="3333">
                  <c:v>796.12400000000002</c:v>
                </c:pt>
                <c:pt idx="3334">
                  <c:v>797.33939999999996</c:v>
                </c:pt>
                <c:pt idx="3335">
                  <c:v>797.66359999999997</c:v>
                </c:pt>
                <c:pt idx="3336">
                  <c:v>799.71640000000002</c:v>
                </c:pt>
                <c:pt idx="3337">
                  <c:v>799.83539999999948</c:v>
                </c:pt>
                <c:pt idx="3338">
                  <c:v>809.32370000000003</c:v>
                </c:pt>
                <c:pt idx="3339">
                  <c:v>809.83309999999949</c:v>
                </c:pt>
                <c:pt idx="3340">
                  <c:v>813.01409999999998</c:v>
                </c:pt>
                <c:pt idx="3341">
                  <c:v>814.8</c:v>
                </c:pt>
                <c:pt idx="3342">
                  <c:v>816.21590000000003</c:v>
                </c:pt>
                <c:pt idx="3343">
                  <c:v>831.60450000000003</c:v>
                </c:pt>
                <c:pt idx="3344">
                  <c:v>839.17800000000193</c:v>
                </c:pt>
                <c:pt idx="3345">
                  <c:v>841.42819999999949</c:v>
                </c:pt>
                <c:pt idx="3346">
                  <c:v>857.36069999999722</c:v>
                </c:pt>
                <c:pt idx="3347">
                  <c:v>860.35799999999733</c:v>
                </c:pt>
                <c:pt idx="3348">
                  <c:v>867.27509999999995</c:v>
                </c:pt>
                <c:pt idx="3349">
                  <c:v>869.66430000000003</c:v>
                </c:pt>
                <c:pt idx="3350">
                  <c:v>875.11800000000005</c:v>
                </c:pt>
                <c:pt idx="3351">
                  <c:v>875.82839999999999</c:v>
                </c:pt>
                <c:pt idx="3352">
                  <c:v>881.96279999999808</c:v>
                </c:pt>
                <c:pt idx="3353">
                  <c:v>883.88119999999947</c:v>
                </c:pt>
                <c:pt idx="3354">
                  <c:v>889.06519999999796</c:v>
                </c:pt>
                <c:pt idx="3355">
                  <c:v>889.50509999999997</c:v>
                </c:pt>
                <c:pt idx="3356">
                  <c:v>889.97940000000051</c:v>
                </c:pt>
                <c:pt idx="3357">
                  <c:v>897.86039999999946</c:v>
                </c:pt>
                <c:pt idx="3358">
                  <c:v>898</c:v>
                </c:pt>
                <c:pt idx="3359">
                  <c:v>904.22709999999938</c:v>
                </c:pt>
                <c:pt idx="3360">
                  <c:v>906.31999999999948</c:v>
                </c:pt>
                <c:pt idx="3361">
                  <c:v>917.24950000000001</c:v>
                </c:pt>
                <c:pt idx="3362">
                  <c:v>919.12860000000001</c:v>
                </c:pt>
                <c:pt idx="3363">
                  <c:v>923.63239999999996</c:v>
                </c:pt>
                <c:pt idx="3364">
                  <c:v>927.66159999999809</c:v>
                </c:pt>
                <c:pt idx="3365">
                  <c:v>931.28000000000054</c:v>
                </c:pt>
                <c:pt idx="3366">
                  <c:v>939.6</c:v>
                </c:pt>
                <c:pt idx="3367">
                  <c:v>941.34859999999946</c:v>
                </c:pt>
                <c:pt idx="3368">
                  <c:v>953.43470000000002</c:v>
                </c:pt>
                <c:pt idx="3369">
                  <c:v>960.4</c:v>
                </c:pt>
                <c:pt idx="3370">
                  <c:v>968.03639999999996</c:v>
                </c:pt>
                <c:pt idx="3371">
                  <c:v>971.11609999999996</c:v>
                </c:pt>
                <c:pt idx="3372">
                  <c:v>981.2</c:v>
                </c:pt>
                <c:pt idx="3373">
                  <c:v>985.68050000000005</c:v>
                </c:pt>
                <c:pt idx="3374">
                  <c:v>998.00450000000001</c:v>
                </c:pt>
                <c:pt idx="3375">
                  <c:v>1001.472</c:v>
                </c:pt>
                <c:pt idx="3376">
                  <c:v>1010.3199999999994</c:v>
                </c:pt>
                <c:pt idx="3377">
                  <c:v>1012.8309999999981</c:v>
                </c:pt>
                <c:pt idx="3378">
                  <c:v>1023.6980000000005</c:v>
                </c:pt>
                <c:pt idx="3379">
                  <c:v>1034.463</c:v>
                </c:pt>
                <c:pt idx="3380">
                  <c:v>1035.098</c:v>
                </c:pt>
                <c:pt idx="3381">
                  <c:v>1036.02</c:v>
                </c:pt>
                <c:pt idx="3382">
                  <c:v>1045.7170000000001</c:v>
                </c:pt>
                <c:pt idx="3383">
                  <c:v>1048.4000000000001</c:v>
                </c:pt>
                <c:pt idx="3384">
                  <c:v>1048.6859999999999</c:v>
                </c:pt>
                <c:pt idx="3385">
                  <c:v>1049.509</c:v>
                </c:pt>
                <c:pt idx="3386">
                  <c:v>1051.808</c:v>
                </c:pt>
                <c:pt idx="3387">
                  <c:v>1053.1519999999998</c:v>
                </c:pt>
                <c:pt idx="3388">
                  <c:v>1060.24</c:v>
                </c:pt>
                <c:pt idx="3389">
                  <c:v>1064.4000000000001</c:v>
                </c:pt>
                <c:pt idx="3390">
                  <c:v>1064.819</c:v>
                </c:pt>
                <c:pt idx="3391">
                  <c:v>1065.749</c:v>
                </c:pt>
                <c:pt idx="3392">
                  <c:v>1082.6559999999999</c:v>
                </c:pt>
                <c:pt idx="3393">
                  <c:v>1083.02</c:v>
                </c:pt>
                <c:pt idx="3394">
                  <c:v>1086.0939999999998</c:v>
                </c:pt>
                <c:pt idx="3395">
                  <c:v>1087.2839999999999</c:v>
                </c:pt>
                <c:pt idx="3396">
                  <c:v>1088.4000000000001</c:v>
                </c:pt>
                <c:pt idx="3397">
                  <c:v>1103.1829999999998</c:v>
                </c:pt>
                <c:pt idx="3398">
                  <c:v>1121.6099999999999</c:v>
                </c:pt>
                <c:pt idx="3399">
                  <c:v>1127.0739999999998</c:v>
                </c:pt>
                <c:pt idx="3400">
                  <c:v>1127.202</c:v>
                </c:pt>
                <c:pt idx="3401">
                  <c:v>1133.9770000000001</c:v>
                </c:pt>
                <c:pt idx="3402">
                  <c:v>1134.912</c:v>
                </c:pt>
                <c:pt idx="3403">
                  <c:v>1136.1179999999999</c:v>
                </c:pt>
                <c:pt idx="3404">
                  <c:v>1145.288</c:v>
                </c:pt>
                <c:pt idx="3405">
                  <c:v>1145.5819999999999</c:v>
                </c:pt>
                <c:pt idx="3406">
                  <c:v>1153.867</c:v>
                </c:pt>
                <c:pt idx="3407">
                  <c:v>1156.1299999999999</c:v>
                </c:pt>
                <c:pt idx="3408">
                  <c:v>1156.808</c:v>
                </c:pt>
                <c:pt idx="3409">
                  <c:v>1161.49</c:v>
                </c:pt>
                <c:pt idx="3410">
                  <c:v>1168.4000000000001</c:v>
                </c:pt>
                <c:pt idx="3411">
                  <c:v>1169.3409999999999</c:v>
                </c:pt>
                <c:pt idx="3412">
                  <c:v>1170.701</c:v>
                </c:pt>
                <c:pt idx="3413">
                  <c:v>1171.309</c:v>
                </c:pt>
                <c:pt idx="3414">
                  <c:v>1175.588</c:v>
                </c:pt>
                <c:pt idx="3415">
                  <c:v>1178.511</c:v>
                </c:pt>
                <c:pt idx="3416">
                  <c:v>1179.33</c:v>
                </c:pt>
                <c:pt idx="3417">
                  <c:v>1182.0619999999999</c:v>
                </c:pt>
                <c:pt idx="3418">
                  <c:v>1185.463</c:v>
                </c:pt>
                <c:pt idx="3419">
                  <c:v>1189.2</c:v>
                </c:pt>
                <c:pt idx="3420">
                  <c:v>1194.5929999999998</c:v>
                </c:pt>
                <c:pt idx="3421">
                  <c:v>1202.865</c:v>
                </c:pt>
                <c:pt idx="3422">
                  <c:v>1208.991</c:v>
                </c:pt>
                <c:pt idx="3423">
                  <c:v>1212.8819999999998</c:v>
                </c:pt>
                <c:pt idx="3424">
                  <c:v>1221.627</c:v>
                </c:pt>
                <c:pt idx="3425">
                  <c:v>1223.0450000000001</c:v>
                </c:pt>
                <c:pt idx="3426">
                  <c:v>1238.569</c:v>
                </c:pt>
                <c:pt idx="3427">
                  <c:v>1240.1229999999998</c:v>
                </c:pt>
                <c:pt idx="3428">
                  <c:v>1244.8389999999999</c:v>
                </c:pt>
                <c:pt idx="3429">
                  <c:v>1250.046</c:v>
                </c:pt>
                <c:pt idx="3430">
                  <c:v>1254.9390000000001</c:v>
                </c:pt>
                <c:pt idx="3431">
                  <c:v>1256.472</c:v>
                </c:pt>
                <c:pt idx="3432">
                  <c:v>1269.518</c:v>
                </c:pt>
                <c:pt idx="3433">
                  <c:v>1270.2539999999999</c:v>
                </c:pt>
                <c:pt idx="3434">
                  <c:v>1271.3109999999999</c:v>
                </c:pt>
                <c:pt idx="3435">
                  <c:v>1271.9590000000001</c:v>
                </c:pt>
                <c:pt idx="3436">
                  <c:v>1272.4000000000001</c:v>
                </c:pt>
                <c:pt idx="3437">
                  <c:v>1276.569</c:v>
                </c:pt>
                <c:pt idx="3438">
                  <c:v>1282.9760000000001</c:v>
                </c:pt>
                <c:pt idx="3439">
                  <c:v>1286.3609999999999</c:v>
                </c:pt>
                <c:pt idx="3440">
                  <c:v>1295.317</c:v>
                </c:pt>
                <c:pt idx="3441">
                  <c:v>1296.539</c:v>
                </c:pt>
                <c:pt idx="3442">
                  <c:v>1296.576</c:v>
                </c:pt>
                <c:pt idx="3443">
                  <c:v>1296.8229999999999</c:v>
                </c:pt>
                <c:pt idx="3444">
                  <c:v>1302.1829999999998</c:v>
                </c:pt>
                <c:pt idx="3445">
                  <c:v>1315.2070000000001</c:v>
                </c:pt>
                <c:pt idx="3446">
                  <c:v>1318.8419999999999</c:v>
                </c:pt>
                <c:pt idx="3447">
                  <c:v>1334.2090000000001</c:v>
                </c:pt>
                <c:pt idx="3448">
                  <c:v>1336.9170000000001</c:v>
                </c:pt>
                <c:pt idx="3449">
                  <c:v>1345.27</c:v>
                </c:pt>
                <c:pt idx="3450">
                  <c:v>1346.626</c:v>
                </c:pt>
                <c:pt idx="3451">
                  <c:v>1351.8819999999998</c:v>
                </c:pt>
                <c:pt idx="3452">
                  <c:v>1353.2639999999999</c:v>
                </c:pt>
                <c:pt idx="3453">
                  <c:v>1362.8969999999999</c:v>
                </c:pt>
                <c:pt idx="3454">
                  <c:v>1363.0739999999998</c:v>
                </c:pt>
                <c:pt idx="3455">
                  <c:v>1368.4</c:v>
                </c:pt>
                <c:pt idx="3456">
                  <c:v>1374.1319999999998</c:v>
                </c:pt>
                <c:pt idx="3457">
                  <c:v>1376.242</c:v>
                </c:pt>
                <c:pt idx="3458">
                  <c:v>1383.4070000000011</c:v>
                </c:pt>
                <c:pt idx="3459">
                  <c:v>1390.7560000000001</c:v>
                </c:pt>
                <c:pt idx="3460">
                  <c:v>1397.2</c:v>
                </c:pt>
                <c:pt idx="3461">
                  <c:v>1405.069</c:v>
                </c:pt>
                <c:pt idx="3462">
                  <c:v>1418</c:v>
                </c:pt>
                <c:pt idx="3463">
                  <c:v>1418.6949999999956</c:v>
                </c:pt>
                <c:pt idx="3464">
                  <c:v>1437.6979999999999</c:v>
                </c:pt>
                <c:pt idx="3465">
                  <c:v>1438.8</c:v>
                </c:pt>
                <c:pt idx="3466">
                  <c:v>1440.326</c:v>
                </c:pt>
                <c:pt idx="3467">
                  <c:v>1442.1969999999999</c:v>
                </c:pt>
                <c:pt idx="3468">
                  <c:v>1442.5060000000001</c:v>
                </c:pt>
                <c:pt idx="3469">
                  <c:v>1444.8939999999998</c:v>
                </c:pt>
                <c:pt idx="3470">
                  <c:v>1455.424</c:v>
                </c:pt>
                <c:pt idx="3471">
                  <c:v>1459.3619999999999</c:v>
                </c:pt>
                <c:pt idx="3472">
                  <c:v>1467.92</c:v>
                </c:pt>
                <c:pt idx="3473">
                  <c:v>1474.2629999999999</c:v>
                </c:pt>
                <c:pt idx="3474">
                  <c:v>1481.8409999999999</c:v>
                </c:pt>
                <c:pt idx="3475">
                  <c:v>1484.5889999999999</c:v>
                </c:pt>
                <c:pt idx="3476">
                  <c:v>1490.9770000000001</c:v>
                </c:pt>
                <c:pt idx="3477">
                  <c:v>1491.8219999999999</c:v>
                </c:pt>
                <c:pt idx="3478">
                  <c:v>1511.5050000000001</c:v>
                </c:pt>
                <c:pt idx="3479">
                  <c:v>1526.2829999999999</c:v>
                </c:pt>
                <c:pt idx="3480">
                  <c:v>1527.346</c:v>
                </c:pt>
                <c:pt idx="3481">
                  <c:v>1528.4</c:v>
                </c:pt>
                <c:pt idx="3482">
                  <c:v>1529.8779999999999</c:v>
                </c:pt>
                <c:pt idx="3483">
                  <c:v>1537.5639999999999</c:v>
                </c:pt>
                <c:pt idx="3484">
                  <c:v>1537.818</c:v>
                </c:pt>
                <c:pt idx="3485">
                  <c:v>1541.4190000000001</c:v>
                </c:pt>
                <c:pt idx="3486">
                  <c:v>1542.5829999999999</c:v>
                </c:pt>
                <c:pt idx="3487">
                  <c:v>1547.3619999999999</c:v>
                </c:pt>
                <c:pt idx="3488">
                  <c:v>1554.7329999999999</c:v>
                </c:pt>
                <c:pt idx="3489">
                  <c:v>1560.0609999999999</c:v>
                </c:pt>
                <c:pt idx="3490">
                  <c:v>1561.7460000000001</c:v>
                </c:pt>
                <c:pt idx="3491">
                  <c:v>1567.4270000000001</c:v>
                </c:pt>
                <c:pt idx="3492">
                  <c:v>1571.2760000000001</c:v>
                </c:pt>
                <c:pt idx="3493">
                  <c:v>1575.29</c:v>
                </c:pt>
                <c:pt idx="3494">
                  <c:v>1581.1309999999999</c:v>
                </c:pt>
                <c:pt idx="3495">
                  <c:v>1584.1949999999956</c:v>
                </c:pt>
                <c:pt idx="3496">
                  <c:v>1584.4</c:v>
                </c:pt>
                <c:pt idx="3497">
                  <c:v>1593.8519999999999</c:v>
                </c:pt>
                <c:pt idx="3498">
                  <c:v>1601.461</c:v>
                </c:pt>
                <c:pt idx="3499">
                  <c:v>1602.375</c:v>
                </c:pt>
                <c:pt idx="3500">
                  <c:v>1605.2</c:v>
                </c:pt>
                <c:pt idx="3501">
                  <c:v>1606.7370000000001</c:v>
                </c:pt>
                <c:pt idx="3502">
                  <c:v>1608.2560000000001</c:v>
                </c:pt>
                <c:pt idx="3503">
                  <c:v>1625.952</c:v>
                </c:pt>
                <c:pt idx="3504">
                  <c:v>1630.606</c:v>
                </c:pt>
                <c:pt idx="3505">
                  <c:v>1633.6779999999999</c:v>
                </c:pt>
                <c:pt idx="3506">
                  <c:v>1637.6899999999998</c:v>
                </c:pt>
                <c:pt idx="3507">
                  <c:v>1638.9349999999999</c:v>
                </c:pt>
                <c:pt idx="3508">
                  <c:v>1639.7249999999999</c:v>
                </c:pt>
                <c:pt idx="3509">
                  <c:v>1644.396</c:v>
                </c:pt>
                <c:pt idx="3510">
                  <c:v>1647.9290000000001</c:v>
                </c:pt>
                <c:pt idx="3511">
                  <c:v>1648.98</c:v>
                </c:pt>
                <c:pt idx="3512">
                  <c:v>1649.808</c:v>
                </c:pt>
                <c:pt idx="3513">
                  <c:v>1654.242</c:v>
                </c:pt>
                <c:pt idx="3514">
                  <c:v>1662.809</c:v>
                </c:pt>
                <c:pt idx="3515">
                  <c:v>1664.527</c:v>
                </c:pt>
                <c:pt idx="3516">
                  <c:v>1674.3439999999998</c:v>
                </c:pt>
                <c:pt idx="3517">
                  <c:v>1676.5989999999999</c:v>
                </c:pt>
                <c:pt idx="3518">
                  <c:v>1678.875</c:v>
                </c:pt>
                <c:pt idx="3519">
                  <c:v>1682.3629999999998</c:v>
                </c:pt>
                <c:pt idx="3520">
                  <c:v>1692.2180000000001</c:v>
                </c:pt>
                <c:pt idx="3521">
                  <c:v>1698.0170000000001</c:v>
                </c:pt>
                <c:pt idx="3522">
                  <c:v>1708.576</c:v>
                </c:pt>
                <c:pt idx="3523">
                  <c:v>1709.337</c:v>
                </c:pt>
                <c:pt idx="3524">
                  <c:v>1711.9870000000001</c:v>
                </c:pt>
                <c:pt idx="3525">
                  <c:v>1717.4290000000001</c:v>
                </c:pt>
                <c:pt idx="3526">
                  <c:v>1720.2149999999999</c:v>
                </c:pt>
                <c:pt idx="3527">
                  <c:v>1722.0260000000001</c:v>
                </c:pt>
                <c:pt idx="3528">
                  <c:v>1722.085</c:v>
                </c:pt>
                <c:pt idx="3529">
                  <c:v>1730.1229999999998</c:v>
                </c:pt>
                <c:pt idx="3530">
                  <c:v>1751.5119999999999</c:v>
                </c:pt>
                <c:pt idx="3531">
                  <c:v>1751.6939999999956</c:v>
                </c:pt>
                <c:pt idx="3532">
                  <c:v>1759.2670000000001</c:v>
                </c:pt>
                <c:pt idx="3533">
                  <c:v>1761.4739999999999</c:v>
                </c:pt>
                <c:pt idx="3534">
                  <c:v>1768.4</c:v>
                </c:pt>
                <c:pt idx="3535">
                  <c:v>1785.239</c:v>
                </c:pt>
                <c:pt idx="3536">
                  <c:v>1785.4349999999999</c:v>
                </c:pt>
                <c:pt idx="3537">
                  <c:v>1789.576</c:v>
                </c:pt>
                <c:pt idx="3538">
                  <c:v>1795.8729999999998</c:v>
                </c:pt>
                <c:pt idx="3539">
                  <c:v>1805.5450000000001</c:v>
                </c:pt>
                <c:pt idx="3540">
                  <c:v>1813.2</c:v>
                </c:pt>
                <c:pt idx="3541">
                  <c:v>1821.6949999999956</c:v>
                </c:pt>
                <c:pt idx="3542">
                  <c:v>1824.989</c:v>
                </c:pt>
                <c:pt idx="3543">
                  <c:v>1827.3689999999999</c:v>
                </c:pt>
                <c:pt idx="3544">
                  <c:v>1827.4660000000001</c:v>
                </c:pt>
                <c:pt idx="3545">
                  <c:v>1827.587</c:v>
                </c:pt>
                <c:pt idx="3546">
                  <c:v>1836.9050000000011</c:v>
                </c:pt>
                <c:pt idx="3547">
                  <c:v>1841.3</c:v>
                </c:pt>
                <c:pt idx="3548">
                  <c:v>1846.616</c:v>
                </c:pt>
                <c:pt idx="3549">
                  <c:v>1847.8709999999999</c:v>
                </c:pt>
                <c:pt idx="3550">
                  <c:v>1848.4</c:v>
                </c:pt>
                <c:pt idx="3551">
                  <c:v>1849.8799999999999</c:v>
                </c:pt>
                <c:pt idx="3552">
                  <c:v>1854.8619999999999</c:v>
                </c:pt>
                <c:pt idx="3553">
                  <c:v>1857.232</c:v>
                </c:pt>
                <c:pt idx="3554">
                  <c:v>1876.54</c:v>
                </c:pt>
                <c:pt idx="3555">
                  <c:v>1881.4960000000001</c:v>
                </c:pt>
                <c:pt idx="3556">
                  <c:v>1887.499</c:v>
                </c:pt>
                <c:pt idx="3557">
                  <c:v>1913.1409999999998</c:v>
                </c:pt>
                <c:pt idx="3558">
                  <c:v>1914.1739999999998</c:v>
                </c:pt>
                <c:pt idx="3559">
                  <c:v>1920.348</c:v>
                </c:pt>
                <c:pt idx="3560">
                  <c:v>1923.4770000000001</c:v>
                </c:pt>
                <c:pt idx="3561">
                  <c:v>1930.319</c:v>
                </c:pt>
                <c:pt idx="3562">
                  <c:v>1938</c:v>
                </c:pt>
                <c:pt idx="3563">
                  <c:v>1943.5529999999999</c:v>
                </c:pt>
                <c:pt idx="3564">
                  <c:v>1945.778</c:v>
                </c:pt>
                <c:pt idx="3565">
                  <c:v>1946.92</c:v>
                </c:pt>
                <c:pt idx="3566">
                  <c:v>1958.395</c:v>
                </c:pt>
                <c:pt idx="3567">
                  <c:v>1959.251</c:v>
                </c:pt>
                <c:pt idx="3568">
                  <c:v>1963.3619999999999</c:v>
                </c:pt>
                <c:pt idx="3569">
                  <c:v>1965.2180000000001</c:v>
                </c:pt>
                <c:pt idx="3570">
                  <c:v>1968.2339999999999</c:v>
                </c:pt>
                <c:pt idx="3571">
                  <c:v>1974.8939999999998</c:v>
                </c:pt>
                <c:pt idx="3572">
                  <c:v>1976.4010000000001</c:v>
                </c:pt>
                <c:pt idx="3573">
                  <c:v>1977.327</c:v>
                </c:pt>
                <c:pt idx="3574">
                  <c:v>1987.2180000000001</c:v>
                </c:pt>
                <c:pt idx="3575">
                  <c:v>1998.741</c:v>
                </c:pt>
                <c:pt idx="3576">
                  <c:v>2008.4</c:v>
                </c:pt>
                <c:pt idx="3577">
                  <c:v>2010.011</c:v>
                </c:pt>
                <c:pt idx="3578">
                  <c:v>2010.248</c:v>
                </c:pt>
                <c:pt idx="3579">
                  <c:v>2011.306</c:v>
                </c:pt>
                <c:pt idx="3580">
                  <c:v>2019.4749999999999</c:v>
                </c:pt>
                <c:pt idx="3581">
                  <c:v>2021.2</c:v>
                </c:pt>
                <c:pt idx="3582">
                  <c:v>2036.0909999999999</c:v>
                </c:pt>
                <c:pt idx="3583">
                  <c:v>2037.47</c:v>
                </c:pt>
                <c:pt idx="3584">
                  <c:v>2039.569</c:v>
                </c:pt>
                <c:pt idx="3585">
                  <c:v>2039.7049999999999</c:v>
                </c:pt>
                <c:pt idx="3586">
                  <c:v>2043.451</c:v>
                </c:pt>
                <c:pt idx="3587">
                  <c:v>2045.1879999999999</c:v>
                </c:pt>
                <c:pt idx="3588">
                  <c:v>2050.6570000000002</c:v>
                </c:pt>
                <c:pt idx="3589">
                  <c:v>2059.652</c:v>
                </c:pt>
                <c:pt idx="3590">
                  <c:v>2062.4459999999999</c:v>
                </c:pt>
                <c:pt idx="3591">
                  <c:v>2075.9650000000001</c:v>
                </c:pt>
                <c:pt idx="3592">
                  <c:v>2077.1149999999998</c:v>
                </c:pt>
                <c:pt idx="3593">
                  <c:v>2078.0740000000001</c:v>
                </c:pt>
                <c:pt idx="3594">
                  <c:v>2078.7919999999999</c:v>
                </c:pt>
                <c:pt idx="3595">
                  <c:v>2083.2859999999987</c:v>
                </c:pt>
                <c:pt idx="3596">
                  <c:v>2084.0250000000001</c:v>
                </c:pt>
                <c:pt idx="3597">
                  <c:v>2087.0479999999998</c:v>
                </c:pt>
                <c:pt idx="3598">
                  <c:v>2094.2170000000001</c:v>
                </c:pt>
                <c:pt idx="3599">
                  <c:v>2096.7649999999912</c:v>
                </c:pt>
                <c:pt idx="3600">
                  <c:v>2108.7659999999987</c:v>
                </c:pt>
                <c:pt idx="3601">
                  <c:v>2111.1979999999999</c:v>
                </c:pt>
                <c:pt idx="3602">
                  <c:v>2126.4749999999999</c:v>
                </c:pt>
                <c:pt idx="3603">
                  <c:v>2127.8670000000002</c:v>
                </c:pt>
                <c:pt idx="3604">
                  <c:v>2129.5079999999998</c:v>
                </c:pt>
                <c:pt idx="3605">
                  <c:v>2131.6079999999997</c:v>
                </c:pt>
                <c:pt idx="3606">
                  <c:v>2138.5549999999998</c:v>
                </c:pt>
                <c:pt idx="3607">
                  <c:v>2150.5430000000001</c:v>
                </c:pt>
                <c:pt idx="3608">
                  <c:v>2153.366</c:v>
                </c:pt>
                <c:pt idx="3609">
                  <c:v>2155.0740000000001</c:v>
                </c:pt>
                <c:pt idx="3610">
                  <c:v>2157.0909999999999</c:v>
                </c:pt>
                <c:pt idx="3611">
                  <c:v>2158.38</c:v>
                </c:pt>
                <c:pt idx="3612">
                  <c:v>2159.4250000000002</c:v>
                </c:pt>
                <c:pt idx="3613">
                  <c:v>2160.547</c:v>
                </c:pt>
                <c:pt idx="3614">
                  <c:v>2167.7049999999922</c:v>
                </c:pt>
                <c:pt idx="3615">
                  <c:v>2168.4</c:v>
                </c:pt>
                <c:pt idx="3616">
                  <c:v>2181.6669999999917</c:v>
                </c:pt>
                <c:pt idx="3617">
                  <c:v>2202.1289999999917</c:v>
                </c:pt>
                <c:pt idx="3618">
                  <c:v>2206.056</c:v>
                </c:pt>
                <c:pt idx="3619">
                  <c:v>2213.1039999999998</c:v>
                </c:pt>
                <c:pt idx="3620">
                  <c:v>2218.4409999999998</c:v>
                </c:pt>
                <c:pt idx="3621">
                  <c:v>2229.1999999999998</c:v>
                </c:pt>
                <c:pt idx="3622">
                  <c:v>2229.9110000000078</c:v>
                </c:pt>
                <c:pt idx="3623">
                  <c:v>2237.1889999999912</c:v>
                </c:pt>
                <c:pt idx="3624">
                  <c:v>2240.34</c:v>
                </c:pt>
                <c:pt idx="3625">
                  <c:v>2247.5859999999998</c:v>
                </c:pt>
                <c:pt idx="3626">
                  <c:v>2254.2550000000001</c:v>
                </c:pt>
                <c:pt idx="3627">
                  <c:v>2268.6190000000001</c:v>
                </c:pt>
                <c:pt idx="3628">
                  <c:v>2276.259</c:v>
                </c:pt>
                <c:pt idx="3629">
                  <c:v>2282.0369999999998</c:v>
                </c:pt>
                <c:pt idx="3630">
                  <c:v>2302.2359999999999</c:v>
                </c:pt>
                <c:pt idx="3631">
                  <c:v>2307.3580000000002</c:v>
                </c:pt>
                <c:pt idx="3632">
                  <c:v>2312.0540000000001</c:v>
                </c:pt>
                <c:pt idx="3633">
                  <c:v>2320.3829999999998</c:v>
                </c:pt>
                <c:pt idx="3634">
                  <c:v>2322.6170000000002</c:v>
                </c:pt>
                <c:pt idx="3635">
                  <c:v>2323.194</c:v>
                </c:pt>
                <c:pt idx="3636">
                  <c:v>2323.4659999999999</c:v>
                </c:pt>
                <c:pt idx="3637">
                  <c:v>2352.8730000000078</c:v>
                </c:pt>
                <c:pt idx="3638">
                  <c:v>2358.962</c:v>
                </c:pt>
                <c:pt idx="3639">
                  <c:v>2363.5749999999998</c:v>
                </c:pt>
                <c:pt idx="3640">
                  <c:v>2369.9</c:v>
                </c:pt>
                <c:pt idx="3641">
                  <c:v>2376.8589999999999</c:v>
                </c:pt>
                <c:pt idx="3642">
                  <c:v>2378.221</c:v>
                </c:pt>
                <c:pt idx="3643">
                  <c:v>2379.0990000000002</c:v>
                </c:pt>
                <c:pt idx="3644">
                  <c:v>2385.5329999999999</c:v>
                </c:pt>
                <c:pt idx="3645">
                  <c:v>2386.3920000000012</c:v>
                </c:pt>
                <c:pt idx="3646">
                  <c:v>2393.9189999999999</c:v>
                </c:pt>
                <c:pt idx="3647">
                  <c:v>2398.4490000000001</c:v>
                </c:pt>
                <c:pt idx="3648">
                  <c:v>2428.2570000000001</c:v>
                </c:pt>
                <c:pt idx="3649">
                  <c:v>2429.5749999999998</c:v>
                </c:pt>
                <c:pt idx="3650">
                  <c:v>2441.645</c:v>
                </c:pt>
                <c:pt idx="3651">
                  <c:v>2453.98</c:v>
                </c:pt>
                <c:pt idx="3652">
                  <c:v>2469.16</c:v>
                </c:pt>
                <c:pt idx="3653">
                  <c:v>2480.3069999999998</c:v>
                </c:pt>
                <c:pt idx="3654">
                  <c:v>2482.6129999999998</c:v>
                </c:pt>
                <c:pt idx="3655">
                  <c:v>2491.7069999999912</c:v>
                </c:pt>
                <c:pt idx="3656">
                  <c:v>2491.7469999999912</c:v>
                </c:pt>
                <c:pt idx="3657">
                  <c:v>2495.444</c:v>
                </c:pt>
                <c:pt idx="3658">
                  <c:v>2501.0390000000002</c:v>
                </c:pt>
                <c:pt idx="3659">
                  <c:v>2501.3760000000002</c:v>
                </c:pt>
                <c:pt idx="3660">
                  <c:v>2504.625</c:v>
                </c:pt>
                <c:pt idx="3661">
                  <c:v>2504.886</c:v>
                </c:pt>
                <c:pt idx="3662">
                  <c:v>2505.0419999999999</c:v>
                </c:pt>
                <c:pt idx="3663">
                  <c:v>2512.3370000000073</c:v>
                </c:pt>
                <c:pt idx="3664">
                  <c:v>2529.1669999999917</c:v>
                </c:pt>
                <c:pt idx="3665">
                  <c:v>2565.94</c:v>
                </c:pt>
                <c:pt idx="3666">
                  <c:v>2570.085</c:v>
                </c:pt>
                <c:pt idx="3667">
                  <c:v>2570.1959999999999</c:v>
                </c:pt>
                <c:pt idx="3668">
                  <c:v>2572.7619999999997</c:v>
                </c:pt>
                <c:pt idx="3669">
                  <c:v>2572.96</c:v>
                </c:pt>
                <c:pt idx="3670">
                  <c:v>2577.3589999999999</c:v>
                </c:pt>
                <c:pt idx="3671">
                  <c:v>2579.3989999999999</c:v>
                </c:pt>
                <c:pt idx="3672">
                  <c:v>2580.8140000000012</c:v>
                </c:pt>
                <c:pt idx="3673">
                  <c:v>2582.11</c:v>
                </c:pt>
                <c:pt idx="3674">
                  <c:v>2587.4450000000002</c:v>
                </c:pt>
                <c:pt idx="3675">
                  <c:v>2588.123</c:v>
                </c:pt>
                <c:pt idx="3676">
                  <c:v>2614.4</c:v>
                </c:pt>
                <c:pt idx="3677">
                  <c:v>2615.8020000000001</c:v>
                </c:pt>
                <c:pt idx="3678">
                  <c:v>2619.6190000000001</c:v>
                </c:pt>
                <c:pt idx="3679">
                  <c:v>2622.201</c:v>
                </c:pt>
                <c:pt idx="3680">
                  <c:v>2622.614</c:v>
                </c:pt>
                <c:pt idx="3681">
                  <c:v>2631.7750000000001</c:v>
                </c:pt>
                <c:pt idx="3682">
                  <c:v>2634.2710000000002</c:v>
                </c:pt>
                <c:pt idx="3683">
                  <c:v>2634.74</c:v>
                </c:pt>
                <c:pt idx="3684">
                  <c:v>2650.0889999999922</c:v>
                </c:pt>
                <c:pt idx="3685">
                  <c:v>2650.4679999999998</c:v>
                </c:pt>
                <c:pt idx="3686">
                  <c:v>2653.3100000000022</c:v>
                </c:pt>
                <c:pt idx="3687">
                  <c:v>2654.4830000000002</c:v>
                </c:pt>
                <c:pt idx="3688">
                  <c:v>2658.6869999999917</c:v>
                </c:pt>
                <c:pt idx="3689">
                  <c:v>2666.502</c:v>
                </c:pt>
                <c:pt idx="3690">
                  <c:v>2669.5120000000002</c:v>
                </c:pt>
                <c:pt idx="3691">
                  <c:v>2670.6320000000001</c:v>
                </c:pt>
                <c:pt idx="3692">
                  <c:v>2689.8049999999998</c:v>
                </c:pt>
                <c:pt idx="3693">
                  <c:v>2695.002</c:v>
                </c:pt>
                <c:pt idx="3694">
                  <c:v>2702.462</c:v>
                </c:pt>
                <c:pt idx="3695">
                  <c:v>2712.2579999999998</c:v>
                </c:pt>
                <c:pt idx="3696">
                  <c:v>2714.9789999999998</c:v>
                </c:pt>
                <c:pt idx="3697">
                  <c:v>2719.9150000000022</c:v>
                </c:pt>
                <c:pt idx="3698">
                  <c:v>2722.7310000000002</c:v>
                </c:pt>
                <c:pt idx="3699">
                  <c:v>2723.2179999999998</c:v>
                </c:pt>
                <c:pt idx="3700">
                  <c:v>2727.2159999999999</c:v>
                </c:pt>
                <c:pt idx="3701">
                  <c:v>2729.5169999999998</c:v>
                </c:pt>
                <c:pt idx="3702">
                  <c:v>2736.9479999999999</c:v>
                </c:pt>
                <c:pt idx="3703">
                  <c:v>2738.1559999999999</c:v>
                </c:pt>
                <c:pt idx="3704">
                  <c:v>2740.1990000000001</c:v>
                </c:pt>
                <c:pt idx="3705">
                  <c:v>2742.5740000000001</c:v>
                </c:pt>
                <c:pt idx="3706">
                  <c:v>2748.2849999999912</c:v>
                </c:pt>
                <c:pt idx="3707">
                  <c:v>2754.8920000000012</c:v>
                </c:pt>
                <c:pt idx="3708">
                  <c:v>2763.9560000000001</c:v>
                </c:pt>
                <c:pt idx="3709">
                  <c:v>2785.5679999999998</c:v>
                </c:pt>
                <c:pt idx="3710">
                  <c:v>2787.6039999999998</c:v>
                </c:pt>
                <c:pt idx="3711">
                  <c:v>2814.5729999999999</c:v>
                </c:pt>
                <c:pt idx="3712">
                  <c:v>2824.1149999999998</c:v>
                </c:pt>
                <c:pt idx="3713">
                  <c:v>2827.585</c:v>
                </c:pt>
                <c:pt idx="3714">
                  <c:v>2831.53</c:v>
                </c:pt>
                <c:pt idx="3715">
                  <c:v>2832.5839999999998</c:v>
                </c:pt>
                <c:pt idx="3716">
                  <c:v>2839.3609999999999</c:v>
                </c:pt>
                <c:pt idx="3717">
                  <c:v>2849.652</c:v>
                </c:pt>
                <c:pt idx="3718">
                  <c:v>2866.4360000000001</c:v>
                </c:pt>
                <c:pt idx="3719">
                  <c:v>2883.4450000000002</c:v>
                </c:pt>
                <c:pt idx="3720">
                  <c:v>2883.9120000000012</c:v>
                </c:pt>
                <c:pt idx="3721">
                  <c:v>2890.5940000000001</c:v>
                </c:pt>
                <c:pt idx="3722">
                  <c:v>2901.9900000000002</c:v>
                </c:pt>
                <c:pt idx="3723">
                  <c:v>2910.0520000000001</c:v>
                </c:pt>
                <c:pt idx="3724">
                  <c:v>2911.107</c:v>
                </c:pt>
                <c:pt idx="3725">
                  <c:v>2919.8649999999998</c:v>
                </c:pt>
                <c:pt idx="3726">
                  <c:v>2932.069</c:v>
                </c:pt>
                <c:pt idx="3727">
                  <c:v>2937.6079999999997</c:v>
                </c:pt>
                <c:pt idx="3728">
                  <c:v>2938.4989999999998</c:v>
                </c:pt>
                <c:pt idx="3729">
                  <c:v>2944.3690000000001</c:v>
                </c:pt>
                <c:pt idx="3730">
                  <c:v>2946.8330000000078</c:v>
                </c:pt>
                <c:pt idx="3731">
                  <c:v>2948.5659999999998</c:v>
                </c:pt>
                <c:pt idx="3732">
                  <c:v>2953.1790000000001</c:v>
                </c:pt>
                <c:pt idx="3733">
                  <c:v>2953.2</c:v>
                </c:pt>
                <c:pt idx="3734">
                  <c:v>2959.3969999999999</c:v>
                </c:pt>
                <c:pt idx="3735">
                  <c:v>2966.2530000000002</c:v>
                </c:pt>
                <c:pt idx="3736">
                  <c:v>2966.4</c:v>
                </c:pt>
                <c:pt idx="3737">
                  <c:v>2967.3240000000001</c:v>
                </c:pt>
                <c:pt idx="3738">
                  <c:v>2972.8850000000002</c:v>
                </c:pt>
                <c:pt idx="3739">
                  <c:v>2977.4209999999998</c:v>
                </c:pt>
                <c:pt idx="3740">
                  <c:v>2979.6370000000002</c:v>
                </c:pt>
                <c:pt idx="3741">
                  <c:v>2981.4780000000001</c:v>
                </c:pt>
                <c:pt idx="3742">
                  <c:v>2991.8950000000073</c:v>
                </c:pt>
                <c:pt idx="3743">
                  <c:v>2994.53</c:v>
                </c:pt>
                <c:pt idx="3744">
                  <c:v>3001.4670000000001</c:v>
                </c:pt>
                <c:pt idx="3745">
                  <c:v>3017.163</c:v>
                </c:pt>
                <c:pt idx="3746">
                  <c:v>3021.6990000000001</c:v>
                </c:pt>
                <c:pt idx="3747">
                  <c:v>3028.1590000000001</c:v>
                </c:pt>
                <c:pt idx="3748">
                  <c:v>3029.3240000000001</c:v>
                </c:pt>
                <c:pt idx="3749">
                  <c:v>3032.2359999999999</c:v>
                </c:pt>
                <c:pt idx="3750">
                  <c:v>3041.3950000000073</c:v>
                </c:pt>
                <c:pt idx="3751">
                  <c:v>3045.1479999999997</c:v>
                </c:pt>
                <c:pt idx="3752">
                  <c:v>3062.0729999999999</c:v>
                </c:pt>
                <c:pt idx="3753">
                  <c:v>3066.3020000000001</c:v>
                </c:pt>
                <c:pt idx="3754">
                  <c:v>3077.2799999999997</c:v>
                </c:pt>
                <c:pt idx="3755">
                  <c:v>3087.7759999999998</c:v>
                </c:pt>
                <c:pt idx="3756">
                  <c:v>3110.5160000000001</c:v>
                </c:pt>
                <c:pt idx="3757">
                  <c:v>3113.3620000000001</c:v>
                </c:pt>
                <c:pt idx="3758">
                  <c:v>3116.9969999999998</c:v>
                </c:pt>
                <c:pt idx="3759">
                  <c:v>3118.9189999999999</c:v>
                </c:pt>
                <c:pt idx="3760">
                  <c:v>3123.42</c:v>
                </c:pt>
                <c:pt idx="3761">
                  <c:v>3128.2219999999998</c:v>
                </c:pt>
                <c:pt idx="3762">
                  <c:v>3131.2799999999997</c:v>
                </c:pt>
                <c:pt idx="3763">
                  <c:v>3131.3740000000012</c:v>
                </c:pt>
                <c:pt idx="3764">
                  <c:v>3133.2859999999987</c:v>
                </c:pt>
                <c:pt idx="3765">
                  <c:v>3136.9879999999998</c:v>
                </c:pt>
                <c:pt idx="3766">
                  <c:v>3142.0279999999998</c:v>
                </c:pt>
                <c:pt idx="3767">
                  <c:v>3148.848</c:v>
                </c:pt>
                <c:pt idx="3768">
                  <c:v>3158.3820000000001</c:v>
                </c:pt>
                <c:pt idx="3769">
                  <c:v>3164.1109999999999</c:v>
                </c:pt>
                <c:pt idx="3770">
                  <c:v>3164.306</c:v>
                </c:pt>
                <c:pt idx="3771">
                  <c:v>3175</c:v>
                </c:pt>
                <c:pt idx="3772">
                  <c:v>3187.2799999999997</c:v>
                </c:pt>
                <c:pt idx="3773">
                  <c:v>3187.3190000000022</c:v>
                </c:pt>
                <c:pt idx="3774">
                  <c:v>3205.4560000000001</c:v>
                </c:pt>
                <c:pt idx="3775">
                  <c:v>3231.3040000000001</c:v>
                </c:pt>
                <c:pt idx="3776">
                  <c:v>3234.16</c:v>
                </c:pt>
                <c:pt idx="3777">
                  <c:v>3235.8120000000022</c:v>
                </c:pt>
                <c:pt idx="3778">
                  <c:v>3254.66</c:v>
                </c:pt>
                <c:pt idx="3779">
                  <c:v>3268.23</c:v>
                </c:pt>
                <c:pt idx="3780">
                  <c:v>3270.538</c:v>
                </c:pt>
                <c:pt idx="3781">
                  <c:v>3275.2779999999998</c:v>
                </c:pt>
                <c:pt idx="3782">
                  <c:v>3299.18</c:v>
                </c:pt>
                <c:pt idx="3783">
                  <c:v>3303.3649999999998</c:v>
                </c:pt>
                <c:pt idx="3784">
                  <c:v>3323.8449999999998</c:v>
                </c:pt>
                <c:pt idx="3785">
                  <c:v>3325.9859999999999</c:v>
                </c:pt>
                <c:pt idx="3786">
                  <c:v>3341.848</c:v>
                </c:pt>
                <c:pt idx="3787">
                  <c:v>3357.8560000000002</c:v>
                </c:pt>
                <c:pt idx="3788">
                  <c:v>3364.29</c:v>
                </c:pt>
                <c:pt idx="3789">
                  <c:v>3373.6459999999997</c:v>
                </c:pt>
                <c:pt idx="3790">
                  <c:v>3407.6419999999998</c:v>
                </c:pt>
                <c:pt idx="3791">
                  <c:v>3420.2170000000001</c:v>
                </c:pt>
                <c:pt idx="3792">
                  <c:v>3425.9679999999998</c:v>
                </c:pt>
                <c:pt idx="3793">
                  <c:v>3448.5349999999999</c:v>
                </c:pt>
                <c:pt idx="3794">
                  <c:v>3451.672</c:v>
                </c:pt>
                <c:pt idx="3795">
                  <c:v>3457.701</c:v>
                </c:pt>
                <c:pt idx="3796">
                  <c:v>3494.4710000000073</c:v>
                </c:pt>
                <c:pt idx="3797">
                  <c:v>3495.569</c:v>
                </c:pt>
                <c:pt idx="3798">
                  <c:v>3503.6679999999997</c:v>
                </c:pt>
                <c:pt idx="3799">
                  <c:v>3507.3710000000078</c:v>
                </c:pt>
                <c:pt idx="3800">
                  <c:v>3510.9079999999999</c:v>
                </c:pt>
                <c:pt idx="3801">
                  <c:v>3514.8350000000078</c:v>
                </c:pt>
                <c:pt idx="3802">
                  <c:v>3520.924</c:v>
                </c:pt>
                <c:pt idx="3803">
                  <c:v>3532.3500000000022</c:v>
                </c:pt>
                <c:pt idx="3804">
                  <c:v>3538.0529999999999</c:v>
                </c:pt>
                <c:pt idx="3805">
                  <c:v>3539.7419999999997</c:v>
                </c:pt>
                <c:pt idx="3806">
                  <c:v>3577.2559999999999</c:v>
                </c:pt>
                <c:pt idx="3807">
                  <c:v>3583.6109999999999</c:v>
                </c:pt>
                <c:pt idx="3808">
                  <c:v>3590.3420000000001</c:v>
                </c:pt>
                <c:pt idx="3809">
                  <c:v>3593.172</c:v>
                </c:pt>
                <c:pt idx="3810">
                  <c:v>3596.8360000000002</c:v>
                </c:pt>
                <c:pt idx="3811">
                  <c:v>3611.0909999999999</c:v>
                </c:pt>
                <c:pt idx="3812">
                  <c:v>3611.72</c:v>
                </c:pt>
                <c:pt idx="3813">
                  <c:v>3621.2779999999998</c:v>
                </c:pt>
                <c:pt idx="3814">
                  <c:v>3624.4969999999998</c:v>
                </c:pt>
                <c:pt idx="3815">
                  <c:v>3628.61</c:v>
                </c:pt>
                <c:pt idx="3816">
                  <c:v>3644.203</c:v>
                </c:pt>
                <c:pt idx="3817">
                  <c:v>3647.8360000000002</c:v>
                </c:pt>
                <c:pt idx="3818">
                  <c:v>3666.2059999999997</c:v>
                </c:pt>
                <c:pt idx="3819">
                  <c:v>3671.4589999999998</c:v>
                </c:pt>
                <c:pt idx="3820">
                  <c:v>3678.5039999999999</c:v>
                </c:pt>
                <c:pt idx="3821">
                  <c:v>3678.7130000000002</c:v>
                </c:pt>
                <c:pt idx="3822">
                  <c:v>3683.6329999999998</c:v>
                </c:pt>
                <c:pt idx="3823">
                  <c:v>3690.8150000000078</c:v>
                </c:pt>
                <c:pt idx="3824">
                  <c:v>3695.4850000000001</c:v>
                </c:pt>
                <c:pt idx="3825">
                  <c:v>3698.9430000000002</c:v>
                </c:pt>
                <c:pt idx="3826">
                  <c:v>3708.8270000000002</c:v>
                </c:pt>
                <c:pt idx="3827">
                  <c:v>3723.8850000000002</c:v>
                </c:pt>
                <c:pt idx="3828">
                  <c:v>3731.1120000000001</c:v>
                </c:pt>
                <c:pt idx="3829">
                  <c:v>3778.0709999999999</c:v>
                </c:pt>
                <c:pt idx="3830">
                  <c:v>3780.2249999999917</c:v>
                </c:pt>
                <c:pt idx="3831">
                  <c:v>3781.0450000000001</c:v>
                </c:pt>
                <c:pt idx="3832">
                  <c:v>3788.7370000000001</c:v>
                </c:pt>
                <c:pt idx="3833">
                  <c:v>3813.962</c:v>
                </c:pt>
                <c:pt idx="3834">
                  <c:v>3838.7350000000001</c:v>
                </c:pt>
                <c:pt idx="3835">
                  <c:v>3841.4270000000001</c:v>
                </c:pt>
                <c:pt idx="3836">
                  <c:v>3856.9150000000022</c:v>
                </c:pt>
                <c:pt idx="3837">
                  <c:v>3867.9940000000001</c:v>
                </c:pt>
                <c:pt idx="3838">
                  <c:v>3883.4029999999998</c:v>
                </c:pt>
                <c:pt idx="3839">
                  <c:v>3888.712</c:v>
                </c:pt>
                <c:pt idx="3840">
                  <c:v>3922.3789999999999</c:v>
                </c:pt>
                <c:pt idx="3841">
                  <c:v>3933.86</c:v>
                </c:pt>
                <c:pt idx="3842">
                  <c:v>3945.3290000000002</c:v>
                </c:pt>
                <c:pt idx="3843">
                  <c:v>3961.643</c:v>
                </c:pt>
                <c:pt idx="3844">
                  <c:v>3965.172</c:v>
                </c:pt>
                <c:pt idx="3845">
                  <c:v>3971.2</c:v>
                </c:pt>
                <c:pt idx="3846">
                  <c:v>3976.1</c:v>
                </c:pt>
                <c:pt idx="3847">
                  <c:v>4007.4029999999998</c:v>
                </c:pt>
                <c:pt idx="3848">
                  <c:v>4031.9679999999998</c:v>
                </c:pt>
                <c:pt idx="3849">
                  <c:v>4032.9639999999999</c:v>
                </c:pt>
                <c:pt idx="3850">
                  <c:v>4037.5230000000001</c:v>
                </c:pt>
                <c:pt idx="3851">
                  <c:v>4043.0920000000001</c:v>
                </c:pt>
                <c:pt idx="3852">
                  <c:v>4054.8150000000078</c:v>
                </c:pt>
                <c:pt idx="3853">
                  <c:v>4073.2829999999917</c:v>
                </c:pt>
                <c:pt idx="3854">
                  <c:v>4091.2839999999997</c:v>
                </c:pt>
                <c:pt idx="3855">
                  <c:v>4118.2329999999993</c:v>
                </c:pt>
                <c:pt idx="3856">
                  <c:v>4121.7850000000008</c:v>
                </c:pt>
                <c:pt idx="3857">
                  <c:v>4132.5410000000002</c:v>
                </c:pt>
                <c:pt idx="3858">
                  <c:v>4136.9930000000004</c:v>
                </c:pt>
                <c:pt idx="3859">
                  <c:v>4143.1860000000024</c:v>
                </c:pt>
                <c:pt idx="3860">
                  <c:v>4153.6020000000044</c:v>
                </c:pt>
                <c:pt idx="3861">
                  <c:v>4158.7460000000001</c:v>
                </c:pt>
                <c:pt idx="3862">
                  <c:v>4166.848</c:v>
                </c:pt>
                <c:pt idx="3863">
                  <c:v>4189.5070000000005</c:v>
                </c:pt>
                <c:pt idx="3864">
                  <c:v>4220.1610000000146</c:v>
                </c:pt>
                <c:pt idx="3865">
                  <c:v>4226.4069999999992</c:v>
                </c:pt>
                <c:pt idx="3866">
                  <c:v>4227.6110000000044</c:v>
                </c:pt>
                <c:pt idx="3867">
                  <c:v>4232.9530000000004</c:v>
                </c:pt>
                <c:pt idx="3868">
                  <c:v>4236.1990000000014</c:v>
                </c:pt>
                <c:pt idx="3869">
                  <c:v>4258.4000000000005</c:v>
                </c:pt>
                <c:pt idx="3870">
                  <c:v>4274.95</c:v>
                </c:pt>
                <c:pt idx="3871">
                  <c:v>4286.1150000000034</c:v>
                </c:pt>
                <c:pt idx="3872">
                  <c:v>4293.6000000000004</c:v>
                </c:pt>
                <c:pt idx="3873">
                  <c:v>4305.1450000000004</c:v>
                </c:pt>
                <c:pt idx="3874">
                  <c:v>4319.4260000000004</c:v>
                </c:pt>
                <c:pt idx="3875">
                  <c:v>4322.0290000000014</c:v>
                </c:pt>
                <c:pt idx="3876">
                  <c:v>4329.7860000000001</c:v>
                </c:pt>
                <c:pt idx="3877">
                  <c:v>4335.2</c:v>
                </c:pt>
                <c:pt idx="3878">
                  <c:v>4342.0440000000008</c:v>
                </c:pt>
                <c:pt idx="3879">
                  <c:v>4353.1379999999999</c:v>
                </c:pt>
                <c:pt idx="3880">
                  <c:v>4353.92</c:v>
                </c:pt>
                <c:pt idx="3881">
                  <c:v>4356.3360000000002</c:v>
                </c:pt>
                <c:pt idx="3882">
                  <c:v>4387.2</c:v>
                </c:pt>
                <c:pt idx="3883">
                  <c:v>4388.2120000000004</c:v>
                </c:pt>
                <c:pt idx="3884">
                  <c:v>4393.0020000000004</c:v>
                </c:pt>
                <c:pt idx="3885">
                  <c:v>4412.6320000000014</c:v>
                </c:pt>
                <c:pt idx="3886">
                  <c:v>4441.0739999999996</c:v>
                </c:pt>
                <c:pt idx="3887">
                  <c:v>4461.1000000000004</c:v>
                </c:pt>
                <c:pt idx="3888">
                  <c:v>4477.4939999999997</c:v>
                </c:pt>
                <c:pt idx="3889">
                  <c:v>4486.9939999999997</c:v>
                </c:pt>
                <c:pt idx="3890">
                  <c:v>4493.6710000000003</c:v>
                </c:pt>
                <c:pt idx="3891">
                  <c:v>4521.95</c:v>
                </c:pt>
                <c:pt idx="3892">
                  <c:v>4524.8970000000008</c:v>
                </c:pt>
                <c:pt idx="3893">
                  <c:v>4525.6760000000004</c:v>
                </c:pt>
                <c:pt idx="3894">
                  <c:v>4528.6770000000006</c:v>
                </c:pt>
                <c:pt idx="3895">
                  <c:v>4529.18</c:v>
                </c:pt>
                <c:pt idx="3896">
                  <c:v>4531.9479999999985</c:v>
                </c:pt>
                <c:pt idx="3897">
                  <c:v>4532.4829999999993</c:v>
                </c:pt>
                <c:pt idx="3898">
                  <c:v>4552.1690000000044</c:v>
                </c:pt>
                <c:pt idx="3899">
                  <c:v>4574.1160000000054</c:v>
                </c:pt>
                <c:pt idx="3900">
                  <c:v>4587.5820000000003</c:v>
                </c:pt>
                <c:pt idx="3901">
                  <c:v>4590.0010000000002</c:v>
                </c:pt>
                <c:pt idx="3902">
                  <c:v>4602.5309999999999</c:v>
                </c:pt>
                <c:pt idx="3903">
                  <c:v>4634.2349999999997</c:v>
                </c:pt>
                <c:pt idx="3904">
                  <c:v>4637.8740000000007</c:v>
                </c:pt>
                <c:pt idx="3905">
                  <c:v>4650.7650000000003</c:v>
                </c:pt>
                <c:pt idx="3906">
                  <c:v>4656.3070000000007</c:v>
                </c:pt>
                <c:pt idx="3907">
                  <c:v>4658.9640000000009</c:v>
                </c:pt>
                <c:pt idx="3908">
                  <c:v>4666.835</c:v>
                </c:pt>
                <c:pt idx="3909">
                  <c:v>4684.3770000000004</c:v>
                </c:pt>
                <c:pt idx="3910">
                  <c:v>4691.5769999999993</c:v>
                </c:pt>
                <c:pt idx="3911">
                  <c:v>4755.6460000000034</c:v>
                </c:pt>
                <c:pt idx="3912">
                  <c:v>4777.3980000000001</c:v>
                </c:pt>
                <c:pt idx="3913">
                  <c:v>4803.1570000000002</c:v>
                </c:pt>
                <c:pt idx="3914">
                  <c:v>4807.1870000000008</c:v>
                </c:pt>
                <c:pt idx="3915">
                  <c:v>4808.2620000000024</c:v>
                </c:pt>
                <c:pt idx="3916">
                  <c:v>4812.4349999999995</c:v>
                </c:pt>
                <c:pt idx="3917">
                  <c:v>4832.9429999999993</c:v>
                </c:pt>
                <c:pt idx="3918">
                  <c:v>4836.7660000000014</c:v>
                </c:pt>
                <c:pt idx="3919">
                  <c:v>4840.1680000000024</c:v>
                </c:pt>
                <c:pt idx="3920">
                  <c:v>4866.8020000000024</c:v>
                </c:pt>
                <c:pt idx="3921">
                  <c:v>4867.0450000000001</c:v>
                </c:pt>
                <c:pt idx="3922">
                  <c:v>4870.8960000000034</c:v>
                </c:pt>
                <c:pt idx="3923">
                  <c:v>4888.0160000000014</c:v>
                </c:pt>
                <c:pt idx="3924">
                  <c:v>4918.6480000000001</c:v>
                </c:pt>
                <c:pt idx="3925">
                  <c:v>4923.8070000000007</c:v>
                </c:pt>
                <c:pt idx="3926">
                  <c:v>4927.5379999999996</c:v>
                </c:pt>
                <c:pt idx="3927">
                  <c:v>4979.3380000000006</c:v>
                </c:pt>
                <c:pt idx="3928">
                  <c:v>5000.9349999999995</c:v>
                </c:pt>
                <c:pt idx="3929">
                  <c:v>5006.2130000000006</c:v>
                </c:pt>
                <c:pt idx="3930">
                  <c:v>5010.4579999999996</c:v>
                </c:pt>
                <c:pt idx="3931">
                  <c:v>5010.7379999999994</c:v>
                </c:pt>
                <c:pt idx="3932">
                  <c:v>5014.0360000000001</c:v>
                </c:pt>
                <c:pt idx="3933">
                  <c:v>5014.7220000000034</c:v>
                </c:pt>
                <c:pt idx="3934">
                  <c:v>5018.6470000000008</c:v>
                </c:pt>
                <c:pt idx="3935">
                  <c:v>5035.3330000000005</c:v>
                </c:pt>
                <c:pt idx="3936">
                  <c:v>5042.5910000000003</c:v>
                </c:pt>
                <c:pt idx="3937">
                  <c:v>5055.6920000000146</c:v>
                </c:pt>
                <c:pt idx="3938">
                  <c:v>5059.1900000000014</c:v>
                </c:pt>
                <c:pt idx="3939">
                  <c:v>5067.7430000000004</c:v>
                </c:pt>
                <c:pt idx="3940">
                  <c:v>5092.1620000000157</c:v>
                </c:pt>
                <c:pt idx="3941">
                  <c:v>5102.5240000000003</c:v>
                </c:pt>
                <c:pt idx="3942">
                  <c:v>5124.8310000000001</c:v>
                </c:pt>
                <c:pt idx="3943">
                  <c:v>5152.8900000000003</c:v>
                </c:pt>
                <c:pt idx="3944">
                  <c:v>5156.3810000000003</c:v>
                </c:pt>
                <c:pt idx="3945">
                  <c:v>5159.6030000000001</c:v>
                </c:pt>
                <c:pt idx="3946">
                  <c:v>5166.4399999999996</c:v>
                </c:pt>
                <c:pt idx="3947">
                  <c:v>5174.7089999999998</c:v>
                </c:pt>
                <c:pt idx="3948">
                  <c:v>5187.3330000000005</c:v>
                </c:pt>
                <c:pt idx="3949">
                  <c:v>5199.7359999999999</c:v>
                </c:pt>
                <c:pt idx="3950">
                  <c:v>5206.0450000000001</c:v>
                </c:pt>
                <c:pt idx="3951">
                  <c:v>5231.4849999999997</c:v>
                </c:pt>
                <c:pt idx="3952">
                  <c:v>5246.5749999999998</c:v>
                </c:pt>
                <c:pt idx="3953">
                  <c:v>5276.5070000000005</c:v>
                </c:pt>
                <c:pt idx="3954">
                  <c:v>5306.2369999999992</c:v>
                </c:pt>
                <c:pt idx="3955">
                  <c:v>5389.8250000000044</c:v>
                </c:pt>
                <c:pt idx="3956">
                  <c:v>5414.4379999999965</c:v>
                </c:pt>
                <c:pt idx="3957">
                  <c:v>5481.63</c:v>
                </c:pt>
                <c:pt idx="3958">
                  <c:v>5493.0039999999999</c:v>
                </c:pt>
                <c:pt idx="3959">
                  <c:v>5493.3660000000054</c:v>
                </c:pt>
                <c:pt idx="3960">
                  <c:v>5525.634</c:v>
                </c:pt>
                <c:pt idx="3961">
                  <c:v>5533.8660000000054</c:v>
                </c:pt>
                <c:pt idx="3962">
                  <c:v>5555.5440000000008</c:v>
                </c:pt>
                <c:pt idx="3963">
                  <c:v>5561.6510000000044</c:v>
                </c:pt>
                <c:pt idx="3964">
                  <c:v>5574.3850000000002</c:v>
                </c:pt>
                <c:pt idx="3965">
                  <c:v>5609.01</c:v>
                </c:pt>
                <c:pt idx="3966">
                  <c:v>5633.6640000000034</c:v>
                </c:pt>
                <c:pt idx="3967">
                  <c:v>5635.1450000000004</c:v>
                </c:pt>
                <c:pt idx="3968">
                  <c:v>5643.3779999999997</c:v>
                </c:pt>
                <c:pt idx="3969">
                  <c:v>5651.3920000000044</c:v>
                </c:pt>
                <c:pt idx="3970">
                  <c:v>5673.2580000000007</c:v>
                </c:pt>
                <c:pt idx="3971">
                  <c:v>5688.0379999999996</c:v>
                </c:pt>
                <c:pt idx="3972">
                  <c:v>5700.1090000000004</c:v>
                </c:pt>
                <c:pt idx="3973">
                  <c:v>5707.0020000000004</c:v>
                </c:pt>
                <c:pt idx="3974">
                  <c:v>5741.1180000000004</c:v>
                </c:pt>
                <c:pt idx="3975">
                  <c:v>5751.4379999999965</c:v>
                </c:pt>
                <c:pt idx="3976">
                  <c:v>5763.942</c:v>
                </c:pt>
                <c:pt idx="3977">
                  <c:v>5817.21</c:v>
                </c:pt>
                <c:pt idx="3978">
                  <c:v>5818.1290000000054</c:v>
                </c:pt>
                <c:pt idx="3979">
                  <c:v>5850.7910000000002</c:v>
                </c:pt>
                <c:pt idx="3980">
                  <c:v>5863.9810000000007</c:v>
                </c:pt>
                <c:pt idx="3981">
                  <c:v>5868.6620000000157</c:v>
                </c:pt>
                <c:pt idx="3982">
                  <c:v>5882.4550000000008</c:v>
                </c:pt>
                <c:pt idx="3983">
                  <c:v>5940.1360000000004</c:v>
                </c:pt>
                <c:pt idx="3984">
                  <c:v>5964.1650000000054</c:v>
                </c:pt>
                <c:pt idx="3985">
                  <c:v>5989.2860000000001</c:v>
                </c:pt>
                <c:pt idx="3986">
                  <c:v>6015.0540000000001</c:v>
                </c:pt>
                <c:pt idx="3987">
                  <c:v>6081.6670000000004</c:v>
                </c:pt>
                <c:pt idx="3988">
                  <c:v>6132.2240000000002</c:v>
                </c:pt>
                <c:pt idx="3989">
                  <c:v>6156.8390000000009</c:v>
                </c:pt>
                <c:pt idx="3990">
                  <c:v>6199.3830000000007</c:v>
                </c:pt>
                <c:pt idx="3991">
                  <c:v>6201.2719999999999</c:v>
                </c:pt>
                <c:pt idx="3992">
                  <c:v>6204.6480000000001</c:v>
                </c:pt>
                <c:pt idx="3993">
                  <c:v>6218.7430000000004</c:v>
                </c:pt>
                <c:pt idx="3994">
                  <c:v>6222.8070000000007</c:v>
                </c:pt>
                <c:pt idx="3995">
                  <c:v>6240.1010000000024</c:v>
                </c:pt>
                <c:pt idx="3996">
                  <c:v>6250.79</c:v>
                </c:pt>
                <c:pt idx="3997">
                  <c:v>6263.7439999999997</c:v>
                </c:pt>
                <c:pt idx="3998">
                  <c:v>6272.1280000000024</c:v>
                </c:pt>
                <c:pt idx="3999">
                  <c:v>6302.9990000000007</c:v>
                </c:pt>
                <c:pt idx="4000">
                  <c:v>6335.6130000000003</c:v>
                </c:pt>
                <c:pt idx="4001">
                  <c:v>6357.8490000000002</c:v>
                </c:pt>
                <c:pt idx="4002">
                  <c:v>6374.1750000000002</c:v>
                </c:pt>
                <c:pt idx="4003">
                  <c:v>6399.6</c:v>
                </c:pt>
                <c:pt idx="4004">
                  <c:v>6416.4</c:v>
                </c:pt>
                <c:pt idx="4005">
                  <c:v>6428.1040000000003</c:v>
                </c:pt>
                <c:pt idx="4006">
                  <c:v>6430.1580000000004</c:v>
                </c:pt>
                <c:pt idx="4007">
                  <c:v>6464.9439999999995</c:v>
                </c:pt>
                <c:pt idx="4008">
                  <c:v>6482.5930000000008</c:v>
                </c:pt>
                <c:pt idx="4009">
                  <c:v>6493.2</c:v>
                </c:pt>
                <c:pt idx="4010">
                  <c:v>6511.2970000000005</c:v>
                </c:pt>
                <c:pt idx="4011">
                  <c:v>6551.1590000000024</c:v>
                </c:pt>
                <c:pt idx="4012">
                  <c:v>6556.0240000000003</c:v>
                </c:pt>
                <c:pt idx="4013">
                  <c:v>6600.3720000000003</c:v>
                </c:pt>
                <c:pt idx="4014">
                  <c:v>6632.0230000000001</c:v>
                </c:pt>
                <c:pt idx="4015">
                  <c:v>6671.134</c:v>
                </c:pt>
                <c:pt idx="4016">
                  <c:v>6685.3490000000002</c:v>
                </c:pt>
                <c:pt idx="4017">
                  <c:v>6686.6050000000014</c:v>
                </c:pt>
                <c:pt idx="4018">
                  <c:v>6772.951</c:v>
                </c:pt>
                <c:pt idx="4019">
                  <c:v>6799.259</c:v>
                </c:pt>
                <c:pt idx="4020">
                  <c:v>6814.0930000000008</c:v>
                </c:pt>
                <c:pt idx="4021">
                  <c:v>6883.3110000000024</c:v>
                </c:pt>
                <c:pt idx="4022">
                  <c:v>6883.6850000000004</c:v>
                </c:pt>
                <c:pt idx="4023">
                  <c:v>7025.7709999999997</c:v>
                </c:pt>
                <c:pt idx="4024">
                  <c:v>7041.4160000000002</c:v>
                </c:pt>
                <c:pt idx="4025">
                  <c:v>7050.8090000000002</c:v>
                </c:pt>
                <c:pt idx="4026">
                  <c:v>7061.8240000000014</c:v>
                </c:pt>
                <c:pt idx="4027">
                  <c:v>7067.9439999999995</c:v>
                </c:pt>
                <c:pt idx="4028">
                  <c:v>7069.9040000000005</c:v>
                </c:pt>
                <c:pt idx="4029">
                  <c:v>7073.0739999999996</c:v>
                </c:pt>
                <c:pt idx="4030">
                  <c:v>7110.5210000000034</c:v>
                </c:pt>
                <c:pt idx="4031">
                  <c:v>7150.6410000000014</c:v>
                </c:pt>
                <c:pt idx="4032">
                  <c:v>7206.6390000000001</c:v>
                </c:pt>
                <c:pt idx="4033">
                  <c:v>7228.3510000000024</c:v>
                </c:pt>
                <c:pt idx="4034">
                  <c:v>7232.9139999999998</c:v>
                </c:pt>
                <c:pt idx="4035">
                  <c:v>7359.0240000000003</c:v>
                </c:pt>
                <c:pt idx="4036">
                  <c:v>7378.2889999999998</c:v>
                </c:pt>
                <c:pt idx="4037">
                  <c:v>7384.4450000000006</c:v>
                </c:pt>
                <c:pt idx="4038">
                  <c:v>7415.7850000000008</c:v>
                </c:pt>
                <c:pt idx="4039">
                  <c:v>7439.2160000000003</c:v>
                </c:pt>
                <c:pt idx="4040">
                  <c:v>7529.3390000000009</c:v>
                </c:pt>
                <c:pt idx="4041">
                  <c:v>7557.1160000000054</c:v>
                </c:pt>
                <c:pt idx="4042">
                  <c:v>7606.7020000000002</c:v>
                </c:pt>
                <c:pt idx="4043">
                  <c:v>7675.5420000000004</c:v>
                </c:pt>
                <c:pt idx="4044">
                  <c:v>7677.2709999999997</c:v>
                </c:pt>
                <c:pt idx="4045">
                  <c:v>7717.5360000000001</c:v>
                </c:pt>
                <c:pt idx="4046">
                  <c:v>7798.8690000000024</c:v>
                </c:pt>
                <c:pt idx="4047">
                  <c:v>7800.5630000000001</c:v>
                </c:pt>
                <c:pt idx="4048">
                  <c:v>7828.3240000000014</c:v>
                </c:pt>
                <c:pt idx="4049">
                  <c:v>7833.8670000000002</c:v>
                </c:pt>
                <c:pt idx="4050">
                  <c:v>7927.7580000000007</c:v>
                </c:pt>
                <c:pt idx="4051">
                  <c:v>7958.6110000000044</c:v>
                </c:pt>
                <c:pt idx="4052">
                  <c:v>7972.7960000000003</c:v>
                </c:pt>
                <c:pt idx="4053">
                  <c:v>8064.357</c:v>
                </c:pt>
                <c:pt idx="4054">
                  <c:v>8074.0130000000008</c:v>
                </c:pt>
                <c:pt idx="4055">
                  <c:v>8082.1440000000002</c:v>
                </c:pt>
                <c:pt idx="4056">
                  <c:v>8085.2020000000002</c:v>
                </c:pt>
                <c:pt idx="4057">
                  <c:v>8130.6240000000034</c:v>
                </c:pt>
                <c:pt idx="4058">
                  <c:v>8165.8130000000001</c:v>
                </c:pt>
                <c:pt idx="4059">
                  <c:v>8205.3549999999523</c:v>
                </c:pt>
                <c:pt idx="4060">
                  <c:v>8272.4719999999525</c:v>
                </c:pt>
                <c:pt idx="4061">
                  <c:v>8313.9769999999426</c:v>
                </c:pt>
                <c:pt idx="4062">
                  <c:v>8315.0310000000009</c:v>
                </c:pt>
                <c:pt idx="4063">
                  <c:v>8320.3009999999449</c:v>
                </c:pt>
                <c:pt idx="4064">
                  <c:v>8349.51</c:v>
                </c:pt>
                <c:pt idx="4065">
                  <c:v>8367.5709999999599</c:v>
                </c:pt>
                <c:pt idx="4066">
                  <c:v>8428.7999999999811</c:v>
                </c:pt>
                <c:pt idx="4067">
                  <c:v>8482.3709999999446</c:v>
                </c:pt>
                <c:pt idx="4068">
                  <c:v>8509.4470000000001</c:v>
                </c:pt>
                <c:pt idx="4069">
                  <c:v>8522.2810000000009</c:v>
                </c:pt>
                <c:pt idx="4070">
                  <c:v>8522.4</c:v>
                </c:pt>
                <c:pt idx="4071">
                  <c:v>8557.6</c:v>
                </c:pt>
                <c:pt idx="4072">
                  <c:v>8684.3079999999445</c:v>
                </c:pt>
                <c:pt idx="4073">
                  <c:v>8802.4529999999522</c:v>
                </c:pt>
                <c:pt idx="4074">
                  <c:v>8815.9889999999523</c:v>
                </c:pt>
                <c:pt idx="4075">
                  <c:v>9031.0769999999447</c:v>
                </c:pt>
                <c:pt idx="4076">
                  <c:v>9032.0400000000009</c:v>
                </c:pt>
                <c:pt idx="4077">
                  <c:v>9069.349999999964</c:v>
                </c:pt>
                <c:pt idx="4078">
                  <c:v>9169.5499999999811</c:v>
                </c:pt>
                <c:pt idx="4079">
                  <c:v>9232.5730000000003</c:v>
                </c:pt>
                <c:pt idx="4080">
                  <c:v>9434.08</c:v>
                </c:pt>
                <c:pt idx="4081">
                  <c:v>9506.7150000000001</c:v>
                </c:pt>
                <c:pt idx="4082">
                  <c:v>9615.8639999999523</c:v>
                </c:pt>
                <c:pt idx="4083">
                  <c:v>9749.1790000000001</c:v>
                </c:pt>
                <c:pt idx="4084">
                  <c:v>9914.202999999985</c:v>
                </c:pt>
                <c:pt idx="4085">
                  <c:v>9937.0619999999599</c:v>
                </c:pt>
                <c:pt idx="4086">
                  <c:v>9978.0059999999448</c:v>
                </c:pt>
                <c:pt idx="4087">
                  <c:v>10184.65</c:v>
                </c:pt>
                <c:pt idx="4088">
                  <c:v>10438.18</c:v>
                </c:pt>
                <c:pt idx="4089">
                  <c:v>10521.630000000006</c:v>
                </c:pt>
                <c:pt idx="4090">
                  <c:v>10586.8</c:v>
                </c:pt>
              </c:numCache>
            </c:numRef>
          </c:xVal>
          <c:yVal>
            <c:numRef>
              <c:f>'Cont over time dist (2)'!$B$2:$B$6897</c:f>
              <c:numCache>
                <c:formatCode>General</c:formatCode>
                <c:ptCount val="6896"/>
                <c:pt idx="0">
                  <c:v>0.1</c:v>
                </c:pt>
                <c:pt idx="1">
                  <c:v>0.19000000000000036</c:v>
                </c:pt>
                <c:pt idx="2">
                  <c:v>0.39000000000000101</c:v>
                </c:pt>
                <c:pt idx="3">
                  <c:v>0.48000000000000032</c:v>
                </c:pt>
                <c:pt idx="4">
                  <c:v>0.68000000000000194</c:v>
                </c:pt>
                <c:pt idx="5">
                  <c:v>1.06</c:v>
                </c:pt>
                <c:pt idx="6">
                  <c:v>1.1599999999999961</c:v>
                </c:pt>
                <c:pt idx="7">
                  <c:v>1.25</c:v>
                </c:pt>
                <c:pt idx="8">
                  <c:v>1.35</c:v>
                </c:pt>
                <c:pt idx="9">
                  <c:v>1.45</c:v>
                </c:pt>
                <c:pt idx="10">
                  <c:v>1.54</c:v>
                </c:pt>
                <c:pt idx="11">
                  <c:v>1.6400000000000001</c:v>
                </c:pt>
                <c:pt idx="12">
                  <c:v>2.8</c:v>
                </c:pt>
                <c:pt idx="13">
                  <c:v>2.9</c:v>
                </c:pt>
                <c:pt idx="14">
                  <c:v>3.09</c:v>
                </c:pt>
                <c:pt idx="15">
                  <c:v>3.57</c:v>
                </c:pt>
                <c:pt idx="16">
                  <c:v>3.7600000000000002</c:v>
                </c:pt>
                <c:pt idx="17">
                  <c:v>4.05</c:v>
                </c:pt>
                <c:pt idx="18">
                  <c:v>4.25</c:v>
                </c:pt>
                <c:pt idx="19">
                  <c:v>4.34</c:v>
                </c:pt>
                <c:pt idx="20">
                  <c:v>4.4400000000000004</c:v>
                </c:pt>
                <c:pt idx="21">
                  <c:v>4.54</c:v>
                </c:pt>
                <c:pt idx="22">
                  <c:v>4.83</c:v>
                </c:pt>
                <c:pt idx="23">
                  <c:v>4.92</c:v>
                </c:pt>
                <c:pt idx="24">
                  <c:v>5.0199999999999996</c:v>
                </c:pt>
                <c:pt idx="25">
                  <c:v>5.1199999999999966</c:v>
                </c:pt>
                <c:pt idx="26">
                  <c:v>5.21</c:v>
                </c:pt>
                <c:pt idx="27">
                  <c:v>5.31</c:v>
                </c:pt>
                <c:pt idx="28">
                  <c:v>5.41</c:v>
                </c:pt>
                <c:pt idx="29">
                  <c:v>6.18</c:v>
                </c:pt>
                <c:pt idx="30">
                  <c:v>6.85</c:v>
                </c:pt>
                <c:pt idx="31">
                  <c:v>6.95</c:v>
                </c:pt>
                <c:pt idx="32">
                  <c:v>7.05</c:v>
                </c:pt>
                <c:pt idx="33">
                  <c:v>7.14</c:v>
                </c:pt>
                <c:pt idx="34">
                  <c:v>7.24</c:v>
                </c:pt>
                <c:pt idx="35">
                  <c:v>7.4300000000000024</c:v>
                </c:pt>
                <c:pt idx="36">
                  <c:v>8.01</c:v>
                </c:pt>
                <c:pt idx="37">
                  <c:v>8.11</c:v>
                </c:pt>
                <c:pt idx="38">
                  <c:v>8.2000000000000011</c:v>
                </c:pt>
                <c:pt idx="39">
                  <c:v>8.3000000000000007</c:v>
                </c:pt>
                <c:pt idx="40">
                  <c:v>8.49</c:v>
                </c:pt>
                <c:pt idx="41">
                  <c:v>8.8800000000000008</c:v>
                </c:pt>
                <c:pt idx="42">
                  <c:v>9.07</c:v>
                </c:pt>
                <c:pt idx="43">
                  <c:v>9.56</c:v>
                </c:pt>
                <c:pt idx="44">
                  <c:v>9.65</c:v>
                </c:pt>
                <c:pt idx="45">
                  <c:v>9.75</c:v>
                </c:pt>
                <c:pt idx="46">
                  <c:v>9.8500000000000068</c:v>
                </c:pt>
                <c:pt idx="47">
                  <c:v>9.94</c:v>
                </c:pt>
                <c:pt idx="48">
                  <c:v>10.040000000000001</c:v>
                </c:pt>
                <c:pt idx="49">
                  <c:v>10.14</c:v>
                </c:pt>
                <c:pt idx="50">
                  <c:v>10.23</c:v>
                </c:pt>
                <c:pt idx="51">
                  <c:v>10.33</c:v>
                </c:pt>
                <c:pt idx="52">
                  <c:v>10.42</c:v>
                </c:pt>
                <c:pt idx="53">
                  <c:v>10.52</c:v>
                </c:pt>
                <c:pt idx="54">
                  <c:v>10.62</c:v>
                </c:pt>
                <c:pt idx="55">
                  <c:v>10.71</c:v>
                </c:pt>
                <c:pt idx="56">
                  <c:v>10.81</c:v>
                </c:pt>
                <c:pt idx="57">
                  <c:v>10.91</c:v>
                </c:pt>
                <c:pt idx="58">
                  <c:v>11</c:v>
                </c:pt>
                <c:pt idx="59">
                  <c:v>11.1</c:v>
                </c:pt>
                <c:pt idx="60">
                  <c:v>11.49</c:v>
                </c:pt>
                <c:pt idx="61">
                  <c:v>11.78</c:v>
                </c:pt>
                <c:pt idx="62">
                  <c:v>11.870000000000006</c:v>
                </c:pt>
                <c:pt idx="63">
                  <c:v>11.97</c:v>
                </c:pt>
                <c:pt idx="64">
                  <c:v>12.07</c:v>
                </c:pt>
                <c:pt idx="65">
                  <c:v>12.16</c:v>
                </c:pt>
                <c:pt idx="66">
                  <c:v>12.26</c:v>
                </c:pt>
                <c:pt idx="67">
                  <c:v>12.360000000000024</c:v>
                </c:pt>
                <c:pt idx="68">
                  <c:v>12.450000000000006</c:v>
                </c:pt>
                <c:pt idx="69">
                  <c:v>12.55</c:v>
                </c:pt>
                <c:pt idx="70">
                  <c:v>12.64</c:v>
                </c:pt>
                <c:pt idx="71">
                  <c:v>12.74</c:v>
                </c:pt>
                <c:pt idx="72">
                  <c:v>12.84</c:v>
                </c:pt>
                <c:pt idx="73">
                  <c:v>12.93</c:v>
                </c:pt>
                <c:pt idx="74">
                  <c:v>13.03</c:v>
                </c:pt>
                <c:pt idx="75">
                  <c:v>13.13</c:v>
                </c:pt>
                <c:pt idx="76">
                  <c:v>13.22</c:v>
                </c:pt>
                <c:pt idx="77">
                  <c:v>14.58</c:v>
                </c:pt>
                <c:pt idx="78">
                  <c:v>14.96</c:v>
                </c:pt>
                <c:pt idx="79">
                  <c:v>15.06</c:v>
                </c:pt>
                <c:pt idx="80">
                  <c:v>15.15</c:v>
                </c:pt>
                <c:pt idx="81">
                  <c:v>15.25</c:v>
                </c:pt>
                <c:pt idx="82">
                  <c:v>15.350000000000026</c:v>
                </c:pt>
                <c:pt idx="83">
                  <c:v>15.44</c:v>
                </c:pt>
                <c:pt idx="84">
                  <c:v>15.54</c:v>
                </c:pt>
                <c:pt idx="85">
                  <c:v>15.64</c:v>
                </c:pt>
                <c:pt idx="86">
                  <c:v>15.73</c:v>
                </c:pt>
                <c:pt idx="87">
                  <c:v>15.83</c:v>
                </c:pt>
                <c:pt idx="88">
                  <c:v>15.93</c:v>
                </c:pt>
                <c:pt idx="89">
                  <c:v>16.02</c:v>
                </c:pt>
                <c:pt idx="90">
                  <c:v>16.309999999999999</c:v>
                </c:pt>
                <c:pt idx="91">
                  <c:v>16.89</c:v>
                </c:pt>
                <c:pt idx="92">
                  <c:v>16.989999999999924</c:v>
                </c:pt>
                <c:pt idx="93">
                  <c:v>17.079999999999988</c:v>
                </c:pt>
                <c:pt idx="94">
                  <c:v>17.18</c:v>
                </c:pt>
                <c:pt idx="95">
                  <c:v>17.279999999999987</c:v>
                </c:pt>
                <c:pt idx="96">
                  <c:v>17.37</c:v>
                </c:pt>
                <c:pt idx="97">
                  <c:v>17.47</c:v>
                </c:pt>
                <c:pt idx="98">
                  <c:v>17.57</c:v>
                </c:pt>
                <c:pt idx="99">
                  <c:v>17.66</c:v>
                </c:pt>
                <c:pt idx="100">
                  <c:v>17.86</c:v>
                </c:pt>
                <c:pt idx="101">
                  <c:v>18.34</c:v>
                </c:pt>
                <c:pt idx="102">
                  <c:v>18.53</c:v>
                </c:pt>
                <c:pt idx="103">
                  <c:v>18.630000000000031</c:v>
                </c:pt>
                <c:pt idx="104">
                  <c:v>18.73</c:v>
                </c:pt>
                <c:pt idx="105">
                  <c:v>18.82</c:v>
                </c:pt>
                <c:pt idx="106">
                  <c:v>19.110000000000031</c:v>
                </c:pt>
                <c:pt idx="107">
                  <c:v>19.309999999999999</c:v>
                </c:pt>
                <c:pt idx="108">
                  <c:v>19.88</c:v>
                </c:pt>
                <c:pt idx="109">
                  <c:v>19.979999999999986</c:v>
                </c:pt>
                <c:pt idx="110">
                  <c:v>20.170000000000005</c:v>
                </c:pt>
                <c:pt idx="111">
                  <c:v>20.27</c:v>
                </c:pt>
                <c:pt idx="112">
                  <c:v>20.37</c:v>
                </c:pt>
                <c:pt idx="113">
                  <c:v>21.53</c:v>
                </c:pt>
                <c:pt idx="114">
                  <c:v>21.62</c:v>
                </c:pt>
                <c:pt idx="115">
                  <c:v>21.810000000000031</c:v>
                </c:pt>
                <c:pt idx="116">
                  <c:v>21.91</c:v>
                </c:pt>
                <c:pt idx="117">
                  <c:v>22.01</c:v>
                </c:pt>
                <c:pt idx="118">
                  <c:v>22.1</c:v>
                </c:pt>
                <c:pt idx="119">
                  <c:v>22.779999999999987</c:v>
                </c:pt>
                <c:pt idx="120">
                  <c:v>22.97</c:v>
                </c:pt>
                <c:pt idx="121">
                  <c:v>23.17</c:v>
                </c:pt>
                <c:pt idx="122">
                  <c:v>23.259999999999987</c:v>
                </c:pt>
                <c:pt idx="123">
                  <c:v>23.36</c:v>
                </c:pt>
                <c:pt idx="124">
                  <c:v>23.459999999999987</c:v>
                </c:pt>
                <c:pt idx="125">
                  <c:v>23.55</c:v>
                </c:pt>
                <c:pt idx="126">
                  <c:v>23.84</c:v>
                </c:pt>
                <c:pt idx="127">
                  <c:v>23.939999999999987</c:v>
                </c:pt>
                <c:pt idx="128">
                  <c:v>24.130000000000031</c:v>
                </c:pt>
                <c:pt idx="129">
                  <c:v>24.419999999999987</c:v>
                </c:pt>
                <c:pt idx="130">
                  <c:v>24.52</c:v>
                </c:pt>
                <c:pt idx="131">
                  <c:v>24.610000000000031</c:v>
                </c:pt>
                <c:pt idx="132">
                  <c:v>24.71</c:v>
                </c:pt>
                <c:pt idx="133">
                  <c:v>24.810000000000031</c:v>
                </c:pt>
                <c:pt idx="134">
                  <c:v>24.9</c:v>
                </c:pt>
                <c:pt idx="135">
                  <c:v>25.1</c:v>
                </c:pt>
                <c:pt idx="136">
                  <c:v>25.19</c:v>
                </c:pt>
                <c:pt idx="137">
                  <c:v>25.29</c:v>
                </c:pt>
                <c:pt idx="138">
                  <c:v>25.39</c:v>
                </c:pt>
                <c:pt idx="139">
                  <c:v>25.479999999999986</c:v>
                </c:pt>
                <c:pt idx="140">
                  <c:v>25.58</c:v>
                </c:pt>
                <c:pt idx="141">
                  <c:v>25.68</c:v>
                </c:pt>
                <c:pt idx="142">
                  <c:v>27.51</c:v>
                </c:pt>
                <c:pt idx="143">
                  <c:v>27.610000000000031</c:v>
                </c:pt>
                <c:pt idx="144">
                  <c:v>27.7</c:v>
                </c:pt>
                <c:pt idx="145">
                  <c:v>27.8</c:v>
                </c:pt>
                <c:pt idx="146">
                  <c:v>27.9</c:v>
                </c:pt>
                <c:pt idx="147">
                  <c:v>27.99</c:v>
                </c:pt>
                <c:pt idx="148">
                  <c:v>28.09</c:v>
                </c:pt>
                <c:pt idx="149">
                  <c:v>28.279999999999987</c:v>
                </c:pt>
                <c:pt idx="150">
                  <c:v>28.38</c:v>
                </c:pt>
                <c:pt idx="151">
                  <c:v>28.67</c:v>
                </c:pt>
                <c:pt idx="152">
                  <c:v>28.86</c:v>
                </c:pt>
                <c:pt idx="153">
                  <c:v>28.959999999999987</c:v>
                </c:pt>
                <c:pt idx="154">
                  <c:v>29.05</c:v>
                </c:pt>
                <c:pt idx="155">
                  <c:v>29.150000000000031</c:v>
                </c:pt>
                <c:pt idx="156">
                  <c:v>29.25</c:v>
                </c:pt>
                <c:pt idx="157">
                  <c:v>29.34</c:v>
                </c:pt>
                <c:pt idx="158">
                  <c:v>29.830000000000005</c:v>
                </c:pt>
                <c:pt idx="159">
                  <c:v>29.919999999999987</c:v>
                </c:pt>
                <c:pt idx="160">
                  <c:v>30.310000000000031</c:v>
                </c:pt>
                <c:pt idx="161">
                  <c:v>30.41</c:v>
                </c:pt>
                <c:pt idx="162">
                  <c:v>30.6</c:v>
                </c:pt>
                <c:pt idx="163">
                  <c:v>30.979999999999986</c:v>
                </c:pt>
                <c:pt idx="164">
                  <c:v>31.08</c:v>
                </c:pt>
                <c:pt idx="165">
                  <c:v>31.27</c:v>
                </c:pt>
                <c:pt idx="166">
                  <c:v>31.47</c:v>
                </c:pt>
                <c:pt idx="167">
                  <c:v>31.759999999999987</c:v>
                </c:pt>
                <c:pt idx="168">
                  <c:v>31.85</c:v>
                </c:pt>
                <c:pt idx="169">
                  <c:v>32.050000000000004</c:v>
                </c:pt>
                <c:pt idx="170">
                  <c:v>32.24</c:v>
                </c:pt>
                <c:pt idx="171">
                  <c:v>33.49</c:v>
                </c:pt>
                <c:pt idx="172">
                  <c:v>33.590000000000003</c:v>
                </c:pt>
                <c:pt idx="173">
                  <c:v>33.690000000000012</c:v>
                </c:pt>
                <c:pt idx="174">
                  <c:v>33.78</c:v>
                </c:pt>
                <c:pt idx="175">
                  <c:v>33.880000000000003</c:v>
                </c:pt>
                <c:pt idx="176">
                  <c:v>33.980000000000004</c:v>
                </c:pt>
                <c:pt idx="177">
                  <c:v>34.46</c:v>
                </c:pt>
                <c:pt idx="178">
                  <c:v>34.56</c:v>
                </c:pt>
                <c:pt idx="179">
                  <c:v>34.65</c:v>
                </c:pt>
                <c:pt idx="180">
                  <c:v>34.75</c:v>
                </c:pt>
                <c:pt idx="181">
                  <c:v>34.85</c:v>
                </c:pt>
                <c:pt idx="182">
                  <c:v>34.94</c:v>
                </c:pt>
                <c:pt idx="183">
                  <c:v>35.04</c:v>
                </c:pt>
                <c:pt idx="184">
                  <c:v>35.230000000000011</c:v>
                </c:pt>
                <c:pt idx="185">
                  <c:v>35.33</c:v>
                </c:pt>
                <c:pt idx="186">
                  <c:v>36.290000000000013</c:v>
                </c:pt>
                <c:pt idx="187">
                  <c:v>36.39</c:v>
                </c:pt>
                <c:pt idx="188">
                  <c:v>36.49</c:v>
                </c:pt>
                <c:pt idx="189">
                  <c:v>36.58</c:v>
                </c:pt>
                <c:pt idx="190">
                  <c:v>36.68</c:v>
                </c:pt>
                <c:pt idx="191">
                  <c:v>36.870000000000005</c:v>
                </c:pt>
                <c:pt idx="192">
                  <c:v>37.07</c:v>
                </c:pt>
                <c:pt idx="193">
                  <c:v>37.160000000000011</c:v>
                </c:pt>
                <c:pt idx="194">
                  <c:v>37.260000000000012</c:v>
                </c:pt>
                <c:pt idx="195">
                  <c:v>37.36</c:v>
                </c:pt>
                <c:pt idx="196">
                  <c:v>37.450000000000003</c:v>
                </c:pt>
                <c:pt idx="197">
                  <c:v>37.550000000000004</c:v>
                </c:pt>
                <c:pt idx="198">
                  <c:v>37.64</c:v>
                </c:pt>
                <c:pt idx="199">
                  <c:v>37.74</c:v>
                </c:pt>
                <c:pt idx="200">
                  <c:v>37.840000000000003</c:v>
                </c:pt>
                <c:pt idx="201">
                  <c:v>37.93</c:v>
                </c:pt>
                <c:pt idx="202">
                  <c:v>38.03</c:v>
                </c:pt>
                <c:pt idx="203">
                  <c:v>38.800000000000004</c:v>
                </c:pt>
                <c:pt idx="204">
                  <c:v>38.9</c:v>
                </c:pt>
                <c:pt idx="205">
                  <c:v>39.090000000000003</c:v>
                </c:pt>
                <c:pt idx="206">
                  <c:v>39.190000000000012</c:v>
                </c:pt>
                <c:pt idx="207">
                  <c:v>39.290000000000013</c:v>
                </c:pt>
                <c:pt idx="208">
                  <c:v>39.480000000000004</c:v>
                </c:pt>
                <c:pt idx="209">
                  <c:v>39.58</c:v>
                </c:pt>
                <c:pt idx="210">
                  <c:v>39.67</c:v>
                </c:pt>
                <c:pt idx="211">
                  <c:v>39.770000000000003</c:v>
                </c:pt>
                <c:pt idx="212">
                  <c:v>40.15</c:v>
                </c:pt>
                <c:pt idx="213">
                  <c:v>40.25</c:v>
                </c:pt>
                <c:pt idx="214">
                  <c:v>40.35</c:v>
                </c:pt>
                <c:pt idx="215">
                  <c:v>40.54</c:v>
                </c:pt>
                <c:pt idx="216">
                  <c:v>40.64</c:v>
                </c:pt>
                <c:pt idx="217">
                  <c:v>40.83</c:v>
                </c:pt>
                <c:pt idx="218">
                  <c:v>41.02</c:v>
                </c:pt>
                <c:pt idx="219">
                  <c:v>41.120000000000012</c:v>
                </c:pt>
                <c:pt idx="220">
                  <c:v>43.05</c:v>
                </c:pt>
                <c:pt idx="221">
                  <c:v>43.15</c:v>
                </c:pt>
                <c:pt idx="222">
                  <c:v>43.24</c:v>
                </c:pt>
                <c:pt idx="223">
                  <c:v>43.34</c:v>
                </c:pt>
                <c:pt idx="224">
                  <c:v>44.5</c:v>
                </c:pt>
                <c:pt idx="225">
                  <c:v>44.59</c:v>
                </c:pt>
                <c:pt idx="226">
                  <c:v>44.690000000000012</c:v>
                </c:pt>
                <c:pt idx="227">
                  <c:v>44.790000000000013</c:v>
                </c:pt>
                <c:pt idx="228">
                  <c:v>44.88</c:v>
                </c:pt>
                <c:pt idx="229">
                  <c:v>44.98</c:v>
                </c:pt>
                <c:pt idx="230">
                  <c:v>45.08</c:v>
                </c:pt>
                <c:pt idx="231">
                  <c:v>45.56</c:v>
                </c:pt>
                <c:pt idx="232">
                  <c:v>45.660000000000011</c:v>
                </c:pt>
                <c:pt idx="233">
                  <c:v>45.75</c:v>
                </c:pt>
                <c:pt idx="234">
                  <c:v>45.85</c:v>
                </c:pt>
                <c:pt idx="235">
                  <c:v>45.95</c:v>
                </c:pt>
                <c:pt idx="236">
                  <c:v>46.04</c:v>
                </c:pt>
                <c:pt idx="237">
                  <c:v>46.43</c:v>
                </c:pt>
                <c:pt idx="238">
                  <c:v>46.620000000000012</c:v>
                </c:pt>
                <c:pt idx="239">
                  <c:v>47.59</c:v>
                </c:pt>
                <c:pt idx="240">
                  <c:v>47.68</c:v>
                </c:pt>
                <c:pt idx="241">
                  <c:v>47.97</c:v>
                </c:pt>
                <c:pt idx="242">
                  <c:v>48.07</c:v>
                </c:pt>
                <c:pt idx="243">
                  <c:v>48.17</c:v>
                </c:pt>
                <c:pt idx="244">
                  <c:v>48.260000000000012</c:v>
                </c:pt>
                <c:pt idx="245">
                  <c:v>48.36</c:v>
                </c:pt>
                <c:pt idx="246">
                  <c:v>49.71</c:v>
                </c:pt>
                <c:pt idx="247">
                  <c:v>49.81</c:v>
                </c:pt>
                <c:pt idx="248">
                  <c:v>49.9</c:v>
                </c:pt>
                <c:pt idx="249">
                  <c:v>50.190000000000012</c:v>
                </c:pt>
                <c:pt idx="250">
                  <c:v>50.58</c:v>
                </c:pt>
                <c:pt idx="251">
                  <c:v>51.35</c:v>
                </c:pt>
                <c:pt idx="252">
                  <c:v>51.45</c:v>
                </c:pt>
                <c:pt idx="253">
                  <c:v>51.54</c:v>
                </c:pt>
                <c:pt idx="254">
                  <c:v>51.74</c:v>
                </c:pt>
                <c:pt idx="255">
                  <c:v>51.83</c:v>
                </c:pt>
                <c:pt idx="256">
                  <c:v>51.93</c:v>
                </c:pt>
                <c:pt idx="257">
                  <c:v>52.120000000000012</c:v>
                </c:pt>
                <c:pt idx="258">
                  <c:v>52.220000000000013</c:v>
                </c:pt>
                <c:pt idx="259">
                  <c:v>52.32</c:v>
                </c:pt>
                <c:pt idx="260">
                  <c:v>52.41</c:v>
                </c:pt>
                <c:pt idx="261">
                  <c:v>52.51</c:v>
                </c:pt>
                <c:pt idx="262">
                  <c:v>52.61</c:v>
                </c:pt>
                <c:pt idx="263">
                  <c:v>52.99</c:v>
                </c:pt>
                <c:pt idx="264">
                  <c:v>53.57</c:v>
                </c:pt>
                <c:pt idx="265">
                  <c:v>53.67</c:v>
                </c:pt>
                <c:pt idx="266">
                  <c:v>54.25</c:v>
                </c:pt>
                <c:pt idx="267">
                  <c:v>54.34</c:v>
                </c:pt>
                <c:pt idx="268">
                  <c:v>54.44</c:v>
                </c:pt>
                <c:pt idx="269">
                  <c:v>54.54</c:v>
                </c:pt>
                <c:pt idx="270">
                  <c:v>54.63</c:v>
                </c:pt>
                <c:pt idx="271">
                  <c:v>54.730000000000011</c:v>
                </c:pt>
                <c:pt idx="272">
                  <c:v>54.83</c:v>
                </c:pt>
                <c:pt idx="273">
                  <c:v>54.92</c:v>
                </c:pt>
                <c:pt idx="274">
                  <c:v>55.02</c:v>
                </c:pt>
                <c:pt idx="275">
                  <c:v>56.56</c:v>
                </c:pt>
                <c:pt idx="276">
                  <c:v>57.63</c:v>
                </c:pt>
                <c:pt idx="277">
                  <c:v>57.82</c:v>
                </c:pt>
                <c:pt idx="278">
                  <c:v>57.92</c:v>
                </c:pt>
                <c:pt idx="279">
                  <c:v>58.01</c:v>
                </c:pt>
                <c:pt idx="280">
                  <c:v>58.11</c:v>
                </c:pt>
                <c:pt idx="281">
                  <c:v>58.690000000000012</c:v>
                </c:pt>
                <c:pt idx="282">
                  <c:v>58.98</c:v>
                </c:pt>
                <c:pt idx="283">
                  <c:v>59.17</c:v>
                </c:pt>
                <c:pt idx="284">
                  <c:v>59.94</c:v>
                </c:pt>
                <c:pt idx="285">
                  <c:v>60.04</c:v>
                </c:pt>
                <c:pt idx="286">
                  <c:v>60.230000000000011</c:v>
                </c:pt>
                <c:pt idx="287">
                  <c:v>60.33</c:v>
                </c:pt>
                <c:pt idx="288">
                  <c:v>60.52</c:v>
                </c:pt>
                <c:pt idx="289">
                  <c:v>60.620000000000012</c:v>
                </c:pt>
                <c:pt idx="290">
                  <c:v>60.71</c:v>
                </c:pt>
                <c:pt idx="291">
                  <c:v>60.81</c:v>
                </c:pt>
                <c:pt idx="292">
                  <c:v>60.91</c:v>
                </c:pt>
                <c:pt idx="293">
                  <c:v>61</c:v>
                </c:pt>
                <c:pt idx="294">
                  <c:v>61.1</c:v>
                </c:pt>
                <c:pt idx="295">
                  <c:v>61.2</c:v>
                </c:pt>
                <c:pt idx="296">
                  <c:v>61.290000000000013</c:v>
                </c:pt>
                <c:pt idx="297">
                  <c:v>62.260000000000012</c:v>
                </c:pt>
                <c:pt idx="298">
                  <c:v>62.36</c:v>
                </c:pt>
                <c:pt idx="299">
                  <c:v>62.45</c:v>
                </c:pt>
                <c:pt idx="300">
                  <c:v>63.42</c:v>
                </c:pt>
                <c:pt idx="301">
                  <c:v>63.71</c:v>
                </c:pt>
                <c:pt idx="302">
                  <c:v>64</c:v>
                </c:pt>
                <c:pt idx="303">
                  <c:v>64.19</c:v>
                </c:pt>
                <c:pt idx="304">
                  <c:v>64.290000000000006</c:v>
                </c:pt>
                <c:pt idx="305">
                  <c:v>64.38</c:v>
                </c:pt>
                <c:pt idx="306">
                  <c:v>64.48</c:v>
                </c:pt>
                <c:pt idx="307">
                  <c:v>64.77</c:v>
                </c:pt>
                <c:pt idx="308">
                  <c:v>64.959999999999994</c:v>
                </c:pt>
                <c:pt idx="309">
                  <c:v>65.06</c:v>
                </c:pt>
                <c:pt idx="310">
                  <c:v>65.149999999999991</c:v>
                </c:pt>
                <c:pt idx="311">
                  <c:v>65.25</c:v>
                </c:pt>
                <c:pt idx="312">
                  <c:v>65.540000000000006</c:v>
                </c:pt>
                <c:pt idx="313">
                  <c:v>65.64</c:v>
                </c:pt>
                <c:pt idx="314">
                  <c:v>65.83</c:v>
                </c:pt>
                <c:pt idx="315">
                  <c:v>65.930000000000007</c:v>
                </c:pt>
                <c:pt idx="316">
                  <c:v>66.11999999999999</c:v>
                </c:pt>
                <c:pt idx="317">
                  <c:v>66.22</c:v>
                </c:pt>
                <c:pt idx="318">
                  <c:v>66.31</c:v>
                </c:pt>
                <c:pt idx="319">
                  <c:v>66.410000000000025</c:v>
                </c:pt>
                <c:pt idx="320">
                  <c:v>66.89</c:v>
                </c:pt>
                <c:pt idx="321">
                  <c:v>67.760000000000005</c:v>
                </c:pt>
                <c:pt idx="322">
                  <c:v>67.86</c:v>
                </c:pt>
                <c:pt idx="323">
                  <c:v>67.95</c:v>
                </c:pt>
                <c:pt idx="324">
                  <c:v>69.02</c:v>
                </c:pt>
                <c:pt idx="325">
                  <c:v>69.11</c:v>
                </c:pt>
                <c:pt idx="326">
                  <c:v>69.209999999999994</c:v>
                </c:pt>
                <c:pt idx="327">
                  <c:v>69.5</c:v>
                </c:pt>
                <c:pt idx="328">
                  <c:v>69.59</c:v>
                </c:pt>
                <c:pt idx="329">
                  <c:v>69.69</c:v>
                </c:pt>
                <c:pt idx="330">
                  <c:v>69.790000000000006</c:v>
                </c:pt>
                <c:pt idx="331">
                  <c:v>69.88</c:v>
                </c:pt>
                <c:pt idx="332">
                  <c:v>70.08</c:v>
                </c:pt>
                <c:pt idx="333">
                  <c:v>70.169999999999987</c:v>
                </c:pt>
                <c:pt idx="334">
                  <c:v>70.36999999999999</c:v>
                </c:pt>
                <c:pt idx="335">
                  <c:v>71.33</c:v>
                </c:pt>
                <c:pt idx="336">
                  <c:v>71.53</c:v>
                </c:pt>
                <c:pt idx="337">
                  <c:v>71.61999999999999</c:v>
                </c:pt>
                <c:pt idx="338">
                  <c:v>72.010000000000005</c:v>
                </c:pt>
                <c:pt idx="339">
                  <c:v>72.099999999999994</c:v>
                </c:pt>
                <c:pt idx="340">
                  <c:v>72.489999999999995</c:v>
                </c:pt>
                <c:pt idx="341">
                  <c:v>72.59</c:v>
                </c:pt>
                <c:pt idx="342">
                  <c:v>72.679999999999978</c:v>
                </c:pt>
                <c:pt idx="343">
                  <c:v>72.78</c:v>
                </c:pt>
                <c:pt idx="344">
                  <c:v>72.88</c:v>
                </c:pt>
                <c:pt idx="345">
                  <c:v>72.97</c:v>
                </c:pt>
                <c:pt idx="346">
                  <c:v>73.069999999999993</c:v>
                </c:pt>
                <c:pt idx="347">
                  <c:v>73.459999999999994</c:v>
                </c:pt>
                <c:pt idx="348">
                  <c:v>73.55</c:v>
                </c:pt>
                <c:pt idx="349">
                  <c:v>73.649999999999991</c:v>
                </c:pt>
                <c:pt idx="350">
                  <c:v>73.75</c:v>
                </c:pt>
                <c:pt idx="351">
                  <c:v>73.84</c:v>
                </c:pt>
                <c:pt idx="352">
                  <c:v>73.940000000000026</c:v>
                </c:pt>
                <c:pt idx="353">
                  <c:v>74.13</c:v>
                </c:pt>
                <c:pt idx="354">
                  <c:v>74.23</c:v>
                </c:pt>
                <c:pt idx="355">
                  <c:v>74.319999999999993</c:v>
                </c:pt>
                <c:pt idx="356">
                  <c:v>75.19</c:v>
                </c:pt>
                <c:pt idx="357">
                  <c:v>75.39</c:v>
                </c:pt>
                <c:pt idx="358">
                  <c:v>75.48</c:v>
                </c:pt>
                <c:pt idx="359">
                  <c:v>75.58</c:v>
                </c:pt>
                <c:pt idx="360">
                  <c:v>75.679999999999978</c:v>
                </c:pt>
                <c:pt idx="361">
                  <c:v>75.77</c:v>
                </c:pt>
                <c:pt idx="362">
                  <c:v>75.86999999999999</c:v>
                </c:pt>
                <c:pt idx="363">
                  <c:v>76.16</c:v>
                </c:pt>
                <c:pt idx="364">
                  <c:v>76.45</c:v>
                </c:pt>
                <c:pt idx="365">
                  <c:v>76.540000000000006</c:v>
                </c:pt>
                <c:pt idx="366">
                  <c:v>76.64</c:v>
                </c:pt>
                <c:pt idx="367">
                  <c:v>76.739999999999995</c:v>
                </c:pt>
                <c:pt idx="368">
                  <c:v>76.83</c:v>
                </c:pt>
                <c:pt idx="369">
                  <c:v>76.930000000000007</c:v>
                </c:pt>
                <c:pt idx="370">
                  <c:v>77.03</c:v>
                </c:pt>
                <c:pt idx="371">
                  <c:v>77.22</c:v>
                </c:pt>
                <c:pt idx="372">
                  <c:v>77.319999999999993</c:v>
                </c:pt>
                <c:pt idx="373">
                  <c:v>77.410000000000025</c:v>
                </c:pt>
                <c:pt idx="374">
                  <c:v>77.510000000000005</c:v>
                </c:pt>
                <c:pt idx="375">
                  <c:v>77.61</c:v>
                </c:pt>
                <c:pt idx="376">
                  <c:v>77.7</c:v>
                </c:pt>
                <c:pt idx="377">
                  <c:v>77.8</c:v>
                </c:pt>
                <c:pt idx="378">
                  <c:v>77.989999999999995</c:v>
                </c:pt>
                <c:pt idx="379">
                  <c:v>78.09</c:v>
                </c:pt>
                <c:pt idx="380">
                  <c:v>78.19</c:v>
                </c:pt>
                <c:pt idx="381">
                  <c:v>78.38</c:v>
                </c:pt>
                <c:pt idx="382">
                  <c:v>78.47</c:v>
                </c:pt>
                <c:pt idx="383">
                  <c:v>78.669999999999987</c:v>
                </c:pt>
                <c:pt idx="384">
                  <c:v>78.760000000000005</c:v>
                </c:pt>
                <c:pt idx="385">
                  <c:v>78.959999999999994</c:v>
                </c:pt>
                <c:pt idx="386">
                  <c:v>79.05</c:v>
                </c:pt>
                <c:pt idx="387">
                  <c:v>79.149999999999991</c:v>
                </c:pt>
                <c:pt idx="388">
                  <c:v>79.25</c:v>
                </c:pt>
                <c:pt idx="389">
                  <c:v>79.34</c:v>
                </c:pt>
                <c:pt idx="390">
                  <c:v>79.92</c:v>
                </c:pt>
                <c:pt idx="391">
                  <c:v>80.02</c:v>
                </c:pt>
                <c:pt idx="392">
                  <c:v>80.209999999999994</c:v>
                </c:pt>
                <c:pt idx="393">
                  <c:v>80.31</c:v>
                </c:pt>
                <c:pt idx="394">
                  <c:v>80.599999999999994</c:v>
                </c:pt>
                <c:pt idx="395">
                  <c:v>81.66</c:v>
                </c:pt>
                <c:pt idx="396">
                  <c:v>81.760000000000005</c:v>
                </c:pt>
                <c:pt idx="397">
                  <c:v>81.849999999999994</c:v>
                </c:pt>
                <c:pt idx="398">
                  <c:v>81.95</c:v>
                </c:pt>
                <c:pt idx="399">
                  <c:v>82.05</c:v>
                </c:pt>
                <c:pt idx="400">
                  <c:v>82.14</c:v>
                </c:pt>
                <c:pt idx="401">
                  <c:v>82.240000000000023</c:v>
                </c:pt>
                <c:pt idx="402">
                  <c:v>82.34</c:v>
                </c:pt>
                <c:pt idx="403">
                  <c:v>82.63</c:v>
                </c:pt>
                <c:pt idx="404">
                  <c:v>82.92</c:v>
                </c:pt>
                <c:pt idx="405">
                  <c:v>83.01</c:v>
                </c:pt>
                <c:pt idx="406">
                  <c:v>83.11</c:v>
                </c:pt>
                <c:pt idx="407">
                  <c:v>83.69</c:v>
                </c:pt>
                <c:pt idx="408">
                  <c:v>83.78</c:v>
                </c:pt>
                <c:pt idx="409">
                  <c:v>84.169999999999987</c:v>
                </c:pt>
                <c:pt idx="410">
                  <c:v>84.27</c:v>
                </c:pt>
                <c:pt idx="411">
                  <c:v>84.36</c:v>
                </c:pt>
                <c:pt idx="412">
                  <c:v>84.56</c:v>
                </c:pt>
                <c:pt idx="413">
                  <c:v>84.649999999999991</c:v>
                </c:pt>
                <c:pt idx="414">
                  <c:v>84.75</c:v>
                </c:pt>
                <c:pt idx="415">
                  <c:v>84.85</c:v>
                </c:pt>
                <c:pt idx="416">
                  <c:v>84.940000000000026</c:v>
                </c:pt>
                <c:pt idx="417">
                  <c:v>85.710000000000022</c:v>
                </c:pt>
                <c:pt idx="418">
                  <c:v>85.910000000000025</c:v>
                </c:pt>
                <c:pt idx="419">
                  <c:v>86</c:v>
                </c:pt>
                <c:pt idx="420">
                  <c:v>86.1</c:v>
                </c:pt>
                <c:pt idx="421">
                  <c:v>86.490000000000023</c:v>
                </c:pt>
                <c:pt idx="422">
                  <c:v>86.679999999999978</c:v>
                </c:pt>
                <c:pt idx="423">
                  <c:v>86.78</c:v>
                </c:pt>
                <c:pt idx="424">
                  <c:v>86.86999999999999</c:v>
                </c:pt>
                <c:pt idx="425">
                  <c:v>86.97</c:v>
                </c:pt>
                <c:pt idx="426">
                  <c:v>87.07</c:v>
                </c:pt>
                <c:pt idx="427">
                  <c:v>87.26</c:v>
                </c:pt>
                <c:pt idx="428">
                  <c:v>87.55</c:v>
                </c:pt>
                <c:pt idx="429">
                  <c:v>87.740000000000023</c:v>
                </c:pt>
                <c:pt idx="430">
                  <c:v>87.93</c:v>
                </c:pt>
                <c:pt idx="431">
                  <c:v>88.22</c:v>
                </c:pt>
                <c:pt idx="432">
                  <c:v>88.32</c:v>
                </c:pt>
                <c:pt idx="433">
                  <c:v>88.710000000000022</c:v>
                </c:pt>
                <c:pt idx="434">
                  <c:v>88.8</c:v>
                </c:pt>
                <c:pt idx="435">
                  <c:v>88.9</c:v>
                </c:pt>
                <c:pt idx="436">
                  <c:v>89</c:v>
                </c:pt>
                <c:pt idx="437">
                  <c:v>89.29</c:v>
                </c:pt>
                <c:pt idx="438">
                  <c:v>89.38</c:v>
                </c:pt>
                <c:pt idx="439">
                  <c:v>89.669999999999987</c:v>
                </c:pt>
                <c:pt idx="440">
                  <c:v>89.77</c:v>
                </c:pt>
                <c:pt idx="441">
                  <c:v>89.86</c:v>
                </c:pt>
                <c:pt idx="442">
                  <c:v>90.149999999999991</c:v>
                </c:pt>
                <c:pt idx="443">
                  <c:v>90.25</c:v>
                </c:pt>
                <c:pt idx="444">
                  <c:v>90.35</c:v>
                </c:pt>
                <c:pt idx="445">
                  <c:v>90.440000000000026</c:v>
                </c:pt>
                <c:pt idx="446">
                  <c:v>90.54</c:v>
                </c:pt>
                <c:pt idx="447">
                  <c:v>91.11999999999999</c:v>
                </c:pt>
                <c:pt idx="448">
                  <c:v>91.22</c:v>
                </c:pt>
                <c:pt idx="449">
                  <c:v>91.31</c:v>
                </c:pt>
                <c:pt idx="450">
                  <c:v>91.410000000000025</c:v>
                </c:pt>
                <c:pt idx="451">
                  <c:v>91.51</c:v>
                </c:pt>
                <c:pt idx="452">
                  <c:v>91.8</c:v>
                </c:pt>
                <c:pt idx="453">
                  <c:v>91.89</c:v>
                </c:pt>
                <c:pt idx="454">
                  <c:v>91.990000000000023</c:v>
                </c:pt>
                <c:pt idx="455">
                  <c:v>92.179999999999978</c:v>
                </c:pt>
                <c:pt idx="456">
                  <c:v>92.28</c:v>
                </c:pt>
                <c:pt idx="457">
                  <c:v>92.36999999999999</c:v>
                </c:pt>
                <c:pt idx="458">
                  <c:v>92.47</c:v>
                </c:pt>
                <c:pt idx="459">
                  <c:v>92.57</c:v>
                </c:pt>
                <c:pt idx="460">
                  <c:v>92.66</c:v>
                </c:pt>
                <c:pt idx="461">
                  <c:v>92.76</c:v>
                </c:pt>
                <c:pt idx="462">
                  <c:v>92.86</c:v>
                </c:pt>
                <c:pt idx="463">
                  <c:v>100</c:v>
                </c:pt>
              </c:numCache>
            </c:numRef>
          </c:yVal>
        </c:ser>
        <c:ser>
          <c:idx val="1"/>
          <c:order val="1"/>
          <c:tx>
            <c:strRef>
              <c:f>'Cont over time dist (2)'!$C$1</c:f>
              <c:strCache>
                <c:ptCount val="1"/>
                <c:pt idx="0">
                  <c:v>...&amp;2004</c:v>
                </c:pt>
              </c:strCache>
            </c:strRef>
          </c:tx>
          <c:spPr>
            <a:ln w="38100"/>
          </c:spPr>
          <c:marker>
            <c:symbol val="none"/>
          </c:marker>
          <c:xVal>
            <c:numRef>
              <c:f>'Cont over time dist (2)'!$A$2:$A$6897</c:f>
              <c:numCache>
                <c:formatCode>General</c:formatCode>
                <c:ptCount val="6896"/>
                <c:pt idx="0">
                  <c:v>0.38152340000000101</c:v>
                </c:pt>
                <c:pt idx="1">
                  <c:v>1.52</c:v>
                </c:pt>
                <c:pt idx="2">
                  <c:v>3.6</c:v>
                </c:pt>
                <c:pt idx="3">
                  <c:v>6.0449219999999855</c:v>
                </c:pt>
                <c:pt idx="4">
                  <c:v>7.76</c:v>
                </c:pt>
                <c:pt idx="5">
                  <c:v>8.4</c:v>
                </c:pt>
                <c:pt idx="6">
                  <c:v>12.12082</c:v>
                </c:pt>
                <c:pt idx="7">
                  <c:v>12.871130000000004</c:v>
                </c:pt>
                <c:pt idx="8">
                  <c:v>15.753360000000001</c:v>
                </c:pt>
                <c:pt idx="9">
                  <c:v>18.196719999999942</c:v>
                </c:pt>
                <c:pt idx="10">
                  <c:v>20.239999999999988</c:v>
                </c:pt>
                <c:pt idx="11">
                  <c:v>21.517769999999999</c:v>
                </c:pt>
                <c:pt idx="12">
                  <c:v>24.4</c:v>
                </c:pt>
                <c:pt idx="13">
                  <c:v>26.321480000000001</c:v>
                </c:pt>
                <c:pt idx="14">
                  <c:v>28.56</c:v>
                </c:pt>
                <c:pt idx="15">
                  <c:v>40.732580000000013</c:v>
                </c:pt>
                <c:pt idx="16">
                  <c:v>45.2</c:v>
                </c:pt>
                <c:pt idx="17">
                  <c:v>46.14602</c:v>
                </c:pt>
                <c:pt idx="18">
                  <c:v>49.36</c:v>
                </c:pt>
                <c:pt idx="19">
                  <c:v>51.00676</c:v>
                </c:pt>
                <c:pt idx="20">
                  <c:v>53.52</c:v>
                </c:pt>
                <c:pt idx="21">
                  <c:v>58.025900000000114</c:v>
                </c:pt>
                <c:pt idx="22">
                  <c:v>66</c:v>
                </c:pt>
                <c:pt idx="23">
                  <c:v>69.554760000000002</c:v>
                </c:pt>
                <c:pt idx="24">
                  <c:v>70.449730000000002</c:v>
                </c:pt>
                <c:pt idx="25">
                  <c:v>74.319999999999993</c:v>
                </c:pt>
                <c:pt idx="26">
                  <c:v>76.400000000000006</c:v>
                </c:pt>
                <c:pt idx="27">
                  <c:v>82.601640000000003</c:v>
                </c:pt>
                <c:pt idx="28">
                  <c:v>88.4</c:v>
                </c:pt>
                <c:pt idx="29">
                  <c:v>88.769530000000003</c:v>
                </c:pt>
                <c:pt idx="30">
                  <c:v>107.6</c:v>
                </c:pt>
                <c:pt idx="31">
                  <c:v>107.9843</c:v>
                </c:pt>
                <c:pt idx="32">
                  <c:v>111.76</c:v>
                </c:pt>
                <c:pt idx="33">
                  <c:v>115.67019999999998</c:v>
                </c:pt>
                <c:pt idx="34">
                  <c:v>122.3954</c:v>
                </c:pt>
                <c:pt idx="35">
                  <c:v>124.24000000000002</c:v>
                </c:pt>
                <c:pt idx="36">
                  <c:v>128.4</c:v>
                </c:pt>
                <c:pt idx="37">
                  <c:v>132.56</c:v>
                </c:pt>
                <c:pt idx="38">
                  <c:v>132.96350000000001</c:v>
                </c:pt>
                <c:pt idx="39">
                  <c:v>134.88500000000045</c:v>
                </c:pt>
                <c:pt idx="40">
                  <c:v>136.8065</c:v>
                </c:pt>
                <c:pt idx="41">
                  <c:v>140.88000000000045</c:v>
                </c:pt>
                <c:pt idx="42">
                  <c:v>141.61019999999999</c:v>
                </c:pt>
                <c:pt idx="43">
                  <c:v>149.19999999999999</c:v>
                </c:pt>
                <c:pt idx="44">
                  <c:v>151.21749999999997</c:v>
                </c:pt>
                <c:pt idx="45">
                  <c:v>151.86740000000052</c:v>
                </c:pt>
                <c:pt idx="46">
                  <c:v>157.52000000000001</c:v>
                </c:pt>
                <c:pt idx="47">
                  <c:v>159.86420000000001</c:v>
                </c:pt>
                <c:pt idx="48">
                  <c:v>161.58890000000045</c:v>
                </c:pt>
                <c:pt idx="49">
                  <c:v>162.74639999999999</c:v>
                </c:pt>
                <c:pt idx="50">
                  <c:v>163.7072</c:v>
                </c:pt>
                <c:pt idx="51">
                  <c:v>165.62870000000001</c:v>
                </c:pt>
                <c:pt idx="52">
                  <c:v>165.84</c:v>
                </c:pt>
                <c:pt idx="53">
                  <c:v>169.92000000000004</c:v>
                </c:pt>
                <c:pt idx="54">
                  <c:v>170</c:v>
                </c:pt>
                <c:pt idx="55">
                  <c:v>172.08</c:v>
                </c:pt>
                <c:pt idx="56">
                  <c:v>175.23609999999999</c:v>
                </c:pt>
                <c:pt idx="57">
                  <c:v>180.03979999999999</c:v>
                </c:pt>
                <c:pt idx="58">
                  <c:v>180.64359999999954</c:v>
                </c:pt>
                <c:pt idx="59">
                  <c:v>182.48000000000027</c:v>
                </c:pt>
                <c:pt idx="60">
                  <c:v>184.8434</c:v>
                </c:pt>
                <c:pt idx="61">
                  <c:v>190.8</c:v>
                </c:pt>
                <c:pt idx="62">
                  <c:v>192.1062</c:v>
                </c:pt>
                <c:pt idx="63">
                  <c:v>194.96</c:v>
                </c:pt>
                <c:pt idx="64">
                  <c:v>197.83760000000001</c:v>
                </c:pt>
                <c:pt idx="65">
                  <c:v>202.13669999999999</c:v>
                </c:pt>
                <c:pt idx="66">
                  <c:v>203.28</c:v>
                </c:pt>
                <c:pt idx="67">
                  <c:v>205.97969999999998</c:v>
                </c:pt>
                <c:pt idx="68">
                  <c:v>207.44</c:v>
                </c:pt>
                <c:pt idx="69">
                  <c:v>208.4</c:v>
                </c:pt>
                <c:pt idx="70">
                  <c:v>210.73309999999998</c:v>
                </c:pt>
                <c:pt idx="71">
                  <c:v>211.6</c:v>
                </c:pt>
                <c:pt idx="72">
                  <c:v>213.66559999999998</c:v>
                </c:pt>
                <c:pt idx="73">
                  <c:v>220.76300000000001</c:v>
                </c:pt>
                <c:pt idx="74">
                  <c:v>221.35150000000004</c:v>
                </c:pt>
                <c:pt idx="75">
                  <c:v>224.08</c:v>
                </c:pt>
                <c:pt idx="76">
                  <c:v>231.91959999999995</c:v>
                </c:pt>
                <c:pt idx="77">
                  <c:v>232.4</c:v>
                </c:pt>
                <c:pt idx="78">
                  <c:v>232.88040000000063</c:v>
                </c:pt>
                <c:pt idx="79">
                  <c:v>236.56</c:v>
                </c:pt>
                <c:pt idx="80">
                  <c:v>242.48780000000045</c:v>
                </c:pt>
                <c:pt idx="81">
                  <c:v>244.88000000000045</c:v>
                </c:pt>
                <c:pt idx="82">
                  <c:v>247.98690000000045</c:v>
                </c:pt>
                <c:pt idx="83">
                  <c:v>252.09520000000001</c:v>
                </c:pt>
                <c:pt idx="84">
                  <c:v>257.36</c:v>
                </c:pt>
                <c:pt idx="85">
                  <c:v>261.52</c:v>
                </c:pt>
                <c:pt idx="86">
                  <c:v>263.74799999999999</c:v>
                </c:pt>
                <c:pt idx="87">
                  <c:v>265.68</c:v>
                </c:pt>
                <c:pt idx="88">
                  <c:v>269.83999999999969</c:v>
                </c:pt>
                <c:pt idx="89">
                  <c:v>272.3451</c:v>
                </c:pt>
                <c:pt idx="90">
                  <c:v>274</c:v>
                </c:pt>
                <c:pt idx="91">
                  <c:v>280.91739999999879</c:v>
                </c:pt>
                <c:pt idx="92">
                  <c:v>284.39999999999969</c:v>
                </c:pt>
                <c:pt idx="93">
                  <c:v>286.67340000000002</c:v>
                </c:pt>
                <c:pt idx="94">
                  <c:v>289.56400000000002</c:v>
                </c:pt>
                <c:pt idx="95">
                  <c:v>290.64000000000038</c:v>
                </c:pt>
                <c:pt idx="96">
                  <c:v>294.8</c:v>
                </c:pt>
                <c:pt idx="97">
                  <c:v>298.13609999999898</c:v>
                </c:pt>
                <c:pt idx="98">
                  <c:v>305.2</c:v>
                </c:pt>
                <c:pt idx="99">
                  <c:v>305.30029999999999</c:v>
                </c:pt>
                <c:pt idx="100">
                  <c:v>307.27999999999969</c:v>
                </c:pt>
                <c:pt idx="101">
                  <c:v>315.60000000000002</c:v>
                </c:pt>
                <c:pt idx="102">
                  <c:v>318.38619999999855</c:v>
                </c:pt>
                <c:pt idx="103">
                  <c:v>320.8</c:v>
                </c:pt>
                <c:pt idx="104">
                  <c:v>323.91999999999911</c:v>
                </c:pt>
                <c:pt idx="105">
                  <c:v>327.03280000000001</c:v>
                </c:pt>
                <c:pt idx="106">
                  <c:v>328.95429999999999</c:v>
                </c:pt>
                <c:pt idx="107">
                  <c:v>335.38979999999964</c:v>
                </c:pt>
                <c:pt idx="108">
                  <c:v>336.4</c:v>
                </c:pt>
                <c:pt idx="109">
                  <c:v>341.6</c:v>
                </c:pt>
                <c:pt idx="110">
                  <c:v>344.71999999999969</c:v>
                </c:pt>
                <c:pt idx="111">
                  <c:v>349.7181999999986</c:v>
                </c:pt>
                <c:pt idx="112">
                  <c:v>353.04</c:v>
                </c:pt>
                <c:pt idx="113">
                  <c:v>357.2</c:v>
                </c:pt>
                <c:pt idx="114">
                  <c:v>361.36</c:v>
                </c:pt>
                <c:pt idx="115">
                  <c:v>367.38380000000001</c:v>
                </c:pt>
                <c:pt idx="116">
                  <c:v>367.83799999999923</c:v>
                </c:pt>
                <c:pt idx="117">
                  <c:v>368.34460000000126</c:v>
                </c:pt>
                <c:pt idx="118">
                  <c:v>371.76</c:v>
                </c:pt>
                <c:pt idx="119">
                  <c:v>376.99119999999806</c:v>
                </c:pt>
                <c:pt idx="120">
                  <c:v>378</c:v>
                </c:pt>
                <c:pt idx="121">
                  <c:v>382.16</c:v>
                </c:pt>
                <c:pt idx="122">
                  <c:v>384.24</c:v>
                </c:pt>
                <c:pt idx="123">
                  <c:v>387.55939999999993</c:v>
                </c:pt>
                <c:pt idx="124">
                  <c:v>394.64000000000038</c:v>
                </c:pt>
                <c:pt idx="125">
                  <c:v>396.20599999999911</c:v>
                </c:pt>
                <c:pt idx="126">
                  <c:v>398.8</c:v>
                </c:pt>
                <c:pt idx="127">
                  <c:v>401.00970000000001</c:v>
                </c:pt>
                <c:pt idx="128">
                  <c:v>402.96</c:v>
                </c:pt>
                <c:pt idx="129">
                  <c:v>407.03160000000003</c:v>
                </c:pt>
                <c:pt idx="130">
                  <c:v>407.73480000000001</c:v>
                </c:pt>
                <c:pt idx="131">
                  <c:v>408.69560000000001</c:v>
                </c:pt>
                <c:pt idx="132">
                  <c:v>411.28</c:v>
                </c:pt>
                <c:pt idx="133">
                  <c:v>414.19589999999999</c:v>
                </c:pt>
                <c:pt idx="134">
                  <c:v>419.6</c:v>
                </c:pt>
                <c:pt idx="135">
                  <c:v>425.02820000000003</c:v>
                </c:pt>
                <c:pt idx="136">
                  <c:v>427.91039999999867</c:v>
                </c:pt>
                <c:pt idx="137">
                  <c:v>428.52409999999969</c:v>
                </c:pt>
                <c:pt idx="138">
                  <c:v>430.79269999999963</c:v>
                </c:pt>
                <c:pt idx="139">
                  <c:v>431.38979999999964</c:v>
                </c:pt>
                <c:pt idx="140">
                  <c:v>432.08</c:v>
                </c:pt>
                <c:pt idx="141">
                  <c:v>432.4</c:v>
                </c:pt>
                <c:pt idx="142">
                  <c:v>440.4</c:v>
                </c:pt>
                <c:pt idx="143">
                  <c:v>444.56</c:v>
                </c:pt>
                <c:pt idx="144">
                  <c:v>445.20370000000003</c:v>
                </c:pt>
                <c:pt idx="145">
                  <c:v>448.08589999999964</c:v>
                </c:pt>
                <c:pt idx="146">
                  <c:v>448.71999999999969</c:v>
                </c:pt>
                <c:pt idx="147">
                  <c:v>451.92889999999898</c:v>
                </c:pt>
                <c:pt idx="148">
                  <c:v>453.8503</c:v>
                </c:pt>
                <c:pt idx="149">
                  <c:v>457.04</c:v>
                </c:pt>
                <c:pt idx="150">
                  <c:v>458.61369999999999</c:v>
                </c:pt>
                <c:pt idx="151">
                  <c:v>461.2</c:v>
                </c:pt>
                <c:pt idx="152">
                  <c:v>461.53629999999868</c:v>
                </c:pt>
                <c:pt idx="153">
                  <c:v>464.3451</c:v>
                </c:pt>
                <c:pt idx="154">
                  <c:v>464.41839999999848</c:v>
                </c:pt>
                <c:pt idx="155">
                  <c:v>465.36</c:v>
                </c:pt>
                <c:pt idx="156">
                  <c:v>467.21080000000001</c:v>
                </c:pt>
                <c:pt idx="157">
                  <c:v>472.10440000000096</c:v>
                </c:pt>
                <c:pt idx="158">
                  <c:v>473.0652</c:v>
                </c:pt>
                <c:pt idx="159">
                  <c:v>478.67340000000002</c:v>
                </c:pt>
                <c:pt idx="160">
                  <c:v>482</c:v>
                </c:pt>
                <c:pt idx="161">
                  <c:v>484.08</c:v>
                </c:pt>
                <c:pt idx="162">
                  <c:v>490.13609999999898</c:v>
                </c:pt>
                <c:pt idx="163">
                  <c:v>490.32</c:v>
                </c:pt>
                <c:pt idx="164">
                  <c:v>492.4</c:v>
                </c:pt>
                <c:pt idx="165">
                  <c:v>494.47999999999911</c:v>
                </c:pt>
                <c:pt idx="166">
                  <c:v>506.96</c:v>
                </c:pt>
                <c:pt idx="167">
                  <c:v>511.12</c:v>
                </c:pt>
                <c:pt idx="168">
                  <c:v>515.28000000000054</c:v>
                </c:pt>
                <c:pt idx="169">
                  <c:v>521.10209999999938</c:v>
                </c:pt>
                <c:pt idx="170">
                  <c:v>521.6585</c:v>
                </c:pt>
                <c:pt idx="171">
                  <c:v>523.6</c:v>
                </c:pt>
                <c:pt idx="172">
                  <c:v>528.78800000000228</c:v>
                </c:pt>
                <c:pt idx="173">
                  <c:v>530.70950000000005</c:v>
                </c:pt>
                <c:pt idx="174">
                  <c:v>534.55399999999997</c:v>
                </c:pt>
                <c:pt idx="175">
                  <c:v>539.52319999999997</c:v>
                </c:pt>
                <c:pt idx="176">
                  <c:v>540.28540000000055</c:v>
                </c:pt>
                <c:pt idx="177">
                  <c:v>544.4</c:v>
                </c:pt>
                <c:pt idx="178">
                  <c:v>546.01670000000001</c:v>
                </c:pt>
                <c:pt idx="179">
                  <c:v>546.68730000000005</c:v>
                </c:pt>
                <c:pt idx="180">
                  <c:v>548.4</c:v>
                </c:pt>
                <c:pt idx="181">
                  <c:v>552.72</c:v>
                </c:pt>
                <c:pt idx="182">
                  <c:v>556.88</c:v>
                </c:pt>
                <c:pt idx="183">
                  <c:v>561.04</c:v>
                </c:pt>
                <c:pt idx="184">
                  <c:v>565.20000000000005</c:v>
                </c:pt>
                <c:pt idx="185">
                  <c:v>568.4</c:v>
                </c:pt>
                <c:pt idx="186">
                  <c:v>569.13900000000001</c:v>
                </c:pt>
                <c:pt idx="187">
                  <c:v>573.24059999999997</c:v>
                </c:pt>
                <c:pt idx="188">
                  <c:v>576.82499999999948</c:v>
                </c:pt>
                <c:pt idx="189">
                  <c:v>578.97190000000001</c:v>
                </c:pt>
                <c:pt idx="190">
                  <c:v>580.66789999999946</c:v>
                </c:pt>
                <c:pt idx="191">
                  <c:v>581.83999999999946</c:v>
                </c:pt>
                <c:pt idx="192">
                  <c:v>586</c:v>
                </c:pt>
                <c:pt idx="193">
                  <c:v>588.35379999999998</c:v>
                </c:pt>
                <c:pt idx="194">
                  <c:v>590.16</c:v>
                </c:pt>
                <c:pt idx="195">
                  <c:v>590.27530000000229</c:v>
                </c:pt>
                <c:pt idx="196">
                  <c:v>594.31999999999948</c:v>
                </c:pt>
                <c:pt idx="197">
                  <c:v>596.03980000000001</c:v>
                </c:pt>
                <c:pt idx="198">
                  <c:v>596.16599999999949</c:v>
                </c:pt>
                <c:pt idx="199">
                  <c:v>599.88259999999946</c:v>
                </c:pt>
                <c:pt idx="200">
                  <c:v>600.46449999999948</c:v>
                </c:pt>
                <c:pt idx="201">
                  <c:v>601.89729999999759</c:v>
                </c:pt>
                <c:pt idx="202">
                  <c:v>602.64</c:v>
                </c:pt>
                <c:pt idx="203">
                  <c:v>606.79999999999995</c:v>
                </c:pt>
                <c:pt idx="204">
                  <c:v>607.56859999999949</c:v>
                </c:pt>
                <c:pt idx="205">
                  <c:v>608.4</c:v>
                </c:pt>
                <c:pt idx="206">
                  <c:v>608.52930000000003</c:v>
                </c:pt>
                <c:pt idx="207">
                  <c:v>615.12</c:v>
                </c:pt>
                <c:pt idx="208">
                  <c:v>617.17600000000004</c:v>
                </c:pt>
                <c:pt idx="209">
                  <c:v>620.05820000000006</c:v>
                </c:pt>
                <c:pt idx="210">
                  <c:v>623.43999999999949</c:v>
                </c:pt>
                <c:pt idx="211">
                  <c:v>623.90119999999808</c:v>
                </c:pt>
                <c:pt idx="212">
                  <c:v>627.6</c:v>
                </c:pt>
                <c:pt idx="213">
                  <c:v>628.70489999999995</c:v>
                </c:pt>
                <c:pt idx="214">
                  <c:v>636.39080000000001</c:v>
                </c:pt>
                <c:pt idx="215">
                  <c:v>640.08000000000004</c:v>
                </c:pt>
                <c:pt idx="216">
                  <c:v>644.07669999999996</c:v>
                </c:pt>
                <c:pt idx="217">
                  <c:v>644.24</c:v>
                </c:pt>
                <c:pt idx="218">
                  <c:v>644.88239999999996</c:v>
                </c:pt>
                <c:pt idx="219">
                  <c:v>646.95889999999997</c:v>
                </c:pt>
                <c:pt idx="220">
                  <c:v>648.4</c:v>
                </c:pt>
                <c:pt idx="221">
                  <c:v>648.88040000000001</c:v>
                </c:pt>
                <c:pt idx="222">
                  <c:v>660.88</c:v>
                </c:pt>
                <c:pt idx="223">
                  <c:v>665.04</c:v>
                </c:pt>
                <c:pt idx="224">
                  <c:v>665.21299999999997</c:v>
                </c:pt>
                <c:pt idx="225">
                  <c:v>669.2</c:v>
                </c:pt>
                <c:pt idx="226">
                  <c:v>672.89890000000003</c:v>
                </c:pt>
                <c:pt idx="227">
                  <c:v>676.40480000000002</c:v>
                </c:pt>
                <c:pt idx="228">
                  <c:v>680.4</c:v>
                </c:pt>
                <c:pt idx="229">
                  <c:v>681.68000000000052</c:v>
                </c:pt>
                <c:pt idx="230">
                  <c:v>688.4</c:v>
                </c:pt>
                <c:pt idx="231">
                  <c:v>690</c:v>
                </c:pt>
                <c:pt idx="232">
                  <c:v>693.59880000000055</c:v>
                </c:pt>
                <c:pt idx="233">
                  <c:v>694.03510000000006</c:v>
                </c:pt>
                <c:pt idx="234">
                  <c:v>695.03159999999946</c:v>
                </c:pt>
                <c:pt idx="235">
                  <c:v>702.48</c:v>
                </c:pt>
                <c:pt idx="236">
                  <c:v>710.8</c:v>
                </c:pt>
                <c:pt idx="237">
                  <c:v>728.4</c:v>
                </c:pt>
                <c:pt idx="238">
                  <c:v>728.62170000000003</c:v>
                </c:pt>
                <c:pt idx="239">
                  <c:v>731.6</c:v>
                </c:pt>
                <c:pt idx="240">
                  <c:v>748.79719999999998</c:v>
                </c:pt>
                <c:pt idx="241">
                  <c:v>752.4</c:v>
                </c:pt>
                <c:pt idx="242">
                  <c:v>752.64030000000002</c:v>
                </c:pt>
                <c:pt idx="243">
                  <c:v>756.56</c:v>
                </c:pt>
                <c:pt idx="244">
                  <c:v>758.64</c:v>
                </c:pt>
                <c:pt idx="245">
                  <c:v>760.94209999999759</c:v>
                </c:pt>
                <c:pt idx="246">
                  <c:v>761.28689999999995</c:v>
                </c:pt>
                <c:pt idx="247">
                  <c:v>763.20830000000217</c:v>
                </c:pt>
                <c:pt idx="248">
                  <c:v>768.10630000000003</c:v>
                </c:pt>
                <c:pt idx="249">
                  <c:v>768.4</c:v>
                </c:pt>
                <c:pt idx="250">
                  <c:v>769.53909999999996</c:v>
                </c:pt>
                <c:pt idx="251">
                  <c:v>773.2</c:v>
                </c:pt>
                <c:pt idx="252">
                  <c:v>777.35999999999808</c:v>
                </c:pt>
                <c:pt idx="253">
                  <c:v>781.52</c:v>
                </c:pt>
                <c:pt idx="254">
                  <c:v>783.38390000000004</c:v>
                </c:pt>
                <c:pt idx="255">
                  <c:v>784.4</c:v>
                </c:pt>
                <c:pt idx="256">
                  <c:v>790.10900000000004</c:v>
                </c:pt>
                <c:pt idx="257">
                  <c:v>794</c:v>
                </c:pt>
                <c:pt idx="258">
                  <c:v>794.91269999999759</c:v>
                </c:pt>
                <c:pt idx="259">
                  <c:v>799.71640000000002</c:v>
                </c:pt>
                <c:pt idx="260">
                  <c:v>801.06149999999946</c:v>
                </c:pt>
                <c:pt idx="261">
                  <c:v>802.31999999999948</c:v>
                </c:pt>
                <c:pt idx="262">
                  <c:v>806.48</c:v>
                </c:pt>
                <c:pt idx="263">
                  <c:v>808.4</c:v>
                </c:pt>
                <c:pt idx="264">
                  <c:v>809.32370000000003</c:v>
                </c:pt>
                <c:pt idx="265">
                  <c:v>814.12749999999949</c:v>
                </c:pt>
                <c:pt idx="266">
                  <c:v>814.8</c:v>
                </c:pt>
                <c:pt idx="267">
                  <c:v>818.95999999999947</c:v>
                </c:pt>
                <c:pt idx="268">
                  <c:v>823.12</c:v>
                </c:pt>
                <c:pt idx="269">
                  <c:v>823.73490000000004</c:v>
                </c:pt>
                <c:pt idx="270">
                  <c:v>838.14589999999998</c:v>
                </c:pt>
                <c:pt idx="271">
                  <c:v>838.72</c:v>
                </c:pt>
                <c:pt idx="272">
                  <c:v>839.10670000000005</c:v>
                </c:pt>
                <c:pt idx="273">
                  <c:v>839.76</c:v>
                </c:pt>
                <c:pt idx="274">
                  <c:v>843.92</c:v>
                </c:pt>
                <c:pt idx="275">
                  <c:v>856.4</c:v>
                </c:pt>
                <c:pt idx="276">
                  <c:v>857.36069999999722</c:v>
                </c:pt>
                <c:pt idx="277">
                  <c:v>872.4</c:v>
                </c:pt>
                <c:pt idx="278">
                  <c:v>878.43470000000002</c:v>
                </c:pt>
                <c:pt idx="279">
                  <c:v>881.30029999999783</c:v>
                </c:pt>
                <c:pt idx="280">
                  <c:v>885.52</c:v>
                </c:pt>
                <c:pt idx="281">
                  <c:v>888.4</c:v>
                </c:pt>
                <c:pt idx="282">
                  <c:v>889.06519999999796</c:v>
                </c:pt>
                <c:pt idx="283">
                  <c:v>894.19580000000053</c:v>
                </c:pt>
                <c:pt idx="284">
                  <c:v>898</c:v>
                </c:pt>
                <c:pt idx="285">
                  <c:v>905.39769999999771</c:v>
                </c:pt>
                <c:pt idx="286">
                  <c:v>906.31999999999948</c:v>
                </c:pt>
                <c:pt idx="287">
                  <c:v>908.52419999999938</c:v>
                </c:pt>
                <c:pt idx="288">
                  <c:v>916.92649999999946</c:v>
                </c:pt>
                <c:pt idx="289">
                  <c:v>918.84799999999746</c:v>
                </c:pt>
                <c:pt idx="290">
                  <c:v>927.49469999999997</c:v>
                </c:pt>
                <c:pt idx="291">
                  <c:v>928.4</c:v>
                </c:pt>
                <c:pt idx="292">
                  <c:v>931.28000000000054</c:v>
                </c:pt>
                <c:pt idx="293">
                  <c:v>934.21980000000053</c:v>
                </c:pt>
                <c:pt idx="294">
                  <c:v>936.4</c:v>
                </c:pt>
                <c:pt idx="295">
                  <c:v>937.18089999999995</c:v>
                </c:pt>
                <c:pt idx="296">
                  <c:v>939.02359999999999</c:v>
                </c:pt>
                <c:pt idx="297">
                  <c:v>939.6</c:v>
                </c:pt>
                <c:pt idx="298">
                  <c:v>947.67020000000002</c:v>
                </c:pt>
                <c:pt idx="299">
                  <c:v>949.59169999999949</c:v>
                </c:pt>
                <c:pt idx="300">
                  <c:v>953.43470000000002</c:v>
                </c:pt>
                <c:pt idx="301">
                  <c:v>955.80779999999947</c:v>
                </c:pt>
                <c:pt idx="302">
                  <c:v>960.4</c:v>
                </c:pt>
                <c:pt idx="303">
                  <c:v>968.4</c:v>
                </c:pt>
                <c:pt idx="304">
                  <c:v>968.70330000000229</c:v>
                </c:pt>
                <c:pt idx="305">
                  <c:v>968.80659999999796</c:v>
                </c:pt>
                <c:pt idx="306">
                  <c:v>972.88</c:v>
                </c:pt>
                <c:pt idx="307">
                  <c:v>980.16599999999949</c:v>
                </c:pt>
                <c:pt idx="308">
                  <c:v>981.2</c:v>
                </c:pt>
                <c:pt idx="309">
                  <c:v>987.33009999999808</c:v>
                </c:pt>
                <c:pt idx="310">
                  <c:v>989.52</c:v>
                </c:pt>
                <c:pt idx="311">
                  <c:v>992.82499999999948</c:v>
                </c:pt>
                <c:pt idx="312">
                  <c:v>1001.472</c:v>
                </c:pt>
                <c:pt idx="313">
                  <c:v>1009.1569999999994</c:v>
                </c:pt>
                <c:pt idx="314">
                  <c:v>1010.3199999999994</c:v>
                </c:pt>
                <c:pt idx="315">
                  <c:v>1011.0790000000005</c:v>
                </c:pt>
                <c:pt idx="316">
                  <c:v>1022.8</c:v>
                </c:pt>
                <c:pt idx="317">
                  <c:v>1029.3329999999999</c:v>
                </c:pt>
                <c:pt idx="318">
                  <c:v>1030.3150000000001</c:v>
                </c:pt>
                <c:pt idx="319">
                  <c:v>1035.098</c:v>
                </c:pt>
                <c:pt idx="320">
                  <c:v>1048.4000000000001</c:v>
                </c:pt>
                <c:pt idx="321">
                  <c:v>1049.509</c:v>
                </c:pt>
                <c:pt idx="322">
                  <c:v>1051.808</c:v>
                </c:pt>
                <c:pt idx="323">
                  <c:v>1060.24</c:v>
                </c:pt>
                <c:pt idx="324">
                  <c:v>1064.4000000000001</c:v>
                </c:pt>
                <c:pt idx="325">
                  <c:v>1068.56</c:v>
                </c:pt>
                <c:pt idx="326">
                  <c:v>1080.252</c:v>
                </c:pt>
                <c:pt idx="327">
                  <c:v>1088.4000000000001</c:v>
                </c:pt>
                <c:pt idx="328">
                  <c:v>1101.8399999999999</c:v>
                </c:pt>
                <c:pt idx="329">
                  <c:v>1107.1529999999998</c:v>
                </c:pt>
                <c:pt idx="330">
                  <c:v>1107.9390000000001</c:v>
                </c:pt>
                <c:pt idx="331">
                  <c:v>1123.45</c:v>
                </c:pt>
                <c:pt idx="332">
                  <c:v>1128.4000000000001</c:v>
                </c:pt>
                <c:pt idx="333">
                  <c:v>1134.912</c:v>
                </c:pt>
                <c:pt idx="334">
                  <c:v>1142.076</c:v>
                </c:pt>
                <c:pt idx="335">
                  <c:v>1145.5819999999999</c:v>
                </c:pt>
                <c:pt idx="336">
                  <c:v>1147.5999999999999</c:v>
                </c:pt>
                <c:pt idx="337">
                  <c:v>1149.4250000000011</c:v>
                </c:pt>
                <c:pt idx="338">
                  <c:v>1168.4000000000001</c:v>
                </c:pt>
                <c:pt idx="339">
                  <c:v>1179.33</c:v>
                </c:pt>
                <c:pt idx="340">
                  <c:v>1189.2</c:v>
                </c:pt>
                <c:pt idx="341">
                  <c:v>1200.345</c:v>
                </c:pt>
                <c:pt idx="342">
                  <c:v>1203.6879999999999</c:v>
                </c:pt>
                <c:pt idx="343">
                  <c:v>1205.8399999999999</c:v>
                </c:pt>
                <c:pt idx="344">
                  <c:v>1208.991</c:v>
                </c:pt>
                <c:pt idx="345">
                  <c:v>1222.48</c:v>
                </c:pt>
                <c:pt idx="346">
                  <c:v>1240.942</c:v>
                </c:pt>
                <c:pt idx="347">
                  <c:v>1241.6559999999999</c:v>
                </c:pt>
                <c:pt idx="348">
                  <c:v>1249.3419999999999</c:v>
                </c:pt>
                <c:pt idx="349">
                  <c:v>1258.92</c:v>
                </c:pt>
                <c:pt idx="350">
                  <c:v>1260.8709999999999</c:v>
                </c:pt>
                <c:pt idx="351">
                  <c:v>1263.7529999999999</c:v>
                </c:pt>
                <c:pt idx="352">
                  <c:v>1264.7139999999999</c:v>
                </c:pt>
                <c:pt idx="353">
                  <c:v>1266.7329999999999</c:v>
                </c:pt>
                <c:pt idx="354">
                  <c:v>1268.1659999999999</c:v>
                </c:pt>
                <c:pt idx="355">
                  <c:v>1269.518</c:v>
                </c:pt>
                <c:pt idx="356">
                  <c:v>1272.4000000000001</c:v>
                </c:pt>
                <c:pt idx="357">
                  <c:v>1288.4000000000001</c:v>
                </c:pt>
                <c:pt idx="358">
                  <c:v>1289.04</c:v>
                </c:pt>
                <c:pt idx="359">
                  <c:v>1296.8229999999999</c:v>
                </c:pt>
                <c:pt idx="360">
                  <c:v>1301.52</c:v>
                </c:pt>
                <c:pt idx="361">
                  <c:v>1302.1829999999998</c:v>
                </c:pt>
                <c:pt idx="362">
                  <c:v>1305.6799999999998</c:v>
                </c:pt>
                <c:pt idx="363">
                  <c:v>1318.1599999999999</c:v>
                </c:pt>
                <c:pt idx="364">
                  <c:v>1337.73</c:v>
                </c:pt>
                <c:pt idx="365">
                  <c:v>1339.6519999999998</c:v>
                </c:pt>
                <c:pt idx="366">
                  <c:v>1339.808</c:v>
                </c:pt>
                <c:pt idx="367">
                  <c:v>1346.96</c:v>
                </c:pt>
                <c:pt idx="368">
                  <c:v>1358.867</c:v>
                </c:pt>
                <c:pt idx="369">
                  <c:v>1362.7090000000001</c:v>
                </c:pt>
                <c:pt idx="370">
                  <c:v>1368.4</c:v>
                </c:pt>
                <c:pt idx="371">
                  <c:v>1369.4349999999999</c:v>
                </c:pt>
                <c:pt idx="372">
                  <c:v>1373.278</c:v>
                </c:pt>
                <c:pt idx="373">
                  <c:v>1378.0809999999999</c:v>
                </c:pt>
                <c:pt idx="374">
                  <c:v>1395.375</c:v>
                </c:pt>
                <c:pt idx="375">
                  <c:v>1397.2</c:v>
                </c:pt>
                <c:pt idx="376">
                  <c:v>1402.1</c:v>
                </c:pt>
                <c:pt idx="377">
                  <c:v>1405.52</c:v>
                </c:pt>
                <c:pt idx="378">
                  <c:v>1408.4</c:v>
                </c:pt>
                <c:pt idx="379">
                  <c:v>1411.45</c:v>
                </c:pt>
                <c:pt idx="380">
                  <c:v>1418</c:v>
                </c:pt>
                <c:pt idx="381">
                  <c:v>1421.479</c:v>
                </c:pt>
                <c:pt idx="382">
                  <c:v>1424.1969999999999</c:v>
                </c:pt>
                <c:pt idx="383">
                  <c:v>1433.8039999999999</c:v>
                </c:pt>
                <c:pt idx="384">
                  <c:v>1434.6399999999999</c:v>
                </c:pt>
                <c:pt idx="385">
                  <c:v>1438.8</c:v>
                </c:pt>
                <c:pt idx="386">
                  <c:v>1448.4</c:v>
                </c:pt>
                <c:pt idx="387">
                  <c:v>1457.2670000000001</c:v>
                </c:pt>
                <c:pt idx="388">
                  <c:v>1467.92</c:v>
                </c:pt>
                <c:pt idx="389">
                  <c:v>1472.08</c:v>
                </c:pt>
                <c:pt idx="390">
                  <c:v>1480.4</c:v>
                </c:pt>
                <c:pt idx="391">
                  <c:v>1481.8409999999999</c:v>
                </c:pt>
                <c:pt idx="392">
                  <c:v>1509.52</c:v>
                </c:pt>
                <c:pt idx="393">
                  <c:v>1526.1599999999999</c:v>
                </c:pt>
                <c:pt idx="394">
                  <c:v>1528.4</c:v>
                </c:pt>
                <c:pt idx="395">
                  <c:v>1529.8779999999999</c:v>
                </c:pt>
                <c:pt idx="396">
                  <c:v>1534.6729999999998</c:v>
                </c:pt>
                <c:pt idx="397">
                  <c:v>1537.5639999999999</c:v>
                </c:pt>
                <c:pt idx="398">
                  <c:v>1538.6399999999999</c:v>
                </c:pt>
                <c:pt idx="399">
                  <c:v>1538.972</c:v>
                </c:pt>
                <c:pt idx="400">
                  <c:v>1549.0929999999998</c:v>
                </c:pt>
                <c:pt idx="401">
                  <c:v>1554.7329999999999</c:v>
                </c:pt>
                <c:pt idx="402">
                  <c:v>1568.4</c:v>
                </c:pt>
                <c:pt idx="403">
                  <c:v>1576.2260000000001</c:v>
                </c:pt>
                <c:pt idx="404">
                  <c:v>1584.4</c:v>
                </c:pt>
                <c:pt idx="405">
                  <c:v>1587.5219999999999</c:v>
                </c:pt>
                <c:pt idx="406">
                  <c:v>1590.4050000000011</c:v>
                </c:pt>
                <c:pt idx="407">
                  <c:v>1605.2</c:v>
                </c:pt>
                <c:pt idx="408">
                  <c:v>1606.7370000000001</c:v>
                </c:pt>
                <c:pt idx="409">
                  <c:v>1608.4</c:v>
                </c:pt>
                <c:pt idx="410">
                  <c:v>1609.6189999999999</c:v>
                </c:pt>
                <c:pt idx="411">
                  <c:v>1611.5409999999999</c:v>
                </c:pt>
                <c:pt idx="412">
                  <c:v>1625.952</c:v>
                </c:pt>
                <c:pt idx="413">
                  <c:v>1626</c:v>
                </c:pt>
                <c:pt idx="414">
                  <c:v>1638.48</c:v>
                </c:pt>
                <c:pt idx="415">
                  <c:v>1648.4</c:v>
                </c:pt>
                <c:pt idx="416">
                  <c:v>1667.6</c:v>
                </c:pt>
                <c:pt idx="417">
                  <c:v>1688.4</c:v>
                </c:pt>
                <c:pt idx="418">
                  <c:v>1689.3609999999999</c:v>
                </c:pt>
                <c:pt idx="419">
                  <c:v>1698.0170000000001</c:v>
                </c:pt>
                <c:pt idx="420">
                  <c:v>1708.576</c:v>
                </c:pt>
                <c:pt idx="421">
                  <c:v>1722.0260000000001</c:v>
                </c:pt>
                <c:pt idx="422">
                  <c:v>1768.4</c:v>
                </c:pt>
                <c:pt idx="423">
                  <c:v>1770.0629999999999</c:v>
                </c:pt>
                <c:pt idx="424">
                  <c:v>1779.92</c:v>
                </c:pt>
                <c:pt idx="425">
                  <c:v>1784.4739999999999</c:v>
                </c:pt>
                <c:pt idx="426">
                  <c:v>1785.4349999999999</c:v>
                </c:pt>
                <c:pt idx="427">
                  <c:v>1792.4</c:v>
                </c:pt>
                <c:pt idx="428">
                  <c:v>1813.2</c:v>
                </c:pt>
                <c:pt idx="429">
                  <c:v>1818.1</c:v>
                </c:pt>
                <c:pt idx="430">
                  <c:v>1841.3</c:v>
                </c:pt>
                <c:pt idx="431">
                  <c:v>1848.4</c:v>
                </c:pt>
                <c:pt idx="432">
                  <c:v>1849.8039999999999</c:v>
                </c:pt>
                <c:pt idx="433">
                  <c:v>1854.8</c:v>
                </c:pt>
                <c:pt idx="434">
                  <c:v>1855.6289999999999</c:v>
                </c:pt>
                <c:pt idx="435">
                  <c:v>1887.1509999999998</c:v>
                </c:pt>
                <c:pt idx="436">
                  <c:v>1890.155</c:v>
                </c:pt>
                <c:pt idx="437">
                  <c:v>1896.4</c:v>
                </c:pt>
                <c:pt idx="438">
                  <c:v>1910.3309999999999</c:v>
                </c:pt>
                <c:pt idx="439">
                  <c:v>1914.1739999999998</c:v>
                </c:pt>
                <c:pt idx="440">
                  <c:v>1920.4</c:v>
                </c:pt>
                <c:pt idx="441">
                  <c:v>1921.36</c:v>
                </c:pt>
                <c:pt idx="442">
                  <c:v>1938</c:v>
                </c:pt>
                <c:pt idx="443">
                  <c:v>1971.818</c:v>
                </c:pt>
                <c:pt idx="444">
                  <c:v>1984.5839999999998</c:v>
                </c:pt>
                <c:pt idx="445">
                  <c:v>2000.6399999999999</c:v>
                </c:pt>
                <c:pt idx="446">
                  <c:v>2008.4</c:v>
                </c:pt>
                <c:pt idx="447">
                  <c:v>2010.248</c:v>
                </c:pt>
                <c:pt idx="448">
                  <c:v>2011.808</c:v>
                </c:pt>
                <c:pt idx="449">
                  <c:v>2021.2</c:v>
                </c:pt>
                <c:pt idx="450">
                  <c:v>2042</c:v>
                </c:pt>
                <c:pt idx="451">
                  <c:v>2083.4490000000001</c:v>
                </c:pt>
                <c:pt idx="452">
                  <c:v>2104.4</c:v>
                </c:pt>
                <c:pt idx="453">
                  <c:v>2116.88</c:v>
                </c:pt>
                <c:pt idx="454">
                  <c:v>2125.1999999999998</c:v>
                </c:pt>
                <c:pt idx="455">
                  <c:v>2127.8670000000002</c:v>
                </c:pt>
                <c:pt idx="456">
                  <c:v>2135.0309999999999</c:v>
                </c:pt>
                <c:pt idx="457">
                  <c:v>2154.3580000000002</c:v>
                </c:pt>
                <c:pt idx="458">
                  <c:v>2166.5540000000001</c:v>
                </c:pt>
                <c:pt idx="459">
                  <c:v>2168.4</c:v>
                </c:pt>
                <c:pt idx="460">
                  <c:v>2198.076</c:v>
                </c:pt>
                <c:pt idx="461">
                  <c:v>2202.3960000000002</c:v>
                </c:pt>
                <c:pt idx="462">
                  <c:v>2216.7199999999998</c:v>
                </c:pt>
                <c:pt idx="463">
                  <c:v>2229.1999999999998</c:v>
                </c:pt>
                <c:pt idx="464">
                  <c:v>1.52</c:v>
                </c:pt>
                <c:pt idx="465">
                  <c:v>3.6</c:v>
                </c:pt>
                <c:pt idx="466">
                  <c:v>6.0449219999999855</c:v>
                </c:pt>
                <c:pt idx="467">
                  <c:v>7.76</c:v>
                </c:pt>
                <c:pt idx="468">
                  <c:v>8.4</c:v>
                </c:pt>
                <c:pt idx="469">
                  <c:v>11.42535</c:v>
                </c:pt>
                <c:pt idx="470">
                  <c:v>12.12082</c:v>
                </c:pt>
                <c:pt idx="471">
                  <c:v>12.871130000000004</c:v>
                </c:pt>
                <c:pt idx="472">
                  <c:v>13.684530000000002</c:v>
                </c:pt>
                <c:pt idx="473">
                  <c:v>15.753360000000001</c:v>
                </c:pt>
                <c:pt idx="474">
                  <c:v>18.196719999999942</c:v>
                </c:pt>
                <c:pt idx="475">
                  <c:v>21.517769999999999</c:v>
                </c:pt>
                <c:pt idx="476">
                  <c:v>24.4</c:v>
                </c:pt>
                <c:pt idx="477">
                  <c:v>28.56</c:v>
                </c:pt>
                <c:pt idx="478">
                  <c:v>40.55453</c:v>
                </c:pt>
                <c:pt idx="479">
                  <c:v>40.732580000000013</c:v>
                </c:pt>
                <c:pt idx="480">
                  <c:v>45.2</c:v>
                </c:pt>
                <c:pt idx="481">
                  <c:v>46.14602</c:v>
                </c:pt>
                <c:pt idx="482">
                  <c:v>53.52</c:v>
                </c:pt>
                <c:pt idx="483">
                  <c:v>55.162270000000063</c:v>
                </c:pt>
                <c:pt idx="484">
                  <c:v>61.100620000000006</c:v>
                </c:pt>
                <c:pt idx="485">
                  <c:v>63.644060000000003</c:v>
                </c:pt>
                <c:pt idx="486">
                  <c:v>66</c:v>
                </c:pt>
                <c:pt idx="487">
                  <c:v>69.554760000000002</c:v>
                </c:pt>
                <c:pt idx="488">
                  <c:v>70.449730000000002</c:v>
                </c:pt>
                <c:pt idx="489">
                  <c:v>73.02476999999999</c:v>
                </c:pt>
                <c:pt idx="490">
                  <c:v>76.400000000000006</c:v>
                </c:pt>
                <c:pt idx="491">
                  <c:v>81.924030000000002</c:v>
                </c:pt>
                <c:pt idx="492">
                  <c:v>82.601640000000003</c:v>
                </c:pt>
                <c:pt idx="493">
                  <c:v>88.769530000000003</c:v>
                </c:pt>
                <c:pt idx="494">
                  <c:v>89.521640000000005</c:v>
                </c:pt>
                <c:pt idx="495">
                  <c:v>107.6</c:v>
                </c:pt>
                <c:pt idx="496">
                  <c:v>128.4</c:v>
                </c:pt>
                <c:pt idx="497">
                  <c:v>132.56</c:v>
                </c:pt>
                <c:pt idx="498">
                  <c:v>132.96350000000001</c:v>
                </c:pt>
                <c:pt idx="499">
                  <c:v>134.88500000000045</c:v>
                </c:pt>
                <c:pt idx="500">
                  <c:v>136.8065</c:v>
                </c:pt>
                <c:pt idx="501">
                  <c:v>141.61019999999999</c:v>
                </c:pt>
                <c:pt idx="502">
                  <c:v>149.19999999999999</c:v>
                </c:pt>
                <c:pt idx="503">
                  <c:v>151.21749999999997</c:v>
                </c:pt>
                <c:pt idx="504">
                  <c:v>158.66969999999998</c:v>
                </c:pt>
                <c:pt idx="505">
                  <c:v>159.06530000000001</c:v>
                </c:pt>
                <c:pt idx="506">
                  <c:v>160.50700000000001</c:v>
                </c:pt>
                <c:pt idx="507">
                  <c:v>161.48500000000001</c:v>
                </c:pt>
                <c:pt idx="508">
                  <c:v>169.92000000000004</c:v>
                </c:pt>
                <c:pt idx="509">
                  <c:v>175.23609999999999</c:v>
                </c:pt>
                <c:pt idx="510">
                  <c:v>177.636</c:v>
                </c:pt>
                <c:pt idx="511">
                  <c:v>187.91800000000001</c:v>
                </c:pt>
                <c:pt idx="512">
                  <c:v>189.99369999999999</c:v>
                </c:pt>
                <c:pt idx="513">
                  <c:v>192.89500000000001</c:v>
                </c:pt>
                <c:pt idx="514">
                  <c:v>194.96</c:v>
                </c:pt>
                <c:pt idx="515">
                  <c:v>196.41349999999997</c:v>
                </c:pt>
                <c:pt idx="516">
                  <c:v>198.57969999999995</c:v>
                </c:pt>
                <c:pt idx="517">
                  <c:v>200.26969999999992</c:v>
                </c:pt>
                <c:pt idx="518">
                  <c:v>202.43690000000001</c:v>
                </c:pt>
                <c:pt idx="519">
                  <c:v>203.28</c:v>
                </c:pt>
                <c:pt idx="520">
                  <c:v>203.65540000000001</c:v>
                </c:pt>
                <c:pt idx="521">
                  <c:v>208.4</c:v>
                </c:pt>
                <c:pt idx="522">
                  <c:v>213.66559999999998</c:v>
                </c:pt>
                <c:pt idx="523">
                  <c:v>215.68720000000027</c:v>
                </c:pt>
                <c:pt idx="524">
                  <c:v>216.054</c:v>
                </c:pt>
                <c:pt idx="525">
                  <c:v>221.35150000000004</c:v>
                </c:pt>
                <c:pt idx="526">
                  <c:v>222.66969999999998</c:v>
                </c:pt>
                <c:pt idx="527">
                  <c:v>222.87020000000001</c:v>
                </c:pt>
                <c:pt idx="528">
                  <c:v>229.38210000000063</c:v>
                </c:pt>
                <c:pt idx="529">
                  <c:v>230.55610000000001</c:v>
                </c:pt>
                <c:pt idx="530">
                  <c:v>232.38120000000063</c:v>
                </c:pt>
                <c:pt idx="531">
                  <c:v>232.4</c:v>
                </c:pt>
                <c:pt idx="532">
                  <c:v>232.88040000000063</c:v>
                </c:pt>
                <c:pt idx="533">
                  <c:v>240.36220000000048</c:v>
                </c:pt>
                <c:pt idx="534">
                  <c:v>246.61659999999998</c:v>
                </c:pt>
                <c:pt idx="535">
                  <c:v>248.96720000000045</c:v>
                </c:pt>
                <c:pt idx="536">
                  <c:v>257.36</c:v>
                </c:pt>
                <c:pt idx="537">
                  <c:v>261.5659</c:v>
                </c:pt>
                <c:pt idx="538">
                  <c:v>262.66969999999998</c:v>
                </c:pt>
                <c:pt idx="539">
                  <c:v>263.06529999999964</c:v>
                </c:pt>
                <c:pt idx="540">
                  <c:v>265.68</c:v>
                </c:pt>
                <c:pt idx="541">
                  <c:v>266.75329999999963</c:v>
                </c:pt>
                <c:pt idx="542">
                  <c:v>266.9504</c:v>
                </c:pt>
                <c:pt idx="543">
                  <c:v>267.31529999999964</c:v>
                </c:pt>
                <c:pt idx="544">
                  <c:v>269.40049999999923</c:v>
                </c:pt>
                <c:pt idx="545">
                  <c:v>269.80520000000001</c:v>
                </c:pt>
                <c:pt idx="546">
                  <c:v>270.86750000000001</c:v>
                </c:pt>
                <c:pt idx="547">
                  <c:v>272.3451</c:v>
                </c:pt>
                <c:pt idx="548">
                  <c:v>274</c:v>
                </c:pt>
                <c:pt idx="549">
                  <c:v>274.90519999999862</c:v>
                </c:pt>
                <c:pt idx="550">
                  <c:v>276.29069999999911</c:v>
                </c:pt>
                <c:pt idx="551">
                  <c:v>280.91739999999879</c:v>
                </c:pt>
                <c:pt idx="552">
                  <c:v>282.5489</c:v>
                </c:pt>
                <c:pt idx="553">
                  <c:v>284.08089999999999</c:v>
                </c:pt>
                <c:pt idx="554">
                  <c:v>285.30700000000002</c:v>
                </c:pt>
                <c:pt idx="555">
                  <c:v>285.55410000000001</c:v>
                </c:pt>
                <c:pt idx="556">
                  <c:v>286.67340000000002</c:v>
                </c:pt>
                <c:pt idx="557">
                  <c:v>287.9964999999986</c:v>
                </c:pt>
                <c:pt idx="558">
                  <c:v>290.64000000000038</c:v>
                </c:pt>
                <c:pt idx="559">
                  <c:v>297.52140000000003</c:v>
                </c:pt>
                <c:pt idx="560">
                  <c:v>305.2</c:v>
                </c:pt>
                <c:pt idx="561">
                  <c:v>309.40769999999969</c:v>
                </c:pt>
                <c:pt idx="562">
                  <c:v>315.60000000000002</c:v>
                </c:pt>
                <c:pt idx="563">
                  <c:v>318.38619999999855</c:v>
                </c:pt>
                <c:pt idx="564">
                  <c:v>320.8</c:v>
                </c:pt>
                <c:pt idx="565">
                  <c:v>323.91999999999911</c:v>
                </c:pt>
                <c:pt idx="566">
                  <c:v>324.54829999999993</c:v>
                </c:pt>
                <c:pt idx="567">
                  <c:v>327.03280000000001</c:v>
                </c:pt>
                <c:pt idx="568">
                  <c:v>328.95429999999999</c:v>
                </c:pt>
                <c:pt idx="569">
                  <c:v>335.38979999999964</c:v>
                </c:pt>
                <c:pt idx="570">
                  <c:v>336.4</c:v>
                </c:pt>
                <c:pt idx="571">
                  <c:v>338.68099999999993</c:v>
                </c:pt>
                <c:pt idx="572">
                  <c:v>350.52229999999969</c:v>
                </c:pt>
                <c:pt idx="573">
                  <c:v>353.7830999999988</c:v>
                </c:pt>
                <c:pt idx="574">
                  <c:v>356.46859999999867</c:v>
                </c:pt>
                <c:pt idx="575">
                  <c:v>357.2</c:v>
                </c:pt>
                <c:pt idx="576">
                  <c:v>358.50129999999911</c:v>
                </c:pt>
                <c:pt idx="577">
                  <c:v>361.36</c:v>
                </c:pt>
                <c:pt idx="578">
                  <c:v>366.66969999999998</c:v>
                </c:pt>
                <c:pt idx="579">
                  <c:v>367.38380000000001</c:v>
                </c:pt>
                <c:pt idx="580">
                  <c:v>367.8922</c:v>
                </c:pt>
                <c:pt idx="581">
                  <c:v>368.34460000000126</c:v>
                </c:pt>
                <c:pt idx="582">
                  <c:v>371.76</c:v>
                </c:pt>
                <c:pt idx="583">
                  <c:v>378</c:v>
                </c:pt>
                <c:pt idx="584">
                  <c:v>378.98819999999836</c:v>
                </c:pt>
                <c:pt idx="585">
                  <c:v>382.16</c:v>
                </c:pt>
                <c:pt idx="586">
                  <c:v>384.24</c:v>
                </c:pt>
                <c:pt idx="587">
                  <c:v>386.24720000000002</c:v>
                </c:pt>
                <c:pt idx="588">
                  <c:v>388.08089999999999</c:v>
                </c:pt>
                <c:pt idx="589">
                  <c:v>391.13709999999969</c:v>
                </c:pt>
                <c:pt idx="590">
                  <c:v>393.25889999999993</c:v>
                </c:pt>
                <c:pt idx="591">
                  <c:v>398.62649999999923</c:v>
                </c:pt>
                <c:pt idx="592">
                  <c:v>398.72719999999867</c:v>
                </c:pt>
                <c:pt idx="593">
                  <c:v>398.8</c:v>
                </c:pt>
                <c:pt idx="594">
                  <c:v>401.00970000000001</c:v>
                </c:pt>
                <c:pt idx="595">
                  <c:v>403.61709999999999</c:v>
                </c:pt>
                <c:pt idx="596">
                  <c:v>407.03160000000003</c:v>
                </c:pt>
                <c:pt idx="597">
                  <c:v>407.16590000000002</c:v>
                </c:pt>
                <c:pt idx="598">
                  <c:v>408.69560000000001</c:v>
                </c:pt>
                <c:pt idx="599">
                  <c:v>414.99329999999856</c:v>
                </c:pt>
                <c:pt idx="600">
                  <c:v>416.4295999999988</c:v>
                </c:pt>
                <c:pt idx="601">
                  <c:v>426.66390000000001</c:v>
                </c:pt>
                <c:pt idx="602">
                  <c:v>427.91039999999867</c:v>
                </c:pt>
                <c:pt idx="603">
                  <c:v>429.10079999999999</c:v>
                </c:pt>
                <c:pt idx="604">
                  <c:v>430.79269999999963</c:v>
                </c:pt>
                <c:pt idx="605">
                  <c:v>431.38979999999964</c:v>
                </c:pt>
                <c:pt idx="606">
                  <c:v>432.08</c:v>
                </c:pt>
                <c:pt idx="607">
                  <c:v>432.73709999999892</c:v>
                </c:pt>
                <c:pt idx="608">
                  <c:v>435.79329999999879</c:v>
                </c:pt>
                <c:pt idx="609">
                  <c:v>438.7645</c:v>
                </c:pt>
                <c:pt idx="610">
                  <c:v>440.4</c:v>
                </c:pt>
                <c:pt idx="611">
                  <c:v>445.21709999999911</c:v>
                </c:pt>
                <c:pt idx="612">
                  <c:v>445.70269999999999</c:v>
                </c:pt>
                <c:pt idx="613">
                  <c:v>449.72989999999999</c:v>
                </c:pt>
                <c:pt idx="614">
                  <c:v>452.31490000000002</c:v>
                </c:pt>
                <c:pt idx="615">
                  <c:v>457.04</c:v>
                </c:pt>
                <c:pt idx="616">
                  <c:v>461.2</c:v>
                </c:pt>
                <c:pt idx="617">
                  <c:v>461.53629999999868</c:v>
                </c:pt>
                <c:pt idx="618">
                  <c:v>464.3451</c:v>
                </c:pt>
                <c:pt idx="619">
                  <c:v>465.2276</c:v>
                </c:pt>
                <c:pt idx="620">
                  <c:v>465.36</c:v>
                </c:pt>
                <c:pt idx="621">
                  <c:v>465.36829999999969</c:v>
                </c:pt>
                <c:pt idx="622">
                  <c:v>466.38389999999993</c:v>
                </c:pt>
                <c:pt idx="623">
                  <c:v>467.21080000000001</c:v>
                </c:pt>
                <c:pt idx="624">
                  <c:v>473.0652</c:v>
                </c:pt>
                <c:pt idx="625">
                  <c:v>473.72589999999963</c:v>
                </c:pt>
                <c:pt idx="626">
                  <c:v>474.33709999999923</c:v>
                </c:pt>
                <c:pt idx="627">
                  <c:v>481.67559999999969</c:v>
                </c:pt>
                <c:pt idx="628">
                  <c:v>482</c:v>
                </c:pt>
                <c:pt idx="629">
                  <c:v>484.66699999999969</c:v>
                </c:pt>
                <c:pt idx="630">
                  <c:v>486.20589999999999</c:v>
                </c:pt>
                <c:pt idx="631">
                  <c:v>489.75459999999993</c:v>
                </c:pt>
                <c:pt idx="632">
                  <c:v>490.32</c:v>
                </c:pt>
                <c:pt idx="633">
                  <c:v>491.46969999999999</c:v>
                </c:pt>
                <c:pt idx="634">
                  <c:v>494.47999999999911</c:v>
                </c:pt>
                <c:pt idx="635">
                  <c:v>503.77649999999892</c:v>
                </c:pt>
                <c:pt idx="636">
                  <c:v>504.59009999999898</c:v>
                </c:pt>
                <c:pt idx="637">
                  <c:v>510.31369999999993</c:v>
                </c:pt>
                <c:pt idx="638">
                  <c:v>511.12</c:v>
                </c:pt>
                <c:pt idx="639">
                  <c:v>515.28000000000054</c:v>
                </c:pt>
                <c:pt idx="640">
                  <c:v>520.24040000000002</c:v>
                </c:pt>
                <c:pt idx="641">
                  <c:v>521.10209999999938</c:v>
                </c:pt>
                <c:pt idx="642">
                  <c:v>523.6</c:v>
                </c:pt>
                <c:pt idx="643">
                  <c:v>528.78800000000228</c:v>
                </c:pt>
                <c:pt idx="644">
                  <c:v>529.07500000000005</c:v>
                </c:pt>
                <c:pt idx="645">
                  <c:v>530.70950000000005</c:v>
                </c:pt>
                <c:pt idx="646">
                  <c:v>533.06970000000001</c:v>
                </c:pt>
                <c:pt idx="647">
                  <c:v>534.55399999999997</c:v>
                </c:pt>
                <c:pt idx="648">
                  <c:v>538.30079999999998</c:v>
                </c:pt>
                <c:pt idx="649">
                  <c:v>539.52319999999997</c:v>
                </c:pt>
                <c:pt idx="650">
                  <c:v>544.4</c:v>
                </c:pt>
                <c:pt idx="651">
                  <c:v>546.524</c:v>
                </c:pt>
                <c:pt idx="652">
                  <c:v>552.57890000000054</c:v>
                </c:pt>
                <c:pt idx="653">
                  <c:v>555.70340000000192</c:v>
                </c:pt>
                <c:pt idx="654">
                  <c:v>556.88</c:v>
                </c:pt>
                <c:pt idx="655">
                  <c:v>559.71840000000054</c:v>
                </c:pt>
                <c:pt idx="656">
                  <c:v>561.04</c:v>
                </c:pt>
                <c:pt idx="657">
                  <c:v>569.13900000000001</c:v>
                </c:pt>
                <c:pt idx="658">
                  <c:v>573.24059999999997</c:v>
                </c:pt>
                <c:pt idx="659">
                  <c:v>577.1146</c:v>
                </c:pt>
                <c:pt idx="660">
                  <c:v>580.66789999999946</c:v>
                </c:pt>
                <c:pt idx="661">
                  <c:v>588.35379999999998</c:v>
                </c:pt>
                <c:pt idx="662">
                  <c:v>590.77430000000265</c:v>
                </c:pt>
                <c:pt idx="663">
                  <c:v>593.59749999999997</c:v>
                </c:pt>
                <c:pt idx="664">
                  <c:v>595.00919999999996</c:v>
                </c:pt>
                <c:pt idx="665">
                  <c:v>596.16599999999949</c:v>
                </c:pt>
                <c:pt idx="666">
                  <c:v>600.46449999999948</c:v>
                </c:pt>
                <c:pt idx="667">
                  <c:v>601.33749999999748</c:v>
                </c:pt>
                <c:pt idx="668">
                  <c:v>602.64</c:v>
                </c:pt>
                <c:pt idx="669">
                  <c:v>604.33719999999721</c:v>
                </c:pt>
                <c:pt idx="670">
                  <c:v>605.25310000000002</c:v>
                </c:pt>
                <c:pt idx="671">
                  <c:v>606.17110000000002</c:v>
                </c:pt>
                <c:pt idx="672">
                  <c:v>606.79999999999995</c:v>
                </c:pt>
                <c:pt idx="673">
                  <c:v>617.17600000000004</c:v>
                </c:pt>
                <c:pt idx="674">
                  <c:v>617.78020000000004</c:v>
                </c:pt>
                <c:pt idx="675">
                  <c:v>619.93709999999771</c:v>
                </c:pt>
                <c:pt idx="676">
                  <c:v>623.90119999999808</c:v>
                </c:pt>
                <c:pt idx="677">
                  <c:v>635.96589999999946</c:v>
                </c:pt>
                <c:pt idx="678">
                  <c:v>640.08000000000004</c:v>
                </c:pt>
                <c:pt idx="679">
                  <c:v>644.24</c:v>
                </c:pt>
                <c:pt idx="680">
                  <c:v>646.95889999999997</c:v>
                </c:pt>
                <c:pt idx="681">
                  <c:v>648.4</c:v>
                </c:pt>
                <c:pt idx="682">
                  <c:v>649.17580000000055</c:v>
                </c:pt>
                <c:pt idx="683">
                  <c:v>649.54789999999946</c:v>
                </c:pt>
                <c:pt idx="684">
                  <c:v>655.41759999999783</c:v>
                </c:pt>
                <c:pt idx="685">
                  <c:v>660.88</c:v>
                </c:pt>
                <c:pt idx="686">
                  <c:v>665.04</c:v>
                </c:pt>
                <c:pt idx="687">
                  <c:v>665.21299999999997</c:v>
                </c:pt>
                <c:pt idx="688">
                  <c:v>666.19150000000002</c:v>
                </c:pt>
                <c:pt idx="689">
                  <c:v>669.2</c:v>
                </c:pt>
                <c:pt idx="690">
                  <c:v>672.29259999999999</c:v>
                </c:pt>
                <c:pt idx="691">
                  <c:v>681.68000000000052</c:v>
                </c:pt>
                <c:pt idx="692">
                  <c:v>690</c:v>
                </c:pt>
                <c:pt idx="693">
                  <c:v>693.59880000000055</c:v>
                </c:pt>
                <c:pt idx="694">
                  <c:v>694.0865</c:v>
                </c:pt>
                <c:pt idx="695">
                  <c:v>697.61249999999939</c:v>
                </c:pt>
                <c:pt idx="696">
                  <c:v>702.48</c:v>
                </c:pt>
                <c:pt idx="697">
                  <c:v>708.85229999999694</c:v>
                </c:pt>
                <c:pt idx="698">
                  <c:v>709.24950000000001</c:v>
                </c:pt>
                <c:pt idx="699">
                  <c:v>710.8</c:v>
                </c:pt>
                <c:pt idx="700">
                  <c:v>726.59119999999996</c:v>
                </c:pt>
                <c:pt idx="701">
                  <c:v>727.8809</c:v>
                </c:pt>
                <c:pt idx="702">
                  <c:v>728.4</c:v>
                </c:pt>
                <c:pt idx="703">
                  <c:v>730.56459999999947</c:v>
                </c:pt>
                <c:pt idx="704">
                  <c:v>731.6</c:v>
                </c:pt>
                <c:pt idx="705">
                  <c:v>732.50159999999948</c:v>
                </c:pt>
                <c:pt idx="706">
                  <c:v>737.1078</c:v>
                </c:pt>
                <c:pt idx="707">
                  <c:v>739.22519999999997</c:v>
                </c:pt>
                <c:pt idx="708">
                  <c:v>740.53159999999946</c:v>
                </c:pt>
                <c:pt idx="709">
                  <c:v>744.24450000000002</c:v>
                </c:pt>
                <c:pt idx="710">
                  <c:v>748.40449999999998</c:v>
                </c:pt>
                <c:pt idx="711">
                  <c:v>750.84949999999947</c:v>
                </c:pt>
                <c:pt idx="712">
                  <c:v>753.53149999999948</c:v>
                </c:pt>
                <c:pt idx="713">
                  <c:v>760.94209999999759</c:v>
                </c:pt>
                <c:pt idx="714">
                  <c:v>761.28689999999995</c:v>
                </c:pt>
                <c:pt idx="715">
                  <c:v>763.20830000000217</c:v>
                </c:pt>
                <c:pt idx="716">
                  <c:v>763.74149999999997</c:v>
                </c:pt>
                <c:pt idx="717">
                  <c:v>768.4</c:v>
                </c:pt>
                <c:pt idx="718">
                  <c:v>768.96099999999808</c:v>
                </c:pt>
                <c:pt idx="719">
                  <c:v>769.53909999999996</c:v>
                </c:pt>
                <c:pt idx="720">
                  <c:v>773.2</c:v>
                </c:pt>
                <c:pt idx="721">
                  <c:v>783.38390000000004</c:v>
                </c:pt>
                <c:pt idx="722">
                  <c:v>790.10900000000004</c:v>
                </c:pt>
                <c:pt idx="723">
                  <c:v>791.2269</c:v>
                </c:pt>
                <c:pt idx="724">
                  <c:v>792.70970000000193</c:v>
                </c:pt>
                <c:pt idx="725">
                  <c:v>794</c:v>
                </c:pt>
                <c:pt idx="726">
                  <c:v>796.12400000000002</c:v>
                </c:pt>
                <c:pt idx="727">
                  <c:v>797.33939999999996</c:v>
                </c:pt>
                <c:pt idx="728">
                  <c:v>799.71640000000002</c:v>
                </c:pt>
                <c:pt idx="729">
                  <c:v>799.83539999999948</c:v>
                </c:pt>
                <c:pt idx="730">
                  <c:v>802.31999999999948</c:v>
                </c:pt>
                <c:pt idx="731">
                  <c:v>802.48450000000003</c:v>
                </c:pt>
                <c:pt idx="732">
                  <c:v>802.81629999999734</c:v>
                </c:pt>
                <c:pt idx="733">
                  <c:v>804.44409999999948</c:v>
                </c:pt>
                <c:pt idx="734">
                  <c:v>808.35599999999783</c:v>
                </c:pt>
                <c:pt idx="735">
                  <c:v>809.32370000000003</c:v>
                </c:pt>
                <c:pt idx="736">
                  <c:v>814.12749999999949</c:v>
                </c:pt>
                <c:pt idx="737">
                  <c:v>814.53739999999948</c:v>
                </c:pt>
                <c:pt idx="738">
                  <c:v>814.8</c:v>
                </c:pt>
                <c:pt idx="739">
                  <c:v>815.4085</c:v>
                </c:pt>
                <c:pt idx="740">
                  <c:v>819.72860000000003</c:v>
                </c:pt>
                <c:pt idx="741">
                  <c:v>820.21569999999997</c:v>
                </c:pt>
                <c:pt idx="742">
                  <c:v>824.28769999999997</c:v>
                </c:pt>
                <c:pt idx="743">
                  <c:v>827.25310000000002</c:v>
                </c:pt>
                <c:pt idx="744">
                  <c:v>831.60450000000003</c:v>
                </c:pt>
                <c:pt idx="745">
                  <c:v>831.87619999999947</c:v>
                </c:pt>
                <c:pt idx="746">
                  <c:v>833.80859999999996</c:v>
                </c:pt>
                <c:pt idx="747">
                  <c:v>834.01179999999999</c:v>
                </c:pt>
                <c:pt idx="748">
                  <c:v>838.14589999999998</c:v>
                </c:pt>
                <c:pt idx="749">
                  <c:v>842.95029999999758</c:v>
                </c:pt>
                <c:pt idx="750">
                  <c:v>852.9008</c:v>
                </c:pt>
                <c:pt idx="751">
                  <c:v>853.84079999999949</c:v>
                </c:pt>
                <c:pt idx="752">
                  <c:v>857.36069999999722</c:v>
                </c:pt>
                <c:pt idx="753">
                  <c:v>860.96909999999946</c:v>
                </c:pt>
                <c:pt idx="754">
                  <c:v>864.00789999999949</c:v>
                </c:pt>
                <c:pt idx="755">
                  <c:v>864.40890000000002</c:v>
                </c:pt>
                <c:pt idx="756">
                  <c:v>869.66430000000003</c:v>
                </c:pt>
                <c:pt idx="757">
                  <c:v>875.28450000000055</c:v>
                </c:pt>
                <c:pt idx="758">
                  <c:v>876.87189999999998</c:v>
                </c:pt>
                <c:pt idx="759">
                  <c:v>883.88119999999947</c:v>
                </c:pt>
                <c:pt idx="760">
                  <c:v>889.06519999999796</c:v>
                </c:pt>
                <c:pt idx="761">
                  <c:v>889.50509999999997</c:v>
                </c:pt>
                <c:pt idx="762">
                  <c:v>889.97940000000051</c:v>
                </c:pt>
                <c:pt idx="763">
                  <c:v>895.8383</c:v>
                </c:pt>
                <c:pt idx="764">
                  <c:v>897.86039999999946</c:v>
                </c:pt>
                <c:pt idx="765">
                  <c:v>898</c:v>
                </c:pt>
                <c:pt idx="766">
                  <c:v>901.71340000000055</c:v>
                </c:pt>
                <c:pt idx="767">
                  <c:v>903.97730000000001</c:v>
                </c:pt>
                <c:pt idx="768">
                  <c:v>906.31999999999948</c:v>
                </c:pt>
                <c:pt idx="769">
                  <c:v>917.24950000000001</c:v>
                </c:pt>
                <c:pt idx="770">
                  <c:v>923.36899999999946</c:v>
                </c:pt>
                <c:pt idx="771">
                  <c:v>927.49469999999997</c:v>
                </c:pt>
                <c:pt idx="772">
                  <c:v>931.28000000000054</c:v>
                </c:pt>
                <c:pt idx="773">
                  <c:v>936.91430000000003</c:v>
                </c:pt>
                <c:pt idx="774">
                  <c:v>937.18089999999995</c:v>
                </c:pt>
                <c:pt idx="775">
                  <c:v>939.6</c:v>
                </c:pt>
                <c:pt idx="776">
                  <c:v>941.10569999999996</c:v>
                </c:pt>
                <c:pt idx="777">
                  <c:v>948.31470000000002</c:v>
                </c:pt>
                <c:pt idx="778">
                  <c:v>951.01840000000004</c:v>
                </c:pt>
                <c:pt idx="779">
                  <c:v>953.43470000000002</c:v>
                </c:pt>
                <c:pt idx="780">
                  <c:v>957.26670000000001</c:v>
                </c:pt>
                <c:pt idx="781">
                  <c:v>960.4</c:v>
                </c:pt>
                <c:pt idx="782">
                  <c:v>960.68320000000051</c:v>
                </c:pt>
                <c:pt idx="783">
                  <c:v>965.01110000000006</c:v>
                </c:pt>
                <c:pt idx="784">
                  <c:v>967.16959999999949</c:v>
                </c:pt>
                <c:pt idx="785">
                  <c:v>968.26559999999949</c:v>
                </c:pt>
                <c:pt idx="786">
                  <c:v>968.4</c:v>
                </c:pt>
                <c:pt idx="787">
                  <c:v>968.80659999999796</c:v>
                </c:pt>
                <c:pt idx="788">
                  <c:v>970.46139999999946</c:v>
                </c:pt>
                <c:pt idx="789">
                  <c:v>972.92239999999947</c:v>
                </c:pt>
                <c:pt idx="790">
                  <c:v>978.42699999999809</c:v>
                </c:pt>
                <c:pt idx="791">
                  <c:v>981.2</c:v>
                </c:pt>
                <c:pt idx="792">
                  <c:v>981.36449999999809</c:v>
                </c:pt>
                <c:pt idx="793">
                  <c:v>984.52869999999996</c:v>
                </c:pt>
                <c:pt idx="794">
                  <c:v>985.09320000000002</c:v>
                </c:pt>
                <c:pt idx="795">
                  <c:v>992.86300000000006</c:v>
                </c:pt>
                <c:pt idx="796">
                  <c:v>994.84109999999771</c:v>
                </c:pt>
                <c:pt idx="797">
                  <c:v>996.39759999999808</c:v>
                </c:pt>
                <c:pt idx="798">
                  <c:v>996.87270000000001</c:v>
                </c:pt>
                <c:pt idx="799">
                  <c:v>998.00450000000001</c:v>
                </c:pt>
                <c:pt idx="800">
                  <c:v>1000.449</c:v>
                </c:pt>
                <c:pt idx="801">
                  <c:v>1001.472</c:v>
                </c:pt>
                <c:pt idx="802">
                  <c:v>1002.894</c:v>
                </c:pt>
                <c:pt idx="803">
                  <c:v>1010.3199999999994</c:v>
                </c:pt>
                <c:pt idx="804">
                  <c:v>1014.819</c:v>
                </c:pt>
                <c:pt idx="805">
                  <c:v>1020.4499999999994</c:v>
                </c:pt>
                <c:pt idx="806">
                  <c:v>1021.25</c:v>
                </c:pt>
                <c:pt idx="807">
                  <c:v>1023.6980000000005</c:v>
                </c:pt>
                <c:pt idx="808">
                  <c:v>1034.463</c:v>
                </c:pt>
                <c:pt idx="809">
                  <c:v>1035.098</c:v>
                </c:pt>
                <c:pt idx="810">
                  <c:v>1035.9370000000001</c:v>
                </c:pt>
                <c:pt idx="811">
                  <c:v>1038.99</c:v>
                </c:pt>
                <c:pt idx="812">
                  <c:v>1042.05</c:v>
                </c:pt>
                <c:pt idx="813">
                  <c:v>1044.2460000000001</c:v>
                </c:pt>
                <c:pt idx="814">
                  <c:v>1045.7170000000001</c:v>
                </c:pt>
                <c:pt idx="815">
                  <c:v>1048.4000000000001</c:v>
                </c:pt>
                <c:pt idx="816">
                  <c:v>1049.509</c:v>
                </c:pt>
                <c:pt idx="817">
                  <c:v>1051.808</c:v>
                </c:pt>
                <c:pt idx="818">
                  <c:v>1051.836</c:v>
                </c:pt>
                <c:pt idx="819">
                  <c:v>1052.325</c:v>
                </c:pt>
                <c:pt idx="820">
                  <c:v>1060.24</c:v>
                </c:pt>
                <c:pt idx="821">
                  <c:v>1064.4000000000001</c:v>
                </c:pt>
                <c:pt idx="822">
                  <c:v>1065.749</c:v>
                </c:pt>
                <c:pt idx="823">
                  <c:v>1067.23</c:v>
                </c:pt>
                <c:pt idx="824">
                  <c:v>1071.4100000000001</c:v>
                </c:pt>
                <c:pt idx="825">
                  <c:v>1073.615</c:v>
                </c:pt>
                <c:pt idx="826">
                  <c:v>1077.829</c:v>
                </c:pt>
                <c:pt idx="827">
                  <c:v>1080.5899999999999</c:v>
                </c:pt>
                <c:pt idx="828">
                  <c:v>1083.6499999999999</c:v>
                </c:pt>
                <c:pt idx="829">
                  <c:v>1085.26</c:v>
                </c:pt>
                <c:pt idx="830">
                  <c:v>1086.0939999999998</c:v>
                </c:pt>
                <c:pt idx="831">
                  <c:v>1087.2839999999999</c:v>
                </c:pt>
                <c:pt idx="832">
                  <c:v>1088.4000000000001</c:v>
                </c:pt>
                <c:pt idx="833">
                  <c:v>1104.4490000000001</c:v>
                </c:pt>
                <c:pt idx="834">
                  <c:v>1106.7529999999999</c:v>
                </c:pt>
                <c:pt idx="835">
                  <c:v>1107.1529999999998</c:v>
                </c:pt>
                <c:pt idx="836">
                  <c:v>1107.5060000000001</c:v>
                </c:pt>
                <c:pt idx="837">
                  <c:v>1121.578</c:v>
                </c:pt>
                <c:pt idx="838">
                  <c:v>1131.3619999999999</c:v>
                </c:pt>
                <c:pt idx="839">
                  <c:v>1134.912</c:v>
                </c:pt>
                <c:pt idx="840">
                  <c:v>1137.4739999999999</c:v>
                </c:pt>
                <c:pt idx="841">
                  <c:v>1142.0629999999999</c:v>
                </c:pt>
                <c:pt idx="842">
                  <c:v>1145.5819999999999</c:v>
                </c:pt>
                <c:pt idx="843">
                  <c:v>1146.7360000000001</c:v>
                </c:pt>
                <c:pt idx="844">
                  <c:v>1155.0989999999999</c:v>
                </c:pt>
                <c:pt idx="845">
                  <c:v>1158.5739999999998</c:v>
                </c:pt>
                <c:pt idx="846">
                  <c:v>1158.875</c:v>
                </c:pt>
                <c:pt idx="847">
                  <c:v>1165.627</c:v>
                </c:pt>
                <c:pt idx="848">
                  <c:v>1168.0719999999999</c:v>
                </c:pt>
                <c:pt idx="849">
                  <c:v>1168.4000000000001</c:v>
                </c:pt>
                <c:pt idx="850">
                  <c:v>1169.9060000000011</c:v>
                </c:pt>
                <c:pt idx="851">
                  <c:v>1175.578</c:v>
                </c:pt>
                <c:pt idx="852">
                  <c:v>1177.011</c:v>
                </c:pt>
                <c:pt idx="853">
                  <c:v>1178.511</c:v>
                </c:pt>
                <c:pt idx="854">
                  <c:v>1179.33</c:v>
                </c:pt>
                <c:pt idx="855">
                  <c:v>1180.857</c:v>
                </c:pt>
                <c:pt idx="856">
                  <c:v>1184.1569999999999</c:v>
                </c:pt>
                <c:pt idx="857">
                  <c:v>1185.463</c:v>
                </c:pt>
                <c:pt idx="858">
                  <c:v>1185.934</c:v>
                </c:pt>
                <c:pt idx="859">
                  <c:v>1189.2</c:v>
                </c:pt>
                <c:pt idx="860">
                  <c:v>1194.5929999999998</c:v>
                </c:pt>
                <c:pt idx="861">
                  <c:v>1194.7429999999999</c:v>
                </c:pt>
                <c:pt idx="862">
                  <c:v>1198.83</c:v>
                </c:pt>
                <c:pt idx="863">
                  <c:v>1200.345</c:v>
                </c:pt>
                <c:pt idx="864">
                  <c:v>1205.452</c:v>
                </c:pt>
                <c:pt idx="865">
                  <c:v>1206.7339999999999</c:v>
                </c:pt>
                <c:pt idx="866">
                  <c:v>1208.4939999999999</c:v>
                </c:pt>
                <c:pt idx="867">
                  <c:v>1208.991</c:v>
                </c:pt>
                <c:pt idx="868">
                  <c:v>1210.895</c:v>
                </c:pt>
                <c:pt idx="869">
                  <c:v>1212.117</c:v>
                </c:pt>
                <c:pt idx="870">
                  <c:v>1216.319</c:v>
                </c:pt>
                <c:pt idx="871">
                  <c:v>1221.627</c:v>
                </c:pt>
                <c:pt idx="872">
                  <c:v>1222.3129999999999</c:v>
                </c:pt>
                <c:pt idx="873">
                  <c:v>1247.6039999999998</c:v>
                </c:pt>
                <c:pt idx="874">
                  <c:v>1248.1789999999999</c:v>
                </c:pt>
                <c:pt idx="875">
                  <c:v>1249.1199999999999</c:v>
                </c:pt>
                <c:pt idx="876">
                  <c:v>1249.4349999999999</c:v>
                </c:pt>
                <c:pt idx="877">
                  <c:v>1250.046</c:v>
                </c:pt>
                <c:pt idx="878">
                  <c:v>1252.4939999999999</c:v>
                </c:pt>
                <c:pt idx="879">
                  <c:v>1252.548</c:v>
                </c:pt>
                <c:pt idx="880">
                  <c:v>1254.9390000000001</c:v>
                </c:pt>
                <c:pt idx="881">
                  <c:v>1255.443</c:v>
                </c:pt>
                <c:pt idx="882">
                  <c:v>1257.7719999999999</c:v>
                </c:pt>
                <c:pt idx="883">
                  <c:v>1263.7529999999999</c:v>
                </c:pt>
                <c:pt idx="884">
                  <c:v>1263.838</c:v>
                </c:pt>
                <c:pt idx="885">
                  <c:v>1269.518</c:v>
                </c:pt>
                <c:pt idx="886">
                  <c:v>1272.4000000000001</c:v>
                </c:pt>
                <c:pt idx="887">
                  <c:v>1276.569</c:v>
                </c:pt>
                <c:pt idx="888">
                  <c:v>1282.9760000000001</c:v>
                </c:pt>
                <c:pt idx="889">
                  <c:v>1289.7719999999999</c:v>
                </c:pt>
                <c:pt idx="890">
                  <c:v>1293.923</c:v>
                </c:pt>
                <c:pt idx="891">
                  <c:v>1295.317</c:v>
                </c:pt>
                <c:pt idx="892">
                  <c:v>1296.539</c:v>
                </c:pt>
                <c:pt idx="893">
                  <c:v>1296.8229999999999</c:v>
                </c:pt>
                <c:pt idx="894">
                  <c:v>1297.7719999999999</c:v>
                </c:pt>
                <c:pt idx="895">
                  <c:v>1298.6109999999999</c:v>
                </c:pt>
                <c:pt idx="896">
                  <c:v>1302.1829999999998</c:v>
                </c:pt>
                <c:pt idx="897">
                  <c:v>1307.963</c:v>
                </c:pt>
                <c:pt idx="898">
                  <c:v>1308.8309999999999</c:v>
                </c:pt>
                <c:pt idx="899">
                  <c:v>1316.6689999999999</c:v>
                </c:pt>
                <c:pt idx="900">
                  <c:v>1324.0329999999999</c:v>
                </c:pt>
                <c:pt idx="901">
                  <c:v>1332.6219999999998</c:v>
                </c:pt>
                <c:pt idx="902">
                  <c:v>1333.25</c:v>
                </c:pt>
                <c:pt idx="903">
                  <c:v>1334.0070000000001</c:v>
                </c:pt>
                <c:pt idx="904">
                  <c:v>1334.2090000000001</c:v>
                </c:pt>
                <c:pt idx="905">
                  <c:v>1336.9170000000001</c:v>
                </c:pt>
                <c:pt idx="906">
                  <c:v>1339.3619999999999</c:v>
                </c:pt>
                <c:pt idx="907">
                  <c:v>1351.566</c:v>
                </c:pt>
                <c:pt idx="908">
                  <c:v>1351.8819999999998</c:v>
                </c:pt>
                <c:pt idx="909">
                  <c:v>1356.175</c:v>
                </c:pt>
                <c:pt idx="910">
                  <c:v>1363.2249999999999</c:v>
                </c:pt>
                <c:pt idx="911">
                  <c:v>1368.4</c:v>
                </c:pt>
                <c:pt idx="912">
                  <c:v>1369.4349999999999</c:v>
                </c:pt>
                <c:pt idx="913">
                  <c:v>1370.316</c:v>
                </c:pt>
                <c:pt idx="914">
                  <c:v>1373.482</c:v>
                </c:pt>
                <c:pt idx="915">
                  <c:v>1380.1929999999998</c:v>
                </c:pt>
                <c:pt idx="916">
                  <c:v>1383.4070000000011</c:v>
                </c:pt>
                <c:pt idx="917">
                  <c:v>1390.7560000000001</c:v>
                </c:pt>
                <c:pt idx="918">
                  <c:v>1393.7719999999999</c:v>
                </c:pt>
                <c:pt idx="919">
                  <c:v>1394.94</c:v>
                </c:pt>
                <c:pt idx="920">
                  <c:v>1397.2</c:v>
                </c:pt>
                <c:pt idx="921">
                  <c:v>1402.1</c:v>
                </c:pt>
                <c:pt idx="922">
                  <c:v>1404.2839999999999</c:v>
                </c:pt>
                <c:pt idx="923">
                  <c:v>1411.45</c:v>
                </c:pt>
                <c:pt idx="924">
                  <c:v>1416.7950000000001</c:v>
                </c:pt>
                <c:pt idx="925">
                  <c:v>1417.7719999999999</c:v>
                </c:pt>
                <c:pt idx="926">
                  <c:v>1418</c:v>
                </c:pt>
                <c:pt idx="927">
                  <c:v>1418.6949999999956</c:v>
                </c:pt>
                <c:pt idx="928">
                  <c:v>1420.078</c:v>
                </c:pt>
                <c:pt idx="929">
                  <c:v>1421.096</c:v>
                </c:pt>
                <c:pt idx="930">
                  <c:v>1424.1969999999999</c:v>
                </c:pt>
                <c:pt idx="931">
                  <c:v>1424.3419999999999</c:v>
                </c:pt>
                <c:pt idx="932">
                  <c:v>1427.4590000000001</c:v>
                </c:pt>
                <c:pt idx="933">
                  <c:v>1428.6739999999998</c:v>
                </c:pt>
                <c:pt idx="934">
                  <c:v>1428.816</c:v>
                </c:pt>
                <c:pt idx="935">
                  <c:v>1430.3319999999999</c:v>
                </c:pt>
                <c:pt idx="936">
                  <c:v>1433.8039999999999</c:v>
                </c:pt>
                <c:pt idx="937">
                  <c:v>1438.8</c:v>
                </c:pt>
                <c:pt idx="938">
                  <c:v>1442.5060000000001</c:v>
                </c:pt>
                <c:pt idx="939">
                  <c:v>1444.097</c:v>
                </c:pt>
                <c:pt idx="940">
                  <c:v>1448.4</c:v>
                </c:pt>
                <c:pt idx="941">
                  <c:v>1450.075</c:v>
                </c:pt>
                <c:pt idx="942">
                  <c:v>1452.049</c:v>
                </c:pt>
                <c:pt idx="943">
                  <c:v>1452.249</c:v>
                </c:pt>
                <c:pt idx="944">
                  <c:v>1455.424</c:v>
                </c:pt>
                <c:pt idx="945">
                  <c:v>1458.8619999999999</c:v>
                </c:pt>
                <c:pt idx="946">
                  <c:v>1459.3619999999999</c:v>
                </c:pt>
                <c:pt idx="947">
                  <c:v>1464.1619999999998</c:v>
                </c:pt>
                <c:pt idx="948">
                  <c:v>1465.3839999999998</c:v>
                </c:pt>
                <c:pt idx="949">
                  <c:v>1467.92</c:v>
                </c:pt>
                <c:pt idx="950">
                  <c:v>1469.556</c:v>
                </c:pt>
                <c:pt idx="951">
                  <c:v>1480.4</c:v>
                </c:pt>
                <c:pt idx="952">
                  <c:v>1481.8409999999999</c:v>
                </c:pt>
                <c:pt idx="953">
                  <c:v>1484.962</c:v>
                </c:pt>
                <c:pt idx="954">
                  <c:v>1489.855</c:v>
                </c:pt>
                <c:pt idx="955">
                  <c:v>1493.6949999999956</c:v>
                </c:pt>
                <c:pt idx="956">
                  <c:v>1502.5550000000001</c:v>
                </c:pt>
                <c:pt idx="957">
                  <c:v>1506.2539999999999</c:v>
                </c:pt>
                <c:pt idx="958">
                  <c:v>1508.2070000000001</c:v>
                </c:pt>
                <c:pt idx="959">
                  <c:v>1509.4150000000011</c:v>
                </c:pt>
                <c:pt idx="960">
                  <c:v>1509.52</c:v>
                </c:pt>
                <c:pt idx="961">
                  <c:v>1512.4480000000001</c:v>
                </c:pt>
                <c:pt idx="962">
                  <c:v>1514.203</c:v>
                </c:pt>
                <c:pt idx="963">
                  <c:v>1521.828</c:v>
                </c:pt>
                <c:pt idx="964">
                  <c:v>1528.4</c:v>
                </c:pt>
                <c:pt idx="965">
                  <c:v>1528.56</c:v>
                </c:pt>
                <c:pt idx="966">
                  <c:v>1529.0070000000001</c:v>
                </c:pt>
                <c:pt idx="967">
                  <c:v>1529.8779999999999</c:v>
                </c:pt>
                <c:pt idx="968">
                  <c:v>1532.729</c:v>
                </c:pt>
                <c:pt idx="969">
                  <c:v>1537.5639999999999</c:v>
                </c:pt>
                <c:pt idx="970">
                  <c:v>1537.818</c:v>
                </c:pt>
                <c:pt idx="971">
                  <c:v>1541.4190000000001</c:v>
                </c:pt>
                <c:pt idx="972">
                  <c:v>1541.5450000000001</c:v>
                </c:pt>
                <c:pt idx="973">
                  <c:v>1547.3619999999999</c:v>
                </c:pt>
                <c:pt idx="974">
                  <c:v>1548.5839999999998</c:v>
                </c:pt>
                <c:pt idx="975">
                  <c:v>1551.029</c:v>
                </c:pt>
                <c:pt idx="976">
                  <c:v>1554.7329999999999</c:v>
                </c:pt>
                <c:pt idx="977">
                  <c:v>1559.566</c:v>
                </c:pt>
                <c:pt idx="978">
                  <c:v>1561.7460000000001</c:v>
                </c:pt>
                <c:pt idx="979">
                  <c:v>1565.066</c:v>
                </c:pt>
                <c:pt idx="980">
                  <c:v>1571.2760000000001</c:v>
                </c:pt>
                <c:pt idx="981">
                  <c:v>1575.327</c:v>
                </c:pt>
                <c:pt idx="982">
                  <c:v>1584.4</c:v>
                </c:pt>
                <c:pt idx="983">
                  <c:v>1592.6289999999999</c:v>
                </c:pt>
                <c:pt idx="984">
                  <c:v>1593.8519999999999</c:v>
                </c:pt>
                <c:pt idx="985">
                  <c:v>1600.2160000000001</c:v>
                </c:pt>
                <c:pt idx="986">
                  <c:v>1601.0719999999999</c:v>
                </c:pt>
                <c:pt idx="987">
                  <c:v>1601.461</c:v>
                </c:pt>
                <c:pt idx="988">
                  <c:v>1605.2</c:v>
                </c:pt>
                <c:pt idx="989">
                  <c:v>1606.7370000000001</c:v>
                </c:pt>
                <c:pt idx="990">
                  <c:v>1608.2909999999999</c:v>
                </c:pt>
                <c:pt idx="991">
                  <c:v>1608.4</c:v>
                </c:pt>
                <c:pt idx="992">
                  <c:v>1609.6189999999999</c:v>
                </c:pt>
                <c:pt idx="993">
                  <c:v>1612.0329999999999</c:v>
                </c:pt>
                <c:pt idx="994">
                  <c:v>1616.367</c:v>
                </c:pt>
                <c:pt idx="995">
                  <c:v>1625.952</c:v>
                </c:pt>
                <c:pt idx="996">
                  <c:v>1626.895</c:v>
                </c:pt>
                <c:pt idx="997">
                  <c:v>1635.703</c:v>
                </c:pt>
                <c:pt idx="998">
                  <c:v>1641.902</c:v>
                </c:pt>
                <c:pt idx="999">
                  <c:v>1641.924</c:v>
                </c:pt>
                <c:pt idx="1000">
                  <c:v>1644.396</c:v>
                </c:pt>
                <c:pt idx="1001">
                  <c:v>1646.77</c:v>
                </c:pt>
                <c:pt idx="1002">
                  <c:v>1649.92</c:v>
                </c:pt>
                <c:pt idx="1003">
                  <c:v>1650.259</c:v>
                </c:pt>
                <c:pt idx="1004">
                  <c:v>1659.8009999999999</c:v>
                </c:pt>
                <c:pt idx="1005">
                  <c:v>1659.923</c:v>
                </c:pt>
                <c:pt idx="1006">
                  <c:v>1664.527</c:v>
                </c:pt>
                <c:pt idx="1007">
                  <c:v>1665.9380000000001</c:v>
                </c:pt>
                <c:pt idx="1008">
                  <c:v>1666.3609999999999</c:v>
                </c:pt>
                <c:pt idx="1009">
                  <c:v>1672.9970000000001</c:v>
                </c:pt>
                <c:pt idx="1010">
                  <c:v>1675.829</c:v>
                </c:pt>
                <c:pt idx="1011">
                  <c:v>1678.875</c:v>
                </c:pt>
                <c:pt idx="1012">
                  <c:v>1681.201</c:v>
                </c:pt>
                <c:pt idx="1013">
                  <c:v>1682.395</c:v>
                </c:pt>
                <c:pt idx="1014">
                  <c:v>1688.4</c:v>
                </c:pt>
                <c:pt idx="1015">
                  <c:v>1692.2180000000001</c:v>
                </c:pt>
                <c:pt idx="1016">
                  <c:v>1695.3579999999999</c:v>
                </c:pt>
                <c:pt idx="1017">
                  <c:v>1698.0170000000001</c:v>
                </c:pt>
                <c:pt idx="1018">
                  <c:v>1700.1579999999999</c:v>
                </c:pt>
                <c:pt idx="1019">
                  <c:v>1700.3</c:v>
                </c:pt>
                <c:pt idx="1020">
                  <c:v>1704.279</c:v>
                </c:pt>
                <c:pt idx="1021">
                  <c:v>1708.576</c:v>
                </c:pt>
                <c:pt idx="1022">
                  <c:v>1710.556</c:v>
                </c:pt>
                <c:pt idx="1023">
                  <c:v>1716.9949999999999</c:v>
                </c:pt>
                <c:pt idx="1024">
                  <c:v>1717.4290000000001</c:v>
                </c:pt>
                <c:pt idx="1025">
                  <c:v>1718.6519999999998</c:v>
                </c:pt>
                <c:pt idx="1026">
                  <c:v>1719.8739999999998</c:v>
                </c:pt>
                <c:pt idx="1027">
                  <c:v>1720.2149999999999</c:v>
                </c:pt>
                <c:pt idx="1028">
                  <c:v>1722.0260000000001</c:v>
                </c:pt>
                <c:pt idx="1029">
                  <c:v>1722.1409999999998</c:v>
                </c:pt>
                <c:pt idx="1030">
                  <c:v>1732.934</c:v>
                </c:pt>
                <c:pt idx="1031">
                  <c:v>1740.47</c:v>
                </c:pt>
                <c:pt idx="1032">
                  <c:v>1743.6729999999998</c:v>
                </c:pt>
                <c:pt idx="1033">
                  <c:v>1745.0150000000001</c:v>
                </c:pt>
                <c:pt idx="1034">
                  <c:v>1751.6939999999956</c:v>
                </c:pt>
                <c:pt idx="1035">
                  <c:v>1753.239</c:v>
                </c:pt>
                <c:pt idx="1036">
                  <c:v>1760.6009999999999</c:v>
                </c:pt>
                <c:pt idx="1037">
                  <c:v>1761.4739999999999</c:v>
                </c:pt>
                <c:pt idx="1038">
                  <c:v>1768.4</c:v>
                </c:pt>
                <c:pt idx="1039">
                  <c:v>1770.0629999999999</c:v>
                </c:pt>
                <c:pt idx="1040">
                  <c:v>1785.239</c:v>
                </c:pt>
                <c:pt idx="1041">
                  <c:v>1785.4349999999999</c:v>
                </c:pt>
                <c:pt idx="1042">
                  <c:v>1787.4170000000001</c:v>
                </c:pt>
                <c:pt idx="1043">
                  <c:v>1791.82</c:v>
                </c:pt>
                <c:pt idx="1044">
                  <c:v>1793.4739999999999</c:v>
                </c:pt>
                <c:pt idx="1045">
                  <c:v>1794.51</c:v>
                </c:pt>
                <c:pt idx="1046">
                  <c:v>1805.519</c:v>
                </c:pt>
                <c:pt idx="1047">
                  <c:v>1806.2060000000001</c:v>
                </c:pt>
                <c:pt idx="1048">
                  <c:v>1813.2</c:v>
                </c:pt>
                <c:pt idx="1049">
                  <c:v>1823.45</c:v>
                </c:pt>
                <c:pt idx="1050">
                  <c:v>1824.115</c:v>
                </c:pt>
                <c:pt idx="1051">
                  <c:v>1827.0989999999999</c:v>
                </c:pt>
                <c:pt idx="1052">
                  <c:v>1827.7650000000001</c:v>
                </c:pt>
                <c:pt idx="1053">
                  <c:v>1827.912</c:v>
                </c:pt>
                <c:pt idx="1054">
                  <c:v>1830.28</c:v>
                </c:pt>
                <c:pt idx="1055">
                  <c:v>1841.3</c:v>
                </c:pt>
                <c:pt idx="1056">
                  <c:v>1842.463</c:v>
                </c:pt>
                <c:pt idx="1057">
                  <c:v>1844.6739999999998</c:v>
                </c:pt>
                <c:pt idx="1058">
                  <c:v>1845.8969999999999</c:v>
                </c:pt>
                <c:pt idx="1059">
                  <c:v>1848.4</c:v>
                </c:pt>
                <c:pt idx="1060">
                  <c:v>1855.566</c:v>
                </c:pt>
                <c:pt idx="1061">
                  <c:v>1856.0509999999999</c:v>
                </c:pt>
                <c:pt idx="1062">
                  <c:v>1859.498</c:v>
                </c:pt>
                <c:pt idx="1063">
                  <c:v>1862.3209999999999</c:v>
                </c:pt>
                <c:pt idx="1064">
                  <c:v>1869.0129999999999</c:v>
                </c:pt>
                <c:pt idx="1065">
                  <c:v>1869.491</c:v>
                </c:pt>
                <c:pt idx="1066">
                  <c:v>1874.165</c:v>
                </c:pt>
                <c:pt idx="1067">
                  <c:v>1876.54</c:v>
                </c:pt>
                <c:pt idx="1068">
                  <c:v>1887.4970000000001</c:v>
                </c:pt>
                <c:pt idx="1069">
                  <c:v>1890.155</c:v>
                </c:pt>
                <c:pt idx="1070">
                  <c:v>1896.4</c:v>
                </c:pt>
                <c:pt idx="1071">
                  <c:v>1902.807</c:v>
                </c:pt>
                <c:pt idx="1072">
                  <c:v>1905.942</c:v>
                </c:pt>
                <c:pt idx="1073">
                  <c:v>1906.7180000000001</c:v>
                </c:pt>
                <c:pt idx="1074">
                  <c:v>1910.3309999999999</c:v>
                </c:pt>
                <c:pt idx="1075">
                  <c:v>1914.1739999999998</c:v>
                </c:pt>
                <c:pt idx="1076">
                  <c:v>1918.45</c:v>
                </c:pt>
                <c:pt idx="1077">
                  <c:v>1918.895</c:v>
                </c:pt>
                <c:pt idx="1078">
                  <c:v>1925.116</c:v>
                </c:pt>
                <c:pt idx="1079">
                  <c:v>1930.319</c:v>
                </c:pt>
                <c:pt idx="1080">
                  <c:v>1934.1309999999999</c:v>
                </c:pt>
                <c:pt idx="1081">
                  <c:v>1938</c:v>
                </c:pt>
                <c:pt idx="1082">
                  <c:v>1941.306</c:v>
                </c:pt>
                <c:pt idx="1083">
                  <c:v>1945.71</c:v>
                </c:pt>
                <c:pt idx="1084">
                  <c:v>1954.463</c:v>
                </c:pt>
                <c:pt idx="1085">
                  <c:v>1958.395</c:v>
                </c:pt>
                <c:pt idx="1086">
                  <c:v>1960.8150000000001</c:v>
                </c:pt>
                <c:pt idx="1087">
                  <c:v>1963.3619999999999</c:v>
                </c:pt>
                <c:pt idx="1088">
                  <c:v>1966.5909999999999</c:v>
                </c:pt>
                <c:pt idx="1089">
                  <c:v>1967.0219999999999</c:v>
                </c:pt>
                <c:pt idx="1090">
                  <c:v>1969.4739999999999</c:v>
                </c:pt>
                <c:pt idx="1091">
                  <c:v>1972.5309999999999</c:v>
                </c:pt>
                <c:pt idx="1092">
                  <c:v>1975.587</c:v>
                </c:pt>
                <c:pt idx="1093">
                  <c:v>1978.049</c:v>
                </c:pt>
                <c:pt idx="1094">
                  <c:v>1978.3150000000001</c:v>
                </c:pt>
                <c:pt idx="1095">
                  <c:v>1989.2929999999999</c:v>
                </c:pt>
                <c:pt idx="1096">
                  <c:v>2001.039</c:v>
                </c:pt>
                <c:pt idx="1097">
                  <c:v>2008.4</c:v>
                </c:pt>
                <c:pt idx="1098">
                  <c:v>2010.248</c:v>
                </c:pt>
                <c:pt idx="1099">
                  <c:v>2011.808</c:v>
                </c:pt>
                <c:pt idx="1100">
                  <c:v>2012.4690000000001</c:v>
                </c:pt>
                <c:pt idx="1101">
                  <c:v>2013.519</c:v>
                </c:pt>
                <c:pt idx="1102">
                  <c:v>2014.002</c:v>
                </c:pt>
                <c:pt idx="1103">
                  <c:v>2020.1279999999999</c:v>
                </c:pt>
                <c:pt idx="1104">
                  <c:v>2021.2</c:v>
                </c:pt>
                <c:pt idx="1105">
                  <c:v>2024.8</c:v>
                </c:pt>
                <c:pt idx="1106">
                  <c:v>2029.941</c:v>
                </c:pt>
                <c:pt idx="1107">
                  <c:v>2049.6979999999999</c:v>
                </c:pt>
                <c:pt idx="1108">
                  <c:v>2058.7869999999907</c:v>
                </c:pt>
                <c:pt idx="1109">
                  <c:v>2071.4780000000001</c:v>
                </c:pt>
                <c:pt idx="1110">
                  <c:v>2084.1129999999998</c:v>
                </c:pt>
                <c:pt idx="1111">
                  <c:v>2085.6149999999998</c:v>
                </c:pt>
                <c:pt idx="1112">
                  <c:v>2094.7669999999907</c:v>
                </c:pt>
                <c:pt idx="1113">
                  <c:v>2101.0940000000001</c:v>
                </c:pt>
                <c:pt idx="1114">
                  <c:v>2104.4</c:v>
                </c:pt>
                <c:pt idx="1115">
                  <c:v>2108.7659999999987</c:v>
                </c:pt>
                <c:pt idx="1116">
                  <c:v>2109.6790000000001</c:v>
                </c:pt>
                <c:pt idx="1117">
                  <c:v>2112.0110000000022</c:v>
                </c:pt>
                <c:pt idx="1118">
                  <c:v>2113.4670000000001</c:v>
                </c:pt>
                <c:pt idx="1119">
                  <c:v>2119.3530000000078</c:v>
                </c:pt>
                <c:pt idx="1120">
                  <c:v>2127.8670000000002</c:v>
                </c:pt>
                <c:pt idx="1121">
                  <c:v>2130.069</c:v>
                </c:pt>
                <c:pt idx="1122">
                  <c:v>2136.9749999999999</c:v>
                </c:pt>
                <c:pt idx="1123">
                  <c:v>2144.36</c:v>
                </c:pt>
                <c:pt idx="1124">
                  <c:v>2150.5430000000001</c:v>
                </c:pt>
                <c:pt idx="1125">
                  <c:v>2153.366</c:v>
                </c:pt>
                <c:pt idx="1126">
                  <c:v>2165.8429999999998</c:v>
                </c:pt>
                <c:pt idx="1127">
                  <c:v>2168.4</c:v>
                </c:pt>
                <c:pt idx="1128">
                  <c:v>2184.9899999999998</c:v>
                </c:pt>
                <c:pt idx="1129">
                  <c:v>2197.029</c:v>
                </c:pt>
                <c:pt idx="1130">
                  <c:v>2210.7539999999999</c:v>
                </c:pt>
                <c:pt idx="1131">
                  <c:v>2218.4409999999998</c:v>
                </c:pt>
                <c:pt idx="1132">
                  <c:v>2229.1999999999998</c:v>
                </c:pt>
                <c:pt idx="1133">
                  <c:v>2239.2559999999999</c:v>
                </c:pt>
                <c:pt idx="1134">
                  <c:v>2247.5859999999998</c:v>
                </c:pt>
                <c:pt idx="1135">
                  <c:v>2256.5529999999999</c:v>
                </c:pt>
                <c:pt idx="1136">
                  <c:v>2257.7079999999987</c:v>
                </c:pt>
                <c:pt idx="1137">
                  <c:v>2272.2919999999999</c:v>
                </c:pt>
                <c:pt idx="1138">
                  <c:v>2283.0529999999999</c:v>
                </c:pt>
                <c:pt idx="1139">
                  <c:v>2283.48</c:v>
                </c:pt>
                <c:pt idx="1140">
                  <c:v>2302.9969999999998</c:v>
                </c:pt>
                <c:pt idx="1141">
                  <c:v>2307.3580000000002</c:v>
                </c:pt>
                <c:pt idx="1142">
                  <c:v>2308.386</c:v>
                </c:pt>
                <c:pt idx="1143">
                  <c:v>2312.0540000000001</c:v>
                </c:pt>
                <c:pt idx="1144">
                  <c:v>2341.6669999999917</c:v>
                </c:pt>
                <c:pt idx="1145">
                  <c:v>2345.5140000000001</c:v>
                </c:pt>
                <c:pt idx="1146">
                  <c:v>2348.5920000000001</c:v>
                </c:pt>
                <c:pt idx="1147">
                  <c:v>2351.2089999999907</c:v>
                </c:pt>
                <c:pt idx="1148">
                  <c:v>2356.136</c:v>
                </c:pt>
                <c:pt idx="1149">
                  <c:v>2379.0990000000002</c:v>
                </c:pt>
                <c:pt idx="1150">
                  <c:v>2384.8809999999999</c:v>
                </c:pt>
                <c:pt idx="1151">
                  <c:v>2385.5329999999999</c:v>
                </c:pt>
                <c:pt idx="1152">
                  <c:v>2398.6799999999998</c:v>
                </c:pt>
                <c:pt idx="1153">
                  <c:v>2409.6479999999997</c:v>
                </c:pt>
                <c:pt idx="1154">
                  <c:v>2426.7239999999997</c:v>
                </c:pt>
                <c:pt idx="1155">
                  <c:v>2428.2570000000001</c:v>
                </c:pt>
                <c:pt idx="1156">
                  <c:v>2441.5879999999997</c:v>
                </c:pt>
                <c:pt idx="1157">
                  <c:v>2443.0909999999999</c:v>
                </c:pt>
                <c:pt idx="1158">
                  <c:v>2459.1859999999997</c:v>
                </c:pt>
                <c:pt idx="1159">
                  <c:v>2472.46</c:v>
                </c:pt>
                <c:pt idx="1160">
                  <c:v>2481.88</c:v>
                </c:pt>
                <c:pt idx="1161">
                  <c:v>2485.163</c:v>
                </c:pt>
                <c:pt idx="1162">
                  <c:v>2485.7959999999998</c:v>
                </c:pt>
                <c:pt idx="1163">
                  <c:v>2499.232</c:v>
                </c:pt>
                <c:pt idx="1164">
                  <c:v>2506.3520000000012</c:v>
                </c:pt>
                <c:pt idx="1165">
                  <c:v>2517.681</c:v>
                </c:pt>
                <c:pt idx="1166">
                  <c:v>2522.4989999999998</c:v>
                </c:pt>
                <c:pt idx="1167">
                  <c:v>2527.5859999999998</c:v>
                </c:pt>
                <c:pt idx="1168">
                  <c:v>2536.1149999999998</c:v>
                </c:pt>
                <c:pt idx="1169">
                  <c:v>2540.6529999999998</c:v>
                </c:pt>
                <c:pt idx="1170">
                  <c:v>2565.6759999999999</c:v>
                </c:pt>
                <c:pt idx="1171">
                  <c:v>2585.9380000000001</c:v>
                </c:pt>
                <c:pt idx="1172">
                  <c:v>2590.0520000000001</c:v>
                </c:pt>
                <c:pt idx="1173">
                  <c:v>2591.5079999999998</c:v>
                </c:pt>
                <c:pt idx="1174">
                  <c:v>2593.4740000000002</c:v>
                </c:pt>
                <c:pt idx="1175">
                  <c:v>2594.56</c:v>
                </c:pt>
                <c:pt idx="1176">
                  <c:v>2605.6990000000001</c:v>
                </c:pt>
                <c:pt idx="1177">
                  <c:v>2614.4</c:v>
                </c:pt>
                <c:pt idx="1178">
                  <c:v>2619.6190000000001</c:v>
                </c:pt>
                <c:pt idx="1179">
                  <c:v>2622.614</c:v>
                </c:pt>
                <c:pt idx="1180">
                  <c:v>2626.4879999999998</c:v>
                </c:pt>
                <c:pt idx="1181">
                  <c:v>2633.7359999999999</c:v>
                </c:pt>
                <c:pt idx="1182">
                  <c:v>2673.1790000000001</c:v>
                </c:pt>
                <c:pt idx="1183">
                  <c:v>2680.9760000000001</c:v>
                </c:pt>
                <c:pt idx="1184">
                  <c:v>2694.4180000000001</c:v>
                </c:pt>
                <c:pt idx="1185">
                  <c:v>2696.009</c:v>
                </c:pt>
                <c:pt idx="1186">
                  <c:v>2698.72</c:v>
                </c:pt>
                <c:pt idx="1187">
                  <c:v>2707.5659999999998</c:v>
                </c:pt>
                <c:pt idx="1188">
                  <c:v>2710.0520000000001</c:v>
                </c:pt>
                <c:pt idx="1189">
                  <c:v>2712.2579999999998</c:v>
                </c:pt>
                <c:pt idx="1190">
                  <c:v>2712.7449999999917</c:v>
                </c:pt>
                <c:pt idx="1191">
                  <c:v>2718.7629999999917</c:v>
                </c:pt>
                <c:pt idx="1192">
                  <c:v>2726.7799999999997</c:v>
                </c:pt>
                <c:pt idx="1193">
                  <c:v>2742.1790000000001</c:v>
                </c:pt>
                <c:pt idx="1194">
                  <c:v>2746.4090000000001</c:v>
                </c:pt>
                <c:pt idx="1195">
                  <c:v>2762.9270000000001</c:v>
                </c:pt>
                <c:pt idx="1196">
                  <c:v>2786.9969999999998</c:v>
                </c:pt>
                <c:pt idx="1197">
                  <c:v>2831.53</c:v>
                </c:pt>
                <c:pt idx="1198">
                  <c:v>2839.3609999999999</c:v>
                </c:pt>
                <c:pt idx="1199">
                  <c:v>2849.72</c:v>
                </c:pt>
                <c:pt idx="1200">
                  <c:v>2853.5839999999998</c:v>
                </c:pt>
                <c:pt idx="1201">
                  <c:v>2879.0010000000002</c:v>
                </c:pt>
                <c:pt idx="1202">
                  <c:v>2894.1669999999917</c:v>
                </c:pt>
                <c:pt idx="1203">
                  <c:v>2902.2809999999922</c:v>
                </c:pt>
                <c:pt idx="1204">
                  <c:v>2909.5250000000001</c:v>
                </c:pt>
                <c:pt idx="1205">
                  <c:v>2910.0520000000001</c:v>
                </c:pt>
                <c:pt idx="1206">
                  <c:v>2910.8470000000002</c:v>
                </c:pt>
                <c:pt idx="1207">
                  <c:v>2918.68</c:v>
                </c:pt>
                <c:pt idx="1208">
                  <c:v>2938.4989999999998</c:v>
                </c:pt>
                <c:pt idx="1209">
                  <c:v>2966.4</c:v>
                </c:pt>
                <c:pt idx="1210">
                  <c:v>2967.3240000000001</c:v>
                </c:pt>
                <c:pt idx="1211">
                  <c:v>2973.5030000000002</c:v>
                </c:pt>
                <c:pt idx="1212">
                  <c:v>3021.6990000000001</c:v>
                </c:pt>
                <c:pt idx="1213">
                  <c:v>3027.8120000000022</c:v>
                </c:pt>
                <c:pt idx="1214">
                  <c:v>3029.3240000000001</c:v>
                </c:pt>
                <c:pt idx="1215">
                  <c:v>3045.1479999999997</c:v>
                </c:pt>
                <c:pt idx="1216">
                  <c:v>3051.1550000000002</c:v>
                </c:pt>
                <c:pt idx="1217">
                  <c:v>3057.2539999999999</c:v>
                </c:pt>
                <c:pt idx="1218">
                  <c:v>3058.8440000000001</c:v>
                </c:pt>
                <c:pt idx="1219">
                  <c:v>3062.0729999999999</c:v>
                </c:pt>
                <c:pt idx="1220">
                  <c:v>3068.5520000000001</c:v>
                </c:pt>
                <c:pt idx="1221">
                  <c:v>3088.0070000000001</c:v>
                </c:pt>
                <c:pt idx="1222">
                  <c:v>3090.3330000000078</c:v>
                </c:pt>
                <c:pt idx="1223">
                  <c:v>3091.4929999999999</c:v>
                </c:pt>
                <c:pt idx="1224">
                  <c:v>3116.6120000000001</c:v>
                </c:pt>
                <c:pt idx="1225">
                  <c:v>3125.2219999999998</c:v>
                </c:pt>
                <c:pt idx="1226">
                  <c:v>3126.1959999999999</c:v>
                </c:pt>
                <c:pt idx="1227">
                  <c:v>3126.68</c:v>
                </c:pt>
                <c:pt idx="1228">
                  <c:v>3128.2219999999998</c:v>
                </c:pt>
                <c:pt idx="1229">
                  <c:v>3146.3350000000078</c:v>
                </c:pt>
                <c:pt idx="1230">
                  <c:v>3156.279</c:v>
                </c:pt>
                <c:pt idx="1231">
                  <c:v>3167.2159999999999</c:v>
                </c:pt>
                <c:pt idx="1232">
                  <c:v>3168.6990000000001</c:v>
                </c:pt>
                <c:pt idx="1233">
                  <c:v>3176.25</c:v>
                </c:pt>
                <c:pt idx="1234">
                  <c:v>3185.866</c:v>
                </c:pt>
                <c:pt idx="1235">
                  <c:v>3193.6849999999922</c:v>
                </c:pt>
                <c:pt idx="1236">
                  <c:v>3208.2809999999922</c:v>
                </c:pt>
                <c:pt idx="1237">
                  <c:v>3214.4</c:v>
                </c:pt>
                <c:pt idx="1238">
                  <c:v>3215.0110000000022</c:v>
                </c:pt>
                <c:pt idx="1239">
                  <c:v>3218.7910000000002</c:v>
                </c:pt>
                <c:pt idx="1240">
                  <c:v>3224.2950000000001</c:v>
                </c:pt>
                <c:pt idx="1241">
                  <c:v>3225.42</c:v>
                </c:pt>
                <c:pt idx="1242">
                  <c:v>3227.1190000000001</c:v>
                </c:pt>
                <c:pt idx="1243">
                  <c:v>3234.16</c:v>
                </c:pt>
                <c:pt idx="1244">
                  <c:v>3235.8120000000022</c:v>
                </c:pt>
                <c:pt idx="1245">
                  <c:v>3254.5329999999999</c:v>
                </c:pt>
                <c:pt idx="1246">
                  <c:v>3281.0790000000002</c:v>
                </c:pt>
                <c:pt idx="1247">
                  <c:v>3289.924</c:v>
                </c:pt>
                <c:pt idx="1248">
                  <c:v>3295.1550000000002</c:v>
                </c:pt>
                <c:pt idx="1249">
                  <c:v>3305.6410000000001</c:v>
                </c:pt>
                <c:pt idx="1250">
                  <c:v>3308.1149999999998</c:v>
                </c:pt>
                <c:pt idx="1251">
                  <c:v>3320.3690000000001</c:v>
                </c:pt>
                <c:pt idx="1252">
                  <c:v>3325.9859999999999</c:v>
                </c:pt>
                <c:pt idx="1253">
                  <c:v>3348.6170000000002</c:v>
                </c:pt>
                <c:pt idx="1254">
                  <c:v>3354.2459999999987</c:v>
                </c:pt>
                <c:pt idx="1255">
                  <c:v>3364.29</c:v>
                </c:pt>
                <c:pt idx="1256">
                  <c:v>3364.8730000000078</c:v>
                </c:pt>
                <c:pt idx="1257">
                  <c:v>3366.9949999999999</c:v>
                </c:pt>
                <c:pt idx="1258">
                  <c:v>3369.7889999999893</c:v>
                </c:pt>
                <c:pt idx="1259">
                  <c:v>3399.6559999999999</c:v>
                </c:pt>
                <c:pt idx="1260">
                  <c:v>3413.2139999999999</c:v>
                </c:pt>
                <c:pt idx="1261">
                  <c:v>3438.8440000000001</c:v>
                </c:pt>
                <c:pt idx="1262">
                  <c:v>3449.924</c:v>
                </c:pt>
                <c:pt idx="1263">
                  <c:v>3468.279</c:v>
                </c:pt>
                <c:pt idx="1264">
                  <c:v>3489.0790000000002</c:v>
                </c:pt>
                <c:pt idx="1265">
                  <c:v>3495.569</c:v>
                </c:pt>
                <c:pt idx="1266">
                  <c:v>3530.665</c:v>
                </c:pt>
                <c:pt idx="1267">
                  <c:v>3562.4989999999998</c:v>
                </c:pt>
                <c:pt idx="1268">
                  <c:v>3573.3930000000078</c:v>
                </c:pt>
                <c:pt idx="1269">
                  <c:v>3596.8</c:v>
                </c:pt>
                <c:pt idx="1270">
                  <c:v>3616.3240000000001</c:v>
                </c:pt>
                <c:pt idx="1271">
                  <c:v>3657.924</c:v>
                </c:pt>
                <c:pt idx="1272">
                  <c:v>3663.1149999999998</c:v>
                </c:pt>
                <c:pt idx="1273">
                  <c:v>3664.2910000000002</c:v>
                </c:pt>
                <c:pt idx="1274">
                  <c:v>3667.52</c:v>
                </c:pt>
                <c:pt idx="1275">
                  <c:v>3681.924</c:v>
                </c:pt>
                <c:pt idx="1276">
                  <c:v>3710.3120000000022</c:v>
                </c:pt>
                <c:pt idx="1277">
                  <c:v>3736.3350000000078</c:v>
                </c:pt>
                <c:pt idx="1278">
                  <c:v>3743.4349999999999</c:v>
                </c:pt>
                <c:pt idx="1279">
                  <c:v>3744.7910000000002</c:v>
                </c:pt>
                <c:pt idx="1280">
                  <c:v>3776.6109999999999</c:v>
                </c:pt>
                <c:pt idx="1281">
                  <c:v>3778.4059999999999</c:v>
                </c:pt>
                <c:pt idx="1282">
                  <c:v>3781.3750000000073</c:v>
                </c:pt>
                <c:pt idx="1283">
                  <c:v>3791.9789999999998</c:v>
                </c:pt>
                <c:pt idx="1284">
                  <c:v>3794.3940000000002</c:v>
                </c:pt>
                <c:pt idx="1285">
                  <c:v>3849.7759999999998</c:v>
                </c:pt>
                <c:pt idx="1286">
                  <c:v>3882.067</c:v>
                </c:pt>
                <c:pt idx="1287">
                  <c:v>3917.9250000000002</c:v>
                </c:pt>
                <c:pt idx="1288">
                  <c:v>3926.44</c:v>
                </c:pt>
                <c:pt idx="1289">
                  <c:v>3971.2</c:v>
                </c:pt>
                <c:pt idx="1290">
                  <c:v>3974.29</c:v>
                </c:pt>
                <c:pt idx="1291">
                  <c:v>3976.1</c:v>
                </c:pt>
                <c:pt idx="1292">
                  <c:v>3990.7239999999997</c:v>
                </c:pt>
                <c:pt idx="1293">
                  <c:v>4007.4290000000001</c:v>
                </c:pt>
                <c:pt idx="1294">
                  <c:v>4037.828</c:v>
                </c:pt>
                <c:pt idx="1295">
                  <c:v>4075.5110000000022</c:v>
                </c:pt>
                <c:pt idx="1296">
                  <c:v>4096</c:v>
                </c:pt>
                <c:pt idx="1297">
                  <c:v>4114.3450000000003</c:v>
                </c:pt>
                <c:pt idx="1298">
                  <c:v>4129.8180000000002</c:v>
                </c:pt>
                <c:pt idx="1299">
                  <c:v>4171.0060000000003</c:v>
                </c:pt>
                <c:pt idx="1300">
                  <c:v>4197.7390000000005</c:v>
                </c:pt>
                <c:pt idx="1301">
                  <c:v>4202.1290000000054</c:v>
                </c:pt>
                <c:pt idx="1302">
                  <c:v>4241.4489999999996</c:v>
                </c:pt>
                <c:pt idx="1303">
                  <c:v>4262.4000000000005</c:v>
                </c:pt>
                <c:pt idx="1304">
                  <c:v>4275.6210000000156</c:v>
                </c:pt>
                <c:pt idx="1305">
                  <c:v>4285.8670000000002</c:v>
                </c:pt>
                <c:pt idx="1306">
                  <c:v>4322.0290000000014</c:v>
                </c:pt>
                <c:pt idx="1307">
                  <c:v>4387.2</c:v>
                </c:pt>
                <c:pt idx="1308">
                  <c:v>1.52</c:v>
                </c:pt>
                <c:pt idx="1309">
                  <c:v>3.6</c:v>
                </c:pt>
                <c:pt idx="1310">
                  <c:v>6.0449219999999855</c:v>
                </c:pt>
                <c:pt idx="1311">
                  <c:v>7.76</c:v>
                </c:pt>
                <c:pt idx="1312">
                  <c:v>8.4</c:v>
                </c:pt>
                <c:pt idx="1313">
                  <c:v>12.12082</c:v>
                </c:pt>
                <c:pt idx="1314">
                  <c:v>13.684530000000002</c:v>
                </c:pt>
                <c:pt idx="1315">
                  <c:v>15.753360000000001</c:v>
                </c:pt>
                <c:pt idx="1316">
                  <c:v>21.517769999999999</c:v>
                </c:pt>
                <c:pt idx="1317">
                  <c:v>24.4</c:v>
                </c:pt>
                <c:pt idx="1318">
                  <c:v>28.56</c:v>
                </c:pt>
                <c:pt idx="1319">
                  <c:v>39.459340000000005</c:v>
                </c:pt>
                <c:pt idx="1320">
                  <c:v>40.732580000000013</c:v>
                </c:pt>
                <c:pt idx="1321">
                  <c:v>45.2</c:v>
                </c:pt>
                <c:pt idx="1322">
                  <c:v>46.14602</c:v>
                </c:pt>
                <c:pt idx="1323">
                  <c:v>49.033940000000001</c:v>
                </c:pt>
                <c:pt idx="1324">
                  <c:v>53.52</c:v>
                </c:pt>
                <c:pt idx="1325">
                  <c:v>55.162270000000063</c:v>
                </c:pt>
                <c:pt idx="1326">
                  <c:v>61.100620000000006</c:v>
                </c:pt>
                <c:pt idx="1327">
                  <c:v>69.554760000000002</c:v>
                </c:pt>
                <c:pt idx="1328">
                  <c:v>70.449730000000002</c:v>
                </c:pt>
                <c:pt idx="1329">
                  <c:v>76.400000000000006</c:v>
                </c:pt>
                <c:pt idx="1330">
                  <c:v>81.924030000000002</c:v>
                </c:pt>
                <c:pt idx="1331">
                  <c:v>82.601640000000003</c:v>
                </c:pt>
                <c:pt idx="1332">
                  <c:v>88.769530000000003</c:v>
                </c:pt>
                <c:pt idx="1333">
                  <c:v>94.897960000000026</c:v>
                </c:pt>
                <c:pt idx="1334">
                  <c:v>95.888309999999919</c:v>
                </c:pt>
                <c:pt idx="1335">
                  <c:v>107.6</c:v>
                </c:pt>
                <c:pt idx="1336">
                  <c:v>128.4</c:v>
                </c:pt>
                <c:pt idx="1337">
                  <c:v>132.56</c:v>
                </c:pt>
                <c:pt idx="1338">
                  <c:v>132.96350000000001</c:v>
                </c:pt>
                <c:pt idx="1339">
                  <c:v>134.88500000000045</c:v>
                </c:pt>
                <c:pt idx="1340">
                  <c:v>141.61019999999999</c:v>
                </c:pt>
                <c:pt idx="1341">
                  <c:v>143.88840000000081</c:v>
                </c:pt>
                <c:pt idx="1342">
                  <c:v>149.19999999999999</c:v>
                </c:pt>
                <c:pt idx="1343">
                  <c:v>150.584</c:v>
                </c:pt>
                <c:pt idx="1344">
                  <c:v>151.21749999999997</c:v>
                </c:pt>
                <c:pt idx="1345">
                  <c:v>158.66969999999998</c:v>
                </c:pt>
                <c:pt idx="1346">
                  <c:v>159.06530000000001</c:v>
                </c:pt>
                <c:pt idx="1347">
                  <c:v>160.50700000000001</c:v>
                </c:pt>
                <c:pt idx="1348">
                  <c:v>169.92000000000004</c:v>
                </c:pt>
                <c:pt idx="1349">
                  <c:v>175.23609999999999</c:v>
                </c:pt>
                <c:pt idx="1350">
                  <c:v>187.91800000000001</c:v>
                </c:pt>
                <c:pt idx="1351">
                  <c:v>194.96</c:v>
                </c:pt>
                <c:pt idx="1352">
                  <c:v>196.41349999999997</c:v>
                </c:pt>
                <c:pt idx="1353">
                  <c:v>203.28</c:v>
                </c:pt>
                <c:pt idx="1354">
                  <c:v>203.65540000000001</c:v>
                </c:pt>
                <c:pt idx="1355">
                  <c:v>213.66559999999998</c:v>
                </c:pt>
                <c:pt idx="1356">
                  <c:v>215.68720000000027</c:v>
                </c:pt>
                <c:pt idx="1357">
                  <c:v>216.054</c:v>
                </c:pt>
                <c:pt idx="1358">
                  <c:v>221.35150000000004</c:v>
                </c:pt>
                <c:pt idx="1359">
                  <c:v>229.38210000000063</c:v>
                </c:pt>
                <c:pt idx="1360">
                  <c:v>230.96790000000001</c:v>
                </c:pt>
                <c:pt idx="1361">
                  <c:v>232.38120000000063</c:v>
                </c:pt>
                <c:pt idx="1362">
                  <c:v>232.4</c:v>
                </c:pt>
                <c:pt idx="1363">
                  <c:v>232.88040000000063</c:v>
                </c:pt>
                <c:pt idx="1364">
                  <c:v>255.1953</c:v>
                </c:pt>
                <c:pt idx="1365">
                  <c:v>257.29709999999898</c:v>
                </c:pt>
                <c:pt idx="1366">
                  <c:v>257.36</c:v>
                </c:pt>
                <c:pt idx="1367">
                  <c:v>261.5659</c:v>
                </c:pt>
                <c:pt idx="1368">
                  <c:v>263.06529999999964</c:v>
                </c:pt>
                <c:pt idx="1369">
                  <c:v>265.68</c:v>
                </c:pt>
                <c:pt idx="1370">
                  <c:v>265.84980000000138</c:v>
                </c:pt>
                <c:pt idx="1371">
                  <c:v>274</c:v>
                </c:pt>
                <c:pt idx="1372">
                  <c:v>274.06670000000003</c:v>
                </c:pt>
                <c:pt idx="1373">
                  <c:v>274.90519999999862</c:v>
                </c:pt>
                <c:pt idx="1374">
                  <c:v>274.92179999999848</c:v>
                </c:pt>
                <c:pt idx="1375">
                  <c:v>280.91739999999879</c:v>
                </c:pt>
                <c:pt idx="1376">
                  <c:v>283.4948</c:v>
                </c:pt>
                <c:pt idx="1377">
                  <c:v>285.55410000000001</c:v>
                </c:pt>
                <c:pt idx="1378">
                  <c:v>286.67340000000002</c:v>
                </c:pt>
                <c:pt idx="1379">
                  <c:v>290.64000000000038</c:v>
                </c:pt>
                <c:pt idx="1380">
                  <c:v>297.52140000000003</c:v>
                </c:pt>
                <c:pt idx="1381">
                  <c:v>305.2</c:v>
                </c:pt>
                <c:pt idx="1382">
                  <c:v>307.1875</c:v>
                </c:pt>
                <c:pt idx="1383">
                  <c:v>315.60000000000002</c:v>
                </c:pt>
                <c:pt idx="1384">
                  <c:v>318.38619999999855</c:v>
                </c:pt>
                <c:pt idx="1385">
                  <c:v>322.50479999999999</c:v>
                </c:pt>
                <c:pt idx="1386">
                  <c:v>323.91999999999911</c:v>
                </c:pt>
                <c:pt idx="1387">
                  <c:v>326.52649999999892</c:v>
                </c:pt>
                <c:pt idx="1388">
                  <c:v>327.03280000000001</c:v>
                </c:pt>
                <c:pt idx="1389">
                  <c:v>328.95429999999999</c:v>
                </c:pt>
                <c:pt idx="1390">
                  <c:v>335.38979999999964</c:v>
                </c:pt>
                <c:pt idx="1391">
                  <c:v>336.4</c:v>
                </c:pt>
                <c:pt idx="1392">
                  <c:v>361.36</c:v>
                </c:pt>
                <c:pt idx="1393">
                  <c:v>367.38380000000001</c:v>
                </c:pt>
                <c:pt idx="1394">
                  <c:v>368.34460000000126</c:v>
                </c:pt>
                <c:pt idx="1395">
                  <c:v>370.82129999999898</c:v>
                </c:pt>
                <c:pt idx="1396">
                  <c:v>371.76</c:v>
                </c:pt>
                <c:pt idx="1397">
                  <c:v>378</c:v>
                </c:pt>
                <c:pt idx="1398">
                  <c:v>379.24279999999999</c:v>
                </c:pt>
                <c:pt idx="1399">
                  <c:v>380.38129999999899</c:v>
                </c:pt>
                <c:pt idx="1400">
                  <c:v>382.16</c:v>
                </c:pt>
                <c:pt idx="1401">
                  <c:v>384.24</c:v>
                </c:pt>
                <c:pt idx="1402">
                  <c:v>387.41480000000001</c:v>
                </c:pt>
                <c:pt idx="1403">
                  <c:v>389.58069999999969</c:v>
                </c:pt>
                <c:pt idx="1404">
                  <c:v>390.15390000000002</c:v>
                </c:pt>
                <c:pt idx="1405">
                  <c:v>391.13709999999969</c:v>
                </c:pt>
                <c:pt idx="1406">
                  <c:v>392.20940000000002</c:v>
                </c:pt>
                <c:pt idx="1407">
                  <c:v>392.52029999999911</c:v>
                </c:pt>
                <c:pt idx="1408">
                  <c:v>398.72719999999867</c:v>
                </c:pt>
                <c:pt idx="1409">
                  <c:v>398.8</c:v>
                </c:pt>
                <c:pt idx="1410">
                  <c:v>399.01849999999911</c:v>
                </c:pt>
                <c:pt idx="1411">
                  <c:v>407.03160000000003</c:v>
                </c:pt>
                <c:pt idx="1412">
                  <c:v>408.69560000000001</c:v>
                </c:pt>
                <c:pt idx="1413">
                  <c:v>410.9729999999991</c:v>
                </c:pt>
                <c:pt idx="1414">
                  <c:v>426.66390000000001</c:v>
                </c:pt>
                <c:pt idx="1415">
                  <c:v>427.91039999999867</c:v>
                </c:pt>
                <c:pt idx="1416">
                  <c:v>429.23719999999855</c:v>
                </c:pt>
                <c:pt idx="1417">
                  <c:v>431.38979999999964</c:v>
                </c:pt>
                <c:pt idx="1418">
                  <c:v>432.08</c:v>
                </c:pt>
                <c:pt idx="1419">
                  <c:v>432.73709999999892</c:v>
                </c:pt>
                <c:pt idx="1420">
                  <c:v>440.4</c:v>
                </c:pt>
                <c:pt idx="1421">
                  <c:v>453.21480000000008</c:v>
                </c:pt>
                <c:pt idx="1422">
                  <c:v>456.00240000000002</c:v>
                </c:pt>
                <c:pt idx="1423">
                  <c:v>457.04</c:v>
                </c:pt>
                <c:pt idx="1424">
                  <c:v>457.32440000000008</c:v>
                </c:pt>
                <c:pt idx="1425">
                  <c:v>458.44849999999963</c:v>
                </c:pt>
                <c:pt idx="1426">
                  <c:v>461.2</c:v>
                </c:pt>
                <c:pt idx="1427">
                  <c:v>461.53629999999868</c:v>
                </c:pt>
                <c:pt idx="1428">
                  <c:v>464.3451</c:v>
                </c:pt>
                <c:pt idx="1429">
                  <c:v>466.38389999999993</c:v>
                </c:pt>
                <c:pt idx="1430">
                  <c:v>467.21080000000001</c:v>
                </c:pt>
                <c:pt idx="1431">
                  <c:v>472.88749999999999</c:v>
                </c:pt>
                <c:pt idx="1432">
                  <c:v>473.0652</c:v>
                </c:pt>
                <c:pt idx="1433">
                  <c:v>474.25669999999963</c:v>
                </c:pt>
                <c:pt idx="1434">
                  <c:v>478.90230000000003</c:v>
                </c:pt>
                <c:pt idx="1435">
                  <c:v>478.96589999999969</c:v>
                </c:pt>
                <c:pt idx="1436">
                  <c:v>482</c:v>
                </c:pt>
                <c:pt idx="1437">
                  <c:v>484.66699999999969</c:v>
                </c:pt>
                <c:pt idx="1438">
                  <c:v>486.20589999999999</c:v>
                </c:pt>
                <c:pt idx="1439">
                  <c:v>488.09009999999898</c:v>
                </c:pt>
                <c:pt idx="1440">
                  <c:v>490.32</c:v>
                </c:pt>
                <c:pt idx="1441">
                  <c:v>494.47999999999911</c:v>
                </c:pt>
                <c:pt idx="1442">
                  <c:v>497.84010000000001</c:v>
                </c:pt>
                <c:pt idx="1443">
                  <c:v>504.59009999999898</c:v>
                </c:pt>
                <c:pt idx="1444">
                  <c:v>507.22049999999911</c:v>
                </c:pt>
                <c:pt idx="1445">
                  <c:v>507.99769999999899</c:v>
                </c:pt>
                <c:pt idx="1446">
                  <c:v>515.28000000000054</c:v>
                </c:pt>
                <c:pt idx="1447">
                  <c:v>521.10209999999938</c:v>
                </c:pt>
                <c:pt idx="1448">
                  <c:v>523.6</c:v>
                </c:pt>
                <c:pt idx="1449">
                  <c:v>525.6635</c:v>
                </c:pt>
                <c:pt idx="1450">
                  <c:v>528.60799999999949</c:v>
                </c:pt>
                <c:pt idx="1451">
                  <c:v>528.78800000000228</c:v>
                </c:pt>
                <c:pt idx="1452">
                  <c:v>530.70950000000005</c:v>
                </c:pt>
                <c:pt idx="1453">
                  <c:v>533.58069999999998</c:v>
                </c:pt>
                <c:pt idx="1454">
                  <c:v>534.41380000000004</c:v>
                </c:pt>
                <c:pt idx="1455">
                  <c:v>534.55399999999997</c:v>
                </c:pt>
                <c:pt idx="1456">
                  <c:v>536.13530000000003</c:v>
                </c:pt>
                <c:pt idx="1457">
                  <c:v>539.52319999999997</c:v>
                </c:pt>
                <c:pt idx="1458">
                  <c:v>544.4</c:v>
                </c:pt>
                <c:pt idx="1459">
                  <c:v>546.524</c:v>
                </c:pt>
                <c:pt idx="1460">
                  <c:v>556.88</c:v>
                </c:pt>
                <c:pt idx="1461">
                  <c:v>559.20320000000004</c:v>
                </c:pt>
                <c:pt idx="1462">
                  <c:v>560.32699999999784</c:v>
                </c:pt>
                <c:pt idx="1463">
                  <c:v>561.04</c:v>
                </c:pt>
                <c:pt idx="1464">
                  <c:v>567.97940000000051</c:v>
                </c:pt>
                <c:pt idx="1465">
                  <c:v>569.02890000000002</c:v>
                </c:pt>
                <c:pt idx="1466">
                  <c:v>569.13900000000001</c:v>
                </c:pt>
                <c:pt idx="1467">
                  <c:v>574.077</c:v>
                </c:pt>
                <c:pt idx="1468">
                  <c:v>577.1146</c:v>
                </c:pt>
                <c:pt idx="1469">
                  <c:v>577.13900000000001</c:v>
                </c:pt>
                <c:pt idx="1470">
                  <c:v>579.96389999999997</c:v>
                </c:pt>
                <c:pt idx="1471">
                  <c:v>580.66789999999946</c:v>
                </c:pt>
                <c:pt idx="1472">
                  <c:v>580.94789999999796</c:v>
                </c:pt>
                <c:pt idx="1473">
                  <c:v>581.21830000000193</c:v>
                </c:pt>
                <c:pt idx="1474">
                  <c:v>584.16659999999808</c:v>
                </c:pt>
                <c:pt idx="1475">
                  <c:v>588.35379999999998</c:v>
                </c:pt>
                <c:pt idx="1476">
                  <c:v>592.34059999999783</c:v>
                </c:pt>
                <c:pt idx="1477">
                  <c:v>596.16599999999949</c:v>
                </c:pt>
                <c:pt idx="1478">
                  <c:v>599.66789999999946</c:v>
                </c:pt>
                <c:pt idx="1479">
                  <c:v>600.46449999999948</c:v>
                </c:pt>
                <c:pt idx="1480">
                  <c:v>601.33749999999748</c:v>
                </c:pt>
                <c:pt idx="1481">
                  <c:v>603.59519999999998</c:v>
                </c:pt>
                <c:pt idx="1482">
                  <c:v>606.79999999999995</c:v>
                </c:pt>
                <c:pt idx="1483">
                  <c:v>616.65229999999758</c:v>
                </c:pt>
                <c:pt idx="1484">
                  <c:v>617.17600000000004</c:v>
                </c:pt>
                <c:pt idx="1485">
                  <c:v>620.29580000000055</c:v>
                </c:pt>
                <c:pt idx="1486">
                  <c:v>623.90119999999808</c:v>
                </c:pt>
                <c:pt idx="1487">
                  <c:v>627.85689999999784</c:v>
                </c:pt>
                <c:pt idx="1488">
                  <c:v>635.38940000000002</c:v>
                </c:pt>
                <c:pt idx="1489">
                  <c:v>635.96589999999946</c:v>
                </c:pt>
                <c:pt idx="1490">
                  <c:v>639.77590000000055</c:v>
                </c:pt>
                <c:pt idx="1491">
                  <c:v>640.08000000000004</c:v>
                </c:pt>
                <c:pt idx="1492">
                  <c:v>644.24</c:v>
                </c:pt>
                <c:pt idx="1493">
                  <c:v>646.95889999999997</c:v>
                </c:pt>
                <c:pt idx="1494">
                  <c:v>648.4</c:v>
                </c:pt>
                <c:pt idx="1495">
                  <c:v>648.49249999999938</c:v>
                </c:pt>
                <c:pt idx="1496">
                  <c:v>649.54789999999946</c:v>
                </c:pt>
                <c:pt idx="1497">
                  <c:v>655.41759999999783</c:v>
                </c:pt>
                <c:pt idx="1498">
                  <c:v>659.88009999999997</c:v>
                </c:pt>
                <c:pt idx="1499">
                  <c:v>660.88</c:v>
                </c:pt>
                <c:pt idx="1500">
                  <c:v>662.41129999999771</c:v>
                </c:pt>
                <c:pt idx="1501">
                  <c:v>665.04</c:v>
                </c:pt>
                <c:pt idx="1502">
                  <c:v>665.21299999999997</c:v>
                </c:pt>
                <c:pt idx="1503">
                  <c:v>666.19150000000002</c:v>
                </c:pt>
                <c:pt idx="1504">
                  <c:v>669.2</c:v>
                </c:pt>
                <c:pt idx="1505">
                  <c:v>672.29259999999999</c:v>
                </c:pt>
                <c:pt idx="1506">
                  <c:v>681.5453</c:v>
                </c:pt>
                <c:pt idx="1507">
                  <c:v>682.74630000000002</c:v>
                </c:pt>
                <c:pt idx="1508">
                  <c:v>686.40419999999949</c:v>
                </c:pt>
                <c:pt idx="1509">
                  <c:v>694.0865</c:v>
                </c:pt>
                <c:pt idx="1510">
                  <c:v>694.82389999999998</c:v>
                </c:pt>
                <c:pt idx="1511">
                  <c:v>702.48</c:v>
                </c:pt>
                <c:pt idx="1512">
                  <c:v>710.8</c:v>
                </c:pt>
                <c:pt idx="1513">
                  <c:v>727.8809</c:v>
                </c:pt>
                <c:pt idx="1514">
                  <c:v>730.56459999999947</c:v>
                </c:pt>
                <c:pt idx="1515">
                  <c:v>732.50159999999948</c:v>
                </c:pt>
                <c:pt idx="1516">
                  <c:v>734.45639999999946</c:v>
                </c:pt>
                <c:pt idx="1517">
                  <c:v>739.22519999999997</c:v>
                </c:pt>
                <c:pt idx="1518">
                  <c:v>740.85279999999796</c:v>
                </c:pt>
                <c:pt idx="1519">
                  <c:v>742.13279999999997</c:v>
                </c:pt>
                <c:pt idx="1520">
                  <c:v>745.24400000000003</c:v>
                </c:pt>
                <c:pt idx="1521">
                  <c:v>750.84949999999947</c:v>
                </c:pt>
                <c:pt idx="1522">
                  <c:v>751.10749999999996</c:v>
                </c:pt>
                <c:pt idx="1523">
                  <c:v>760.94209999999759</c:v>
                </c:pt>
                <c:pt idx="1524">
                  <c:v>761.28689999999995</c:v>
                </c:pt>
                <c:pt idx="1525">
                  <c:v>763.20830000000217</c:v>
                </c:pt>
                <c:pt idx="1526">
                  <c:v>768.4</c:v>
                </c:pt>
                <c:pt idx="1527">
                  <c:v>769.53909999999996</c:v>
                </c:pt>
                <c:pt idx="1528">
                  <c:v>771.24770000000001</c:v>
                </c:pt>
                <c:pt idx="1529">
                  <c:v>773.2</c:v>
                </c:pt>
                <c:pt idx="1530">
                  <c:v>781.75829999999996</c:v>
                </c:pt>
                <c:pt idx="1531">
                  <c:v>783.38390000000004</c:v>
                </c:pt>
                <c:pt idx="1532">
                  <c:v>790.10900000000004</c:v>
                </c:pt>
                <c:pt idx="1533">
                  <c:v>794</c:v>
                </c:pt>
                <c:pt idx="1534">
                  <c:v>794.56370000000004</c:v>
                </c:pt>
                <c:pt idx="1535">
                  <c:v>796.12400000000002</c:v>
                </c:pt>
                <c:pt idx="1536">
                  <c:v>797.33939999999996</c:v>
                </c:pt>
                <c:pt idx="1537">
                  <c:v>799.71640000000002</c:v>
                </c:pt>
                <c:pt idx="1538">
                  <c:v>799.83539999999948</c:v>
                </c:pt>
                <c:pt idx="1539">
                  <c:v>809.32370000000003</c:v>
                </c:pt>
                <c:pt idx="1540">
                  <c:v>810.97469999999998</c:v>
                </c:pt>
                <c:pt idx="1541">
                  <c:v>814.8</c:v>
                </c:pt>
                <c:pt idx="1542">
                  <c:v>815.31109999999808</c:v>
                </c:pt>
                <c:pt idx="1543">
                  <c:v>820.90159999999946</c:v>
                </c:pt>
                <c:pt idx="1544">
                  <c:v>827.25310000000002</c:v>
                </c:pt>
                <c:pt idx="1545">
                  <c:v>831.60450000000003</c:v>
                </c:pt>
                <c:pt idx="1546">
                  <c:v>832.28340000000264</c:v>
                </c:pt>
                <c:pt idx="1547">
                  <c:v>838.14589999999998</c:v>
                </c:pt>
                <c:pt idx="1548">
                  <c:v>839.17800000000193</c:v>
                </c:pt>
                <c:pt idx="1549">
                  <c:v>839.39390000000003</c:v>
                </c:pt>
                <c:pt idx="1550">
                  <c:v>857.36069999999722</c:v>
                </c:pt>
                <c:pt idx="1551">
                  <c:v>866.18460000000005</c:v>
                </c:pt>
                <c:pt idx="1552">
                  <c:v>869.66430000000003</c:v>
                </c:pt>
                <c:pt idx="1553">
                  <c:v>870.58190000000002</c:v>
                </c:pt>
                <c:pt idx="1554">
                  <c:v>875.82839999999999</c:v>
                </c:pt>
                <c:pt idx="1555">
                  <c:v>875.98569999999938</c:v>
                </c:pt>
                <c:pt idx="1556">
                  <c:v>883.88119999999947</c:v>
                </c:pt>
                <c:pt idx="1557">
                  <c:v>889.06519999999796</c:v>
                </c:pt>
                <c:pt idx="1558">
                  <c:v>889.50509999999997</c:v>
                </c:pt>
                <c:pt idx="1559">
                  <c:v>889.97940000000051</c:v>
                </c:pt>
                <c:pt idx="1560">
                  <c:v>897.86039999999946</c:v>
                </c:pt>
                <c:pt idx="1561">
                  <c:v>898</c:v>
                </c:pt>
                <c:pt idx="1562">
                  <c:v>898.63289999999949</c:v>
                </c:pt>
                <c:pt idx="1563">
                  <c:v>901.71340000000055</c:v>
                </c:pt>
                <c:pt idx="1564">
                  <c:v>904.22709999999938</c:v>
                </c:pt>
                <c:pt idx="1565">
                  <c:v>906.11389999999994</c:v>
                </c:pt>
                <c:pt idx="1566">
                  <c:v>906.31999999999948</c:v>
                </c:pt>
                <c:pt idx="1567">
                  <c:v>913.89070000000004</c:v>
                </c:pt>
                <c:pt idx="1568">
                  <c:v>917.24950000000001</c:v>
                </c:pt>
                <c:pt idx="1569">
                  <c:v>923.11850000000004</c:v>
                </c:pt>
                <c:pt idx="1570">
                  <c:v>927.49469999999997</c:v>
                </c:pt>
                <c:pt idx="1571">
                  <c:v>931.28000000000054</c:v>
                </c:pt>
                <c:pt idx="1572">
                  <c:v>936.91430000000003</c:v>
                </c:pt>
                <c:pt idx="1573">
                  <c:v>939.6</c:v>
                </c:pt>
                <c:pt idx="1574">
                  <c:v>942.70640000000003</c:v>
                </c:pt>
                <c:pt idx="1575">
                  <c:v>942.86969999999758</c:v>
                </c:pt>
                <c:pt idx="1576">
                  <c:v>952.60730000000001</c:v>
                </c:pt>
                <c:pt idx="1577">
                  <c:v>953.43470000000002</c:v>
                </c:pt>
                <c:pt idx="1578">
                  <c:v>960.4</c:v>
                </c:pt>
                <c:pt idx="1579">
                  <c:v>963.08299999999997</c:v>
                </c:pt>
                <c:pt idx="1580">
                  <c:v>968.03639999999996</c:v>
                </c:pt>
                <c:pt idx="1581">
                  <c:v>968.4</c:v>
                </c:pt>
                <c:pt idx="1582">
                  <c:v>980.49689999999998</c:v>
                </c:pt>
                <c:pt idx="1583">
                  <c:v>981.2</c:v>
                </c:pt>
                <c:pt idx="1584">
                  <c:v>981.36449999999809</c:v>
                </c:pt>
                <c:pt idx="1585">
                  <c:v>998.00450000000001</c:v>
                </c:pt>
                <c:pt idx="1586">
                  <c:v>1001.472</c:v>
                </c:pt>
                <c:pt idx="1587">
                  <c:v>1005.626</c:v>
                </c:pt>
                <c:pt idx="1588">
                  <c:v>1010.3199999999994</c:v>
                </c:pt>
                <c:pt idx="1589">
                  <c:v>1016.25</c:v>
                </c:pt>
                <c:pt idx="1590">
                  <c:v>1023.6980000000005</c:v>
                </c:pt>
                <c:pt idx="1591">
                  <c:v>1031.6689999999999</c:v>
                </c:pt>
                <c:pt idx="1592">
                  <c:v>1034.463</c:v>
                </c:pt>
                <c:pt idx="1593">
                  <c:v>1035.098</c:v>
                </c:pt>
                <c:pt idx="1594">
                  <c:v>1043.463</c:v>
                </c:pt>
                <c:pt idx="1595">
                  <c:v>1045.7170000000001</c:v>
                </c:pt>
                <c:pt idx="1596">
                  <c:v>1048.4000000000001</c:v>
                </c:pt>
                <c:pt idx="1597">
                  <c:v>1048.6859999999999</c:v>
                </c:pt>
                <c:pt idx="1598">
                  <c:v>1049.509</c:v>
                </c:pt>
                <c:pt idx="1599">
                  <c:v>1050.6699999999998</c:v>
                </c:pt>
                <c:pt idx="1600">
                  <c:v>1051.808</c:v>
                </c:pt>
                <c:pt idx="1601">
                  <c:v>1060.24</c:v>
                </c:pt>
                <c:pt idx="1602">
                  <c:v>1064.4000000000001</c:v>
                </c:pt>
                <c:pt idx="1603">
                  <c:v>1065.749</c:v>
                </c:pt>
                <c:pt idx="1604">
                  <c:v>1077.829</c:v>
                </c:pt>
                <c:pt idx="1605">
                  <c:v>1082.797</c:v>
                </c:pt>
                <c:pt idx="1606">
                  <c:v>1086.0939999999998</c:v>
                </c:pt>
                <c:pt idx="1607">
                  <c:v>1087.2839999999999</c:v>
                </c:pt>
                <c:pt idx="1608">
                  <c:v>1088.4000000000001</c:v>
                </c:pt>
                <c:pt idx="1609">
                  <c:v>1104.4490000000001</c:v>
                </c:pt>
                <c:pt idx="1610">
                  <c:v>1106.752</c:v>
                </c:pt>
                <c:pt idx="1611">
                  <c:v>1107.1529999999998</c:v>
                </c:pt>
                <c:pt idx="1612">
                  <c:v>1115.0929999999998</c:v>
                </c:pt>
                <c:pt idx="1613">
                  <c:v>1116.8629999999998</c:v>
                </c:pt>
                <c:pt idx="1614">
                  <c:v>1120.479</c:v>
                </c:pt>
                <c:pt idx="1615">
                  <c:v>1121.578</c:v>
                </c:pt>
                <c:pt idx="1616">
                  <c:v>1127.202</c:v>
                </c:pt>
                <c:pt idx="1617">
                  <c:v>1132.001</c:v>
                </c:pt>
                <c:pt idx="1618">
                  <c:v>1134.912</c:v>
                </c:pt>
                <c:pt idx="1619">
                  <c:v>1136.6559999999999</c:v>
                </c:pt>
                <c:pt idx="1620">
                  <c:v>1138.338</c:v>
                </c:pt>
                <c:pt idx="1621">
                  <c:v>1145.2260000000001</c:v>
                </c:pt>
                <c:pt idx="1622">
                  <c:v>1145.5819999999999</c:v>
                </c:pt>
                <c:pt idx="1623">
                  <c:v>1165.627</c:v>
                </c:pt>
                <c:pt idx="1624">
                  <c:v>1167.115</c:v>
                </c:pt>
                <c:pt idx="1625">
                  <c:v>1168.27</c:v>
                </c:pt>
                <c:pt idx="1626">
                  <c:v>1168.4000000000001</c:v>
                </c:pt>
                <c:pt idx="1627">
                  <c:v>1169.3409999999999</c:v>
                </c:pt>
                <c:pt idx="1628">
                  <c:v>1173.4939999999999</c:v>
                </c:pt>
                <c:pt idx="1629">
                  <c:v>1178.511</c:v>
                </c:pt>
                <c:pt idx="1630">
                  <c:v>1179.33</c:v>
                </c:pt>
                <c:pt idx="1631">
                  <c:v>1180.857</c:v>
                </c:pt>
                <c:pt idx="1632">
                  <c:v>1183.3709999999999</c:v>
                </c:pt>
                <c:pt idx="1633">
                  <c:v>1185.463</c:v>
                </c:pt>
                <c:pt idx="1634">
                  <c:v>1189.2</c:v>
                </c:pt>
                <c:pt idx="1635">
                  <c:v>1189.712</c:v>
                </c:pt>
                <c:pt idx="1636">
                  <c:v>1194.5929999999998</c:v>
                </c:pt>
                <c:pt idx="1637">
                  <c:v>1194.8639999999998</c:v>
                </c:pt>
                <c:pt idx="1638">
                  <c:v>1198.83</c:v>
                </c:pt>
                <c:pt idx="1639">
                  <c:v>1200.345</c:v>
                </c:pt>
                <c:pt idx="1640">
                  <c:v>1202.865</c:v>
                </c:pt>
                <c:pt idx="1641">
                  <c:v>1206.318</c:v>
                </c:pt>
                <c:pt idx="1642">
                  <c:v>1207.4490000000001</c:v>
                </c:pt>
                <c:pt idx="1643">
                  <c:v>1207.6909999999998</c:v>
                </c:pt>
                <c:pt idx="1644">
                  <c:v>1208.991</c:v>
                </c:pt>
                <c:pt idx="1645">
                  <c:v>1209.6229999999998</c:v>
                </c:pt>
                <c:pt idx="1646">
                  <c:v>1210.646</c:v>
                </c:pt>
                <c:pt idx="1647">
                  <c:v>1210.895</c:v>
                </c:pt>
                <c:pt idx="1648">
                  <c:v>1213.7660000000001</c:v>
                </c:pt>
                <c:pt idx="1649">
                  <c:v>1215.9480000000001</c:v>
                </c:pt>
                <c:pt idx="1650">
                  <c:v>1219.9870000000001</c:v>
                </c:pt>
                <c:pt idx="1651">
                  <c:v>1221.627</c:v>
                </c:pt>
                <c:pt idx="1652">
                  <c:v>1223.8869999999999</c:v>
                </c:pt>
                <c:pt idx="1653">
                  <c:v>1227.6759999999999</c:v>
                </c:pt>
                <c:pt idx="1654">
                  <c:v>1228.336</c:v>
                </c:pt>
                <c:pt idx="1655">
                  <c:v>1235.2650000000001</c:v>
                </c:pt>
                <c:pt idx="1656">
                  <c:v>1237.2650000000001</c:v>
                </c:pt>
                <c:pt idx="1657">
                  <c:v>1248.7049999999999</c:v>
                </c:pt>
                <c:pt idx="1658">
                  <c:v>1250.046</c:v>
                </c:pt>
                <c:pt idx="1659">
                  <c:v>1254.9390000000001</c:v>
                </c:pt>
                <c:pt idx="1660">
                  <c:v>1255.443</c:v>
                </c:pt>
                <c:pt idx="1661">
                  <c:v>1259.2539999999999</c:v>
                </c:pt>
                <c:pt idx="1662">
                  <c:v>1264.7550000000001</c:v>
                </c:pt>
                <c:pt idx="1663">
                  <c:v>1269.518</c:v>
                </c:pt>
                <c:pt idx="1664">
                  <c:v>1270.8699999999999</c:v>
                </c:pt>
                <c:pt idx="1665">
                  <c:v>1272.4000000000001</c:v>
                </c:pt>
                <c:pt idx="1666">
                  <c:v>1276.569</c:v>
                </c:pt>
                <c:pt idx="1667">
                  <c:v>1282.9760000000001</c:v>
                </c:pt>
                <c:pt idx="1668">
                  <c:v>1286.72</c:v>
                </c:pt>
                <c:pt idx="1669">
                  <c:v>1293.8869999999999</c:v>
                </c:pt>
                <c:pt idx="1670">
                  <c:v>1295.317</c:v>
                </c:pt>
                <c:pt idx="1671">
                  <c:v>1296.539</c:v>
                </c:pt>
                <c:pt idx="1672">
                  <c:v>1296.8229999999999</c:v>
                </c:pt>
                <c:pt idx="1673">
                  <c:v>1301.1949999999956</c:v>
                </c:pt>
                <c:pt idx="1674">
                  <c:v>1302.1829999999998</c:v>
                </c:pt>
                <c:pt idx="1675">
                  <c:v>1307.963</c:v>
                </c:pt>
                <c:pt idx="1676">
                  <c:v>1315.2070000000001</c:v>
                </c:pt>
                <c:pt idx="1677">
                  <c:v>1318.8419999999999</c:v>
                </c:pt>
                <c:pt idx="1678">
                  <c:v>1320.6859999999999</c:v>
                </c:pt>
                <c:pt idx="1679">
                  <c:v>1334.2090000000001</c:v>
                </c:pt>
                <c:pt idx="1680">
                  <c:v>1336.9170000000001</c:v>
                </c:pt>
                <c:pt idx="1681">
                  <c:v>1338.944</c:v>
                </c:pt>
                <c:pt idx="1682">
                  <c:v>1339.3619999999999</c:v>
                </c:pt>
                <c:pt idx="1683">
                  <c:v>1339.74</c:v>
                </c:pt>
                <c:pt idx="1684">
                  <c:v>1345.27</c:v>
                </c:pt>
                <c:pt idx="1685">
                  <c:v>1347.4560000000001</c:v>
                </c:pt>
                <c:pt idx="1686">
                  <c:v>1348.1699999999998</c:v>
                </c:pt>
                <c:pt idx="1687">
                  <c:v>1348.578</c:v>
                </c:pt>
                <c:pt idx="1688">
                  <c:v>1351.8819999999998</c:v>
                </c:pt>
                <c:pt idx="1689">
                  <c:v>1352.2160000000001</c:v>
                </c:pt>
                <c:pt idx="1690">
                  <c:v>1353.2639999999999</c:v>
                </c:pt>
                <c:pt idx="1691">
                  <c:v>1368.4</c:v>
                </c:pt>
                <c:pt idx="1692">
                  <c:v>1373.482</c:v>
                </c:pt>
                <c:pt idx="1693">
                  <c:v>1382.3799999999999</c:v>
                </c:pt>
                <c:pt idx="1694">
                  <c:v>1383.4070000000011</c:v>
                </c:pt>
                <c:pt idx="1695">
                  <c:v>1386.7460000000001</c:v>
                </c:pt>
                <c:pt idx="1696">
                  <c:v>1390.7560000000001</c:v>
                </c:pt>
                <c:pt idx="1697">
                  <c:v>1396.098</c:v>
                </c:pt>
                <c:pt idx="1698">
                  <c:v>1397.2</c:v>
                </c:pt>
                <c:pt idx="1699">
                  <c:v>1402.136</c:v>
                </c:pt>
                <c:pt idx="1700">
                  <c:v>1402.605</c:v>
                </c:pt>
                <c:pt idx="1701">
                  <c:v>1411.45</c:v>
                </c:pt>
                <c:pt idx="1702">
                  <c:v>1413.3939999999998</c:v>
                </c:pt>
                <c:pt idx="1703">
                  <c:v>1418</c:v>
                </c:pt>
                <c:pt idx="1704">
                  <c:v>1418.6949999999956</c:v>
                </c:pt>
                <c:pt idx="1705">
                  <c:v>1419.2850000000001</c:v>
                </c:pt>
                <c:pt idx="1706">
                  <c:v>1420.078</c:v>
                </c:pt>
                <c:pt idx="1707">
                  <c:v>1421.096</c:v>
                </c:pt>
                <c:pt idx="1708">
                  <c:v>1424.1969999999999</c:v>
                </c:pt>
                <c:pt idx="1709">
                  <c:v>1433.8039999999999</c:v>
                </c:pt>
                <c:pt idx="1710">
                  <c:v>1437.6979999999999</c:v>
                </c:pt>
                <c:pt idx="1711">
                  <c:v>1438.8</c:v>
                </c:pt>
                <c:pt idx="1712">
                  <c:v>1440.326</c:v>
                </c:pt>
                <c:pt idx="1713">
                  <c:v>1442.1969999999999</c:v>
                </c:pt>
                <c:pt idx="1714">
                  <c:v>1442.5060000000001</c:v>
                </c:pt>
                <c:pt idx="1715">
                  <c:v>1444.8939999999998</c:v>
                </c:pt>
                <c:pt idx="1716">
                  <c:v>1448.4</c:v>
                </c:pt>
                <c:pt idx="1717">
                  <c:v>1450.4190000000001</c:v>
                </c:pt>
                <c:pt idx="1718">
                  <c:v>1454.6909999999998</c:v>
                </c:pt>
                <c:pt idx="1719">
                  <c:v>1455.424</c:v>
                </c:pt>
                <c:pt idx="1720">
                  <c:v>1459.3619999999999</c:v>
                </c:pt>
                <c:pt idx="1721">
                  <c:v>1467.92</c:v>
                </c:pt>
                <c:pt idx="1722">
                  <c:v>1469.556</c:v>
                </c:pt>
                <c:pt idx="1723">
                  <c:v>1473.6019999999999</c:v>
                </c:pt>
                <c:pt idx="1724">
                  <c:v>1481.8409999999999</c:v>
                </c:pt>
                <c:pt idx="1725">
                  <c:v>1484.962</c:v>
                </c:pt>
                <c:pt idx="1726">
                  <c:v>1490.9770000000001</c:v>
                </c:pt>
                <c:pt idx="1727">
                  <c:v>1509.52</c:v>
                </c:pt>
                <c:pt idx="1728">
                  <c:v>1517.2370000000001</c:v>
                </c:pt>
                <c:pt idx="1729">
                  <c:v>1517.309</c:v>
                </c:pt>
                <c:pt idx="1730">
                  <c:v>1521.828</c:v>
                </c:pt>
                <c:pt idx="1731">
                  <c:v>1524.768</c:v>
                </c:pt>
                <c:pt idx="1732">
                  <c:v>1526.2829999999999</c:v>
                </c:pt>
                <c:pt idx="1733">
                  <c:v>1528.4</c:v>
                </c:pt>
                <c:pt idx="1734">
                  <c:v>1529.847</c:v>
                </c:pt>
                <c:pt idx="1735">
                  <c:v>1529.8779999999999</c:v>
                </c:pt>
                <c:pt idx="1736">
                  <c:v>1532.729</c:v>
                </c:pt>
                <c:pt idx="1737">
                  <c:v>1537.5639999999999</c:v>
                </c:pt>
                <c:pt idx="1738">
                  <c:v>1537.818</c:v>
                </c:pt>
                <c:pt idx="1739">
                  <c:v>1540.9180000000001</c:v>
                </c:pt>
                <c:pt idx="1740">
                  <c:v>1541.4190000000001</c:v>
                </c:pt>
                <c:pt idx="1741">
                  <c:v>1545.568</c:v>
                </c:pt>
                <c:pt idx="1742">
                  <c:v>1547.3619999999999</c:v>
                </c:pt>
                <c:pt idx="1743">
                  <c:v>1554.7329999999999</c:v>
                </c:pt>
                <c:pt idx="1744">
                  <c:v>1558.953</c:v>
                </c:pt>
                <c:pt idx="1745">
                  <c:v>1561.7460000000001</c:v>
                </c:pt>
                <c:pt idx="1746">
                  <c:v>1563.9</c:v>
                </c:pt>
                <c:pt idx="1747">
                  <c:v>1566.3679999999999</c:v>
                </c:pt>
                <c:pt idx="1748">
                  <c:v>1567.4150000000011</c:v>
                </c:pt>
                <c:pt idx="1749">
                  <c:v>1567.4270000000001</c:v>
                </c:pt>
                <c:pt idx="1750">
                  <c:v>1571.2760000000001</c:v>
                </c:pt>
                <c:pt idx="1751">
                  <c:v>1575.327</c:v>
                </c:pt>
                <c:pt idx="1752">
                  <c:v>1584.1949999999956</c:v>
                </c:pt>
                <c:pt idx="1753">
                  <c:v>1584.4</c:v>
                </c:pt>
                <c:pt idx="1754">
                  <c:v>1584.53</c:v>
                </c:pt>
                <c:pt idx="1755">
                  <c:v>1585.646</c:v>
                </c:pt>
                <c:pt idx="1756">
                  <c:v>1589.558</c:v>
                </c:pt>
                <c:pt idx="1757">
                  <c:v>1593.8519999999999</c:v>
                </c:pt>
                <c:pt idx="1758">
                  <c:v>1599.7570000000001</c:v>
                </c:pt>
                <c:pt idx="1759">
                  <c:v>1600.1969999999999</c:v>
                </c:pt>
                <c:pt idx="1760">
                  <c:v>1601.461</c:v>
                </c:pt>
                <c:pt idx="1761">
                  <c:v>1605.2</c:v>
                </c:pt>
                <c:pt idx="1762">
                  <c:v>1606.7370000000001</c:v>
                </c:pt>
                <c:pt idx="1763">
                  <c:v>1607.9680000000001</c:v>
                </c:pt>
                <c:pt idx="1764">
                  <c:v>1608.4</c:v>
                </c:pt>
                <c:pt idx="1765">
                  <c:v>1609.376</c:v>
                </c:pt>
                <c:pt idx="1766">
                  <c:v>1614.73</c:v>
                </c:pt>
                <c:pt idx="1767">
                  <c:v>1624.268</c:v>
                </c:pt>
                <c:pt idx="1768">
                  <c:v>1625.952</c:v>
                </c:pt>
                <c:pt idx="1769">
                  <c:v>1626.3909999999998</c:v>
                </c:pt>
                <c:pt idx="1770">
                  <c:v>1631.0719999999999</c:v>
                </c:pt>
                <c:pt idx="1771">
                  <c:v>1631.269</c:v>
                </c:pt>
                <c:pt idx="1772">
                  <c:v>1632.751</c:v>
                </c:pt>
                <c:pt idx="1773">
                  <c:v>1634.1189999999999</c:v>
                </c:pt>
                <c:pt idx="1774">
                  <c:v>1639.7249999999999</c:v>
                </c:pt>
                <c:pt idx="1775">
                  <c:v>1641.924</c:v>
                </c:pt>
                <c:pt idx="1776">
                  <c:v>1644.396</c:v>
                </c:pt>
                <c:pt idx="1777">
                  <c:v>1646.77</c:v>
                </c:pt>
                <c:pt idx="1778">
                  <c:v>1647.9290000000001</c:v>
                </c:pt>
                <c:pt idx="1779">
                  <c:v>1648.827</c:v>
                </c:pt>
                <c:pt idx="1780">
                  <c:v>1655.6799999999998</c:v>
                </c:pt>
                <c:pt idx="1781">
                  <c:v>1659.923</c:v>
                </c:pt>
                <c:pt idx="1782">
                  <c:v>1664.527</c:v>
                </c:pt>
                <c:pt idx="1783">
                  <c:v>1678.875</c:v>
                </c:pt>
                <c:pt idx="1784">
                  <c:v>1682.3629999999998</c:v>
                </c:pt>
                <c:pt idx="1785">
                  <c:v>1682.8919999999998</c:v>
                </c:pt>
                <c:pt idx="1786">
                  <c:v>1687.461</c:v>
                </c:pt>
                <c:pt idx="1787">
                  <c:v>1688.4</c:v>
                </c:pt>
                <c:pt idx="1788">
                  <c:v>1692.2180000000001</c:v>
                </c:pt>
                <c:pt idx="1789">
                  <c:v>1698.0170000000001</c:v>
                </c:pt>
                <c:pt idx="1790">
                  <c:v>1702.5929999999998</c:v>
                </c:pt>
                <c:pt idx="1791">
                  <c:v>1708.576</c:v>
                </c:pt>
                <c:pt idx="1792">
                  <c:v>1709.6569999999999</c:v>
                </c:pt>
                <c:pt idx="1793">
                  <c:v>1717.021</c:v>
                </c:pt>
                <c:pt idx="1794">
                  <c:v>1717.4290000000001</c:v>
                </c:pt>
                <c:pt idx="1795">
                  <c:v>1719.8739999999998</c:v>
                </c:pt>
                <c:pt idx="1796">
                  <c:v>1720.2149999999999</c:v>
                </c:pt>
                <c:pt idx="1797">
                  <c:v>1722.0260000000001</c:v>
                </c:pt>
                <c:pt idx="1798">
                  <c:v>1730.1229999999998</c:v>
                </c:pt>
                <c:pt idx="1799">
                  <c:v>1734.627</c:v>
                </c:pt>
                <c:pt idx="1800">
                  <c:v>1746.432</c:v>
                </c:pt>
                <c:pt idx="1801">
                  <c:v>1751.5119999999999</c:v>
                </c:pt>
                <c:pt idx="1802">
                  <c:v>1751.6939999999956</c:v>
                </c:pt>
                <c:pt idx="1803">
                  <c:v>1753.7060000000001</c:v>
                </c:pt>
                <c:pt idx="1804">
                  <c:v>1760.6009999999999</c:v>
                </c:pt>
                <c:pt idx="1805">
                  <c:v>1761.4739999999999</c:v>
                </c:pt>
                <c:pt idx="1806">
                  <c:v>1765.009</c:v>
                </c:pt>
                <c:pt idx="1807">
                  <c:v>1768.4</c:v>
                </c:pt>
                <c:pt idx="1808">
                  <c:v>1768.8629999999998</c:v>
                </c:pt>
                <c:pt idx="1809">
                  <c:v>1770.0629999999999</c:v>
                </c:pt>
                <c:pt idx="1810">
                  <c:v>1773.4380000000001</c:v>
                </c:pt>
                <c:pt idx="1811">
                  <c:v>1776.35</c:v>
                </c:pt>
                <c:pt idx="1812">
                  <c:v>1776.867</c:v>
                </c:pt>
                <c:pt idx="1813">
                  <c:v>1783.576</c:v>
                </c:pt>
                <c:pt idx="1814">
                  <c:v>1785.239</c:v>
                </c:pt>
                <c:pt idx="1815">
                  <c:v>1785.4349999999999</c:v>
                </c:pt>
                <c:pt idx="1816">
                  <c:v>1787.6079999999999</c:v>
                </c:pt>
                <c:pt idx="1817">
                  <c:v>1806.6719999999998</c:v>
                </c:pt>
                <c:pt idx="1818">
                  <c:v>1813.2</c:v>
                </c:pt>
                <c:pt idx="1819">
                  <c:v>1820.4050000000011</c:v>
                </c:pt>
                <c:pt idx="1820">
                  <c:v>1821.6969999999999</c:v>
                </c:pt>
                <c:pt idx="1821">
                  <c:v>1824.989</c:v>
                </c:pt>
                <c:pt idx="1822">
                  <c:v>1827.0989999999999</c:v>
                </c:pt>
                <c:pt idx="1823">
                  <c:v>1838.7939999999999</c:v>
                </c:pt>
                <c:pt idx="1824">
                  <c:v>1841.087</c:v>
                </c:pt>
                <c:pt idx="1825">
                  <c:v>1841.3</c:v>
                </c:pt>
                <c:pt idx="1826">
                  <c:v>1848.4</c:v>
                </c:pt>
                <c:pt idx="1827">
                  <c:v>1851.5429999999999</c:v>
                </c:pt>
                <c:pt idx="1828">
                  <c:v>1854.8619999999999</c:v>
                </c:pt>
                <c:pt idx="1829">
                  <c:v>1862.2670000000001</c:v>
                </c:pt>
                <c:pt idx="1830">
                  <c:v>1869.491</c:v>
                </c:pt>
                <c:pt idx="1831">
                  <c:v>1871.0939999999998</c:v>
                </c:pt>
                <c:pt idx="1832">
                  <c:v>1876.54</c:v>
                </c:pt>
                <c:pt idx="1833">
                  <c:v>1890.155</c:v>
                </c:pt>
                <c:pt idx="1834">
                  <c:v>1892.011</c:v>
                </c:pt>
                <c:pt idx="1835">
                  <c:v>1896.4</c:v>
                </c:pt>
                <c:pt idx="1836">
                  <c:v>1902.807</c:v>
                </c:pt>
                <c:pt idx="1837">
                  <c:v>1914.1739999999998</c:v>
                </c:pt>
                <c:pt idx="1838">
                  <c:v>1920.348</c:v>
                </c:pt>
                <c:pt idx="1839">
                  <c:v>1921.7149999999999</c:v>
                </c:pt>
                <c:pt idx="1840">
                  <c:v>1930.057</c:v>
                </c:pt>
                <c:pt idx="1841">
                  <c:v>1930.319</c:v>
                </c:pt>
                <c:pt idx="1842">
                  <c:v>1931.855</c:v>
                </c:pt>
                <c:pt idx="1843">
                  <c:v>1933.6409999999998</c:v>
                </c:pt>
                <c:pt idx="1844">
                  <c:v>1934.1309999999999</c:v>
                </c:pt>
                <c:pt idx="1845">
                  <c:v>1934.9770000000001</c:v>
                </c:pt>
                <c:pt idx="1846">
                  <c:v>1938</c:v>
                </c:pt>
                <c:pt idx="1847">
                  <c:v>1946.92</c:v>
                </c:pt>
                <c:pt idx="1848">
                  <c:v>1951.778</c:v>
                </c:pt>
                <c:pt idx="1849">
                  <c:v>1958.395</c:v>
                </c:pt>
                <c:pt idx="1850">
                  <c:v>1958.492</c:v>
                </c:pt>
                <c:pt idx="1851">
                  <c:v>1959.8150000000001</c:v>
                </c:pt>
                <c:pt idx="1852">
                  <c:v>1961.1879999999999</c:v>
                </c:pt>
                <c:pt idx="1853">
                  <c:v>1963.3619999999999</c:v>
                </c:pt>
                <c:pt idx="1854">
                  <c:v>1974.248</c:v>
                </c:pt>
                <c:pt idx="1855">
                  <c:v>1977.1709999999998</c:v>
                </c:pt>
                <c:pt idx="1856">
                  <c:v>1988.48</c:v>
                </c:pt>
                <c:pt idx="1857">
                  <c:v>1991.1809999999998</c:v>
                </c:pt>
                <c:pt idx="1858">
                  <c:v>1992.1829999999998</c:v>
                </c:pt>
                <c:pt idx="1859">
                  <c:v>2008.4</c:v>
                </c:pt>
                <c:pt idx="1860">
                  <c:v>2010.248</c:v>
                </c:pt>
                <c:pt idx="1861">
                  <c:v>2011.808</c:v>
                </c:pt>
                <c:pt idx="1862">
                  <c:v>2012.0409999999999</c:v>
                </c:pt>
                <c:pt idx="1863">
                  <c:v>2021.2</c:v>
                </c:pt>
                <c:pt idx="1864">
                  <c:v>2021.6639999999998</c:v>
                </c:pt>
                <c:pt idx="1865">
                  <c:v>2027.414</c:v>
                </c:pt>
                <c:pt idx="1866">
                  <c:v>2030.7190000000001</c:v>
                </c:pt>
                <c:pt idx="1867">
                  <c:v>2033.7329999999999</c:v>
                </c:pt>
                <c:pt idx="1868">
                  <c:v>2037.47</c:v>
                </c:pt>
                <c:pt idx="1869">
                  <c:v>2042.3439999999998</c:v>
                </c:pt>
                <c:pt idx="1870">
                  <c:v>2048.3360000000002</c:v>
                </c:pt>
                <c:pt idx="1871">
                  <c:v>2059.6770000000001</c:v>
                </c:pt>
                <c:pt idx="1872">
                  <c:v>2064.3670000000002</c:v>
                </c:pt>
                <c:pt idx="1873">
                  <c:v>2071.7310000000002</c:v>
                </c:pt>
                <c:pt idx="1874">
                  <c:v>2083.6479999999997</c:v>
                </c:pt>
                <c:pt idx="1875">
                  <c:v>2088.6669999999917</c:v>
                </c:pt>
                <c:pt idx="1876">
                  <c:v>2094.2170000000001</c:v>
                </c:pt>
                <c:pt idx="1877">
                  <c:v>2099.2639999999997</c:v>
                </c:pt>
                <c:pt idx="1878">
                  <c:v>2108.7659999999987</c:v>
                </c:pt>
                <c:pt idx="1879">
                  <c:v>2113.4670000000001</c:v>
                </c:pt>
                <c:pt idx="1880">
                  <c:v>2117.241</c:v>
                </c:pt>
                <c:pt idx="1881">
                  <c:v>2117.8140000000012</c:v>
                </c:pt>
                <c:pt idx="1882">
                  <c:v>2127.8670000000002</c:v>
                </c:pt>
                <c:pt idx="1883">
                  <c:v>2130.759</c:v>
                </c:pt>
                <c:pt idx="1884">
                  <c:v>2132.77</c:v>
                </c:pt>
                <c:pt idx="1885">
                  <c:v>2142.6379999999999</c:v>
                </c:pt>
                <c:pt idx="1886">
                  <c:v>2150.5430000000001</c:v>
                </c:pt>
                <c:pt idx="1887">
                  <c:v>2153.366</c:v>
                </c:pt>
                <c:pt idx="1888">
                  <c:v>2157.9659999999999</c:v>
                </c:pt>
                <c:pt idx="1889">
                  <c:v>2159.721</c:v>
                </c:pt>
                <c:pt idx="1890">
                  <c:v>2160.547</c:v>
                </c:pt>
                <c:pt idx="1891">
                  <c:v>2164.6999999999998</c:v>
                </c:pt>
                <c:pt idx="1892">
                  <c:v>2166.4140000000002</c:v>
                </c:pt>
                <c:pt idx="1893">
                  <c:v>2168.4</c:v>
                </c:pt>
                <c:pt idx="1894">
                  <c:v>2175.5659999999998</c:v>
                </c:pt>
                <c:pt idx="1895">
                  <c:v>2177.7629999999917</c:v>
                </c:pt>
                <c:pt idx="1896">
                  <c:v>2206.056</c:v>
                </c:pt>
                <c:pt idx="1897">
                  <c:v>2216.2959999999998</c:v>
                </c:pt>
                <c:pt idx="1898">
                  <c:v>2218.4409999999998</c:v>
                </c:pt>
                <c:pt idx="1899">
                  <c:v>2220.86</c:v>
                </c:pt>
                <c:pt idx="1900">
                  <c:v>2229.1999999999998</c:v>
                </c:pt>
                <c:pt idx="1901">
                  <c:v>2230.9140000000002</c:v>
                </c:pt>
                <c:pt idx="1902">
                  <c:v>2242.7779999999998</c:v>
                </c:pt>
                <c:pt idx="1903">
                  <c:v>2247.5859999999998</c:v>
                </c:pt>
                <c:pt idx="1904">
                  <c:v>2250.5149999999999</c:v>
                </c:pt>
                <c:pt idx="1905">
                  <c:v>2250.9760000000001</c:v>
                </c:pt>
                <c:pt idx="1906">
                  <c:v>2259.3760000000002</c:v>
                </c:pt>
                <c:pt idx="1907">
                  <c:v>2272.2919999999999</c:v>
                </c:pt>
                <c:pt idx="1908">
                  <c:v>2276.259</c:v>
                </c:pt>
                <c:pt idx="1909">
                  <c:v>2293.2739999999999</c:v>
                </c:pt>
                <c:pt idx="1910">
                  <c:v>2294.5679999999998</c:v>
                </c:pt>
                <c:pt idx="1911">
                  <c:v>2304.7710000000002</c:v>
                </c:pt>
                <c:pt idx="1912">
                  <c:v>2307.3580000000002</c:v>
                </c:pt>
                <c:pt idx="1913">
                  <c:v>2312.0540000000001</c:v>
                </c:pt>
                <c:pt idx="1914">
                  <c:v>2312.4960000000001</c:v>
                </c:pt>
                <c:pt idx="1915">
                  <c:v>2323.4659999999999</c:v>
                </c:pt>
                <c:pt idx="1916">
                  <c:v>2345.2570000000001</c:v>
                </c:pt>
                <c:pt idx="1917">
                  <c:v>2348.5920000000001</c:v>
                </c:pt>
                <c:pt idx="1918">
                  <c:v>2352.8730000000078</c:v>
                </c:pt>
                <c:pt idx="1919">
                  <c:v>2356.136</c:v>
                </c:pt>
                <c:pt idx="1920">
                  <c:v>2358.8879999999999</c:v>
                </c:pt>
                <c:pt idx="1921">
                  <c:v>2358.962</c:v>
                </c:pt>
                <c:pt idx="1922">
                  <c:v>2359.7310000000002</c:v>
                </c:pt>
                <c:pt idx="1923">
                  <c:v>2363.3760000000002</c:v>
                </c:pt>
                <c:pt idx="1924">
                  <c:v>2370.252</c:v>
                </c:pt>
                <c:pt idx="1925">
                  <c:v>2378.221</c:v>
                </c:pt>
                <c:pt idx="1926">
                  <c:v>2378.8520000000012</c:v>
                </c:pt>
                <c:pt idx="1927">
                  <c:v>2378.8900000000012</c:v>
                </c:pt>
                <c:pt idx="1928">
                  <c:v>2379.0990000000002</c:v>
                </c:pt>
                <c:pt idx="1929">
                  <c:v>2382.3550000000077</c:v>
                </c:pt>
                <c:pt idx="1930">
                  <c:v>2384.8809999999999</c:v>
                </c:pt>
                <c:pt idx="1931">
                  <c:v>2385.5329999999999</c:v>
                </c:pt>
                <c:pt idx="1932">
                  <c:v>2385.634</c:v>
                </c:pt>
                <c:pt idx="1933">
                  <c:v>2401.0879999999997</c:v>
                </c:pt>
                <c:pt idx="1934">
                  <c:v>2418.7269999999912</c:v>
                </c:pt>
                <c:pt idx="1935">
                  <c:v>2428.2570000000001</c:v>
                </c:pt>
                <c:pt idx="1936">
                  <c:v>2439.9760000000001</c:v>
                </c:pt>
                <c:pt idx="1937">
                  <c:v>2444.585</c:v>
                </c:pt>
                <c:pt idx="1938">
                  <c:v>2450.0419999999999</c:v>
                </c:pt>
                <c:pt idx="1939">
                  <c:v>2458.2539999999999</c:v>
                </c:pt>
                <c:pt idx="1940">
                  <c:v>2458.7439999999997</c:v>
                </c:pt>
                <c:pt idx="1941">
                  <c:v>2459.1859999999997</c:v>
                </c:pt>
                <c:pt idx="1942">
                  <c:v>2466.1170000000002</c:v>
                </c:pt>
                <c:pt idx="1943">
                  <c:v>2466.3500000000022</c:v>
                </c:pt>
                <c:pt idx="1944">
                  <c:v>2469.16</c:v>
                </c:pt>
                <c:pt idx="1945">
                  <c:v>2472.46</c:v>
                </c:pt>
                <c:pt idx="1946">
                  <c:v>2482.797</c:v>
                </c:pt>
                <c:pt idx="1947">
                  <c:v>2491.7069999999912</c:v>
                </c:pt>
                <c:pt idx="1948">
                  <c:v>2504.6350000000002</c:v>
                </c:pt>
                <c:pt idx="1949">
                  <c:v>2509.3160000000012</c:v>
                </c:pt>
                <c:pt idx="1950">
                  <c:v>2522.0740000000001</c:v>
                </c:pt>
                <c:pt idx="1951">
                  <c:v>2522.107</c:v>
                </c:pt>
                <c:pt idx="1952">
                  <c:v>2535.9479999999999</c:v>
                </c:pt>
                <c:pt idx="1953">
                  <c:v>2557.8110000000083</c:v>
                </c:pt>
                <c:pt idx="1954">
                  <c:v>2559.3969999999999</c:v>
                </c:pt>
                <c:pt idx="1955">
                  <c:v>2567.7249999999917</c:v>
                </c:pt>
                <c:pt idx="1956">
                  <c:v>2570.1959999999999</c:v>
                </c:pt>
                <c:pt idx="1957">
                  <c:v>2583.5859999999998</c:v>
                </c:pt>
                <c:pt idx="1958">
                  <c:v>2584.9250000000002</c:v>
                </c:pt>
                <c:pt idx="1959">
                  <c:v>2586.4589999999998</c:v>
                </c:pt>
                <c:pt idx="1960">
                  <c:v>2587.4450000000002</c:v>
                </c:pt>
                <c:pt idx="1961">
                  <c:v>2614.4</c:v>
                </c:pt>
                <c:pt idx="1962">
                  <c:v>2619.6190000000001</c:v>
                </c:pt>
                <c:pt idx="1963">
                  <c:v>2620.8620000000001</c:v>
                </c:pt>
                <c:pt idx="1964">
                  <c:v>2621.8049999999998</c:v>
                </c:pt>
                <c:pt idx="1965">
                  <c:v>2622.1959999999999</c:v>
                </c:pt>
                <c:pt idx="1966">
                  <c:v>2622.201</c:v>
                </c:pt>
                <c:pt idx="1967">
                  <c:v>2622.614</c:v>
                </c:pt>
                <c:pt idx="1968">
                  <c:v>2626.4879999999998</c:v>
                </c:pt>
                <c:pt idx="1969">
                  <c:v>2630.672</c:v>
                </c:pt>
                <c:pt idx="1970">
                  <c:v>2635.1950000000002</c:v>
                </c:pt>
                <c:pt idx="1971">
                  <c:v>2650.0889999999922</c:v>
                </c:pt>
                <c:pt idx="1972">
                  <c:v>2653.4540000000002</c:v>
                </c:pt>
                <c:pt idx="1973">
                  <c:v>2668.5940000000001</c:v>
                </c:pt>
                <c:pt idx="1974">
                  <c:v>2681.9110000000078</c:v>
                </c:pt>
                <c:pt idx="1975">
                  <c:v>2690.2370000000001</c:v>
                </c:pt>
                <c:pt idx="1976">
                  <c:v>2701.1489999999912</c:v>
                </c:pt>
                <c:pt idx="1977">
                  <c:v>2708.8429999999998</c:v>
                </c:pt>
                <c:pt idx="1978">
                  <c:v>2709.7019999999998</c:v>
                </c:pt>
                <c:pt idx="1979">
                  <c:v>2711.2689999999902</c:v>
                </c:pt>
                <c:pt idx="1980">
                  <c:v>2712.2579999999998</c:v>
                </c:pt>
                <c:pt idx="1981">
                  <c:v>2726.7269999999912</c:v>
                </c:pt>
                <c:pt idx="1982">
                  <c:v>2731.2530000000002</c:v>
                </c:pt>
                <c:pt idx="1983">
                  <c:v>2739.277</c:v>
                </c:pt>
                <c:pt idx="1984">
                  <c:v>2743.8620000000001</c:v>
                </c:pt>
                <c:pt idx="1985">
                  <c:v>2748.2849999999912</c:v>
                </c:pt>
                <c:pt idx="1986">
                  <c:v>2757.3490000000002</c:v>
                </c:pt>
                <c:pt idx="1987">
                  <c:v>2770.4789999999998</c:v>
                </c:pt>
                <c:pt idx="1988">
                  <c:v>2787.9250000000002</c:v>
                </c:pt>
                <c:pt idx="1989">
                  <c:v>2814.5729999999999</c:v>
                </c:pt>
                <c:pt idx="1990">
                  <c:v>2825.444</c:v>
                </c:pt>
                <c:pt idx="1991">
                  <c:v>2825.8009999999999</c:v>
                </c:pt>
                <c:pt idx="1992">
                  <c:v>2831.223</c:v>
                </c:pt>
                <c:pt idx="1993">
                  <c:v>2831.53</c:v>
                </c:pt>
                <c:pt idx="1994">
                  <c:v>2835.4140000000002</c:v>
                </c:pt>
                <c:pt idx="1995">
                  <c:v>2839.3609999999999</c:v>
                </c:pt>
                <c:pt idx="1996">
                  <c:v>2842.5410000000002</c:v>
                </c:pt>
                <c:pt idx="1997">
                  <c:v>2851.2</c:v>
                </c:pt>
                <c:pt idx="1998">
                  <c:v>2853.5839999999998</c:v>
                </c:pt>
                <c:pt idx="1999">
                  <c:v>2866.848</c:v>
                </c:pt>
                <c:pt idx="2000">
                  <c:v>2869.886</c:v>
                </c:pt>
                <c:pt idx="2001">
                  <c:v>2879.0590000000002</c:v>
                </c:pt>
                <c:pt idx="2002">
                  <c:v>2883.4450000000002</c:v>
                </c:pt>
                <c:pt idx="2003">
                  <c:v>2884.5450000000001</c:v>
                </c:pt>
                <c:pt idx="2004">
                  <c:v>2885.0520000000001</c:v>
                </c:pt>
                <c:pt idx="2005">
                  <c:v>2890.5729999999999</c:v>
                </c:pt>
                <c:pt idx="2006">
                  <c:v>2891.4810000000002</c:v>
                </c:pt>
                <c:pt idx="2007">
                  <c:v>2896.194</c:v>
                </c:pt>
                <c:pt idx="2008">
                  <c:v>2900.576</c:v>
                </c:pt>
                <c:pt idx="2009">
                  <c:v>2902.2809999999922</c:v>
                </c:pt>
                <c:pt idx="2010">
                  <c:v>2909.5250000000001</c:v>
                </c:pt>
                <c:pt idx="2011">
                  <c:v>2910.0520000000001</c:v>
                </c:pt>
                <c:pt idx="2012">
                  <c:v>2910.8470000000002</c:v>
                </c:pt>
                <c:pt idx="2013">
                  <c:v>2924.326</c:v>
                </c:pt>
                <c:pt idx="2014">
                  <c:v>2935.3850000000002</c:v>
                </c:pt>
                <c:pt idx="2015">
                  <c:v>2937.6079999999997</c:v>
                </c:pt>
                <c:pt idx="2016">
                  <c:v>2938.4989999999998</c:v>
                </c:pt>
                <c:pt idx="2017">
                  <c:v>2943.6079999999997</c:v>
                </c:pt>
                <c:pt idx="2018">
                  <c:v>2944.3690000000001</c:v>
                </c:pt>
                <c:pt idx="2019">
                  <c:v>2949.127</c:v>
                </c:pt>
                <c:pt idx="2020">
                  <c:v>2959.9070000000002</c:v>
                </c:pt>
                <c:pt idx="2021">
                  <c:v>2966.2530000000002</c:v>
                </c:pt>
                <c:pt idx="2022">
                  <c:v>2966.4</c:v>
                </c:pt>
                <c:pt idx="2023">
                  <c:v>2967.3240000000001</c:v>
                </c:pt>
                <c:pt idx="2024">
                  <c:v>2973.9189999999999</c:v>
                </c:pt>
                <c:pt idx="2025">
                  <c:v>2977.25</c:v>
                </c:pt>
                <c:pt idx="2026">
                  <c:v>2984.5970000000002</c:v>
                </c:pt>
                <c:pt idx="2027">
                  <c:v>3010.6219999999998</c:v>
                </c:pt>
                <c:pt idx="2028">
                  <c:v>3016.1469999999922</c:v>
                </c:pt>
                <c:pt idx="2029">
                  <c:v>3017.163</c:v>
                </c:pt>
                <c:pt idx="2030">
                  <c:v>3021.6990000000001</c:v>
                </c:pt>
                <c:pt idx="2031">
                  <c:v>3025.4659999999999</c:v>
                </c:pt>
                <c:pt idx="2032">
                  <c:v>3029.3240000000001</c:v>
                </c:pt>
                <c:pt idx="2033">
                  <c:v>3029.9079999999999</c:v>
                </c:pt>
                <c:pt idx="2034">
                  <c:v>3045.1479999999997</c:v>
                </c:pt>
                <c:pt idx="2035">
                  <c:v>3051.1550000000002</c:v>
                </c:pt>
                <c:pt idx="2036">
                  <c:v>3051.6289999999917</c:v>
                </c:pt>
                <c:pt idx="2037">
                  <c:v>3056.6930000000002</c:v>
                </c:pt>
                <c:pt idx="2038">
                  <c:v>3057.2539999999999</c:v>
                </c:pt>
                <c:pt idx="2039">
                  <c:v>3061.4690000000001</c:v>
                </c:pt>
                <c:pt idx="2040">
                  <c:v>3062.0729999999999</c:v>
                </c:pt>
                <c:pt idx="2041">
                  <c:v>3085.1210000000001</c:v>
                </c:pt>
                <c:pt idx="2042">
                  <c:v>3090.1410000000001</c:v>
                </c:pt>
                <c:pt idx="2043">
                  <c:v>3091.0120000000002</c:v>
                </c:pt>
                <c:pt idx="2044">
                  <c:v>3098.1</c:v>
                </c:pt>
                <c:pt idx="2045">
                  <c:v>3119.2159999999999</c:v>
                </c:pt>
                <c:pt idx="2046">
                  <c:v>3123.42</c:v>
                </c:pt>
                <c:pt idx="2047">
                  <c:v>3128.2219999999998</c:v>
                </c:pt>
                <c:pt idx="2048">
                  <c:v>3139.0740000000001</c:v>
                </c:pt>
                <c:pt idx="2049">
                  <c:v>3164.306</c:v>
                </c:pt>
                <c:pt idx="2050">
                  <c:v>3167.2159999999999</c:v>
                </c:pt>
                <c:pt idx="2051">
                  <c:v>3175</c:v>
                </c:pt>
                <c:pt idx="2052">
                  <c:v>3184.9659999999999</c:v>
                </c:pt>
                <c:pt idx="2053">
                  <c:v>3190.4340000000002</c:v>
                </c:pt>
                <c:pt idx="2054">
                  <c:v>3219.2570000000001</c:v>
                </c:pt>
                <c:pt idx="2055">
                  <c:v>3234.16</c:v>
                </c:pt>
                <c:pt idx="2056">
                  <c:v>3235.8120000000022</c:v>
                </c:pt>
                <c:pt idx="2057">
                  <c:v>3263.7339999999999</c:v>
                </c:pt>
                <c:pt idx="2058">
                  <c:v>3274.442</c:v>
                </c:pt>
                <c:pt idx="2059">
                  <c:v>3306.4690000000001</c:v>
                </c:pt>
                <c:pt idx="2060">
                  <c:v>3325.9859999999999</c:v>
                </c:pt>
                <c:pt idx="2061">
                  <c:v>3343.1019999999999</c:v>
                </c:pt>
                <c:pt idx="2062">
                  <c:v>3350.9580000000001</c:v>
                </c:pt>
                <c:pt idx="2063">
                  <c:v>3364.29</c:v>
                </c:pt>
                <c:pt idx="2064">
                  <c:v>3403.1619999999998</c:v>
                </c:pt>
                <c:pt idx="2065">
                  <c:v>3416.53</c:v>
                </c:pt>
                <c:pt idx="2066">
                  <c:v>3418.6170000000002</c:v>
                </c:pt>
                <c:pt idx="2067">
                  <c:v>3431.6819999999998</c:v>
                </c:pt>
                <c:pt idx="2068">
                  <c:v>3448.5349999999999</c:v>
                </c:pt>
                <c:pt idx="2069">
                  <c:v>3452.1659999999997</c:v>
                </c:pt>
                <c:pt idx="2070">
                  <c:v>3460.8029999999999</c:v>
                </c:pt>
                <c:pt idx="2071">
                  <c:v>3495.569</c:v>
                </c:pt>
                <c:pt idx="2072">
                  <c:v>3495.6869999999917</c:v>
                </c:pt>
                <c:pt idx="2073">
                  <c:v>3502.8440000000001</c:v>
                </c:pt>
                <c:pt idx="2074">
                  <c:v>3531.8290000000002</c:v>
                </c:pt>
                <c:pt idx="2075">
                  <c:v>3536.1239999999998</c:v>
                </c:pt>
                <c:pt idx="2076">
                  <c:v>3564.5520000000001</c:v>
                </c:pt>
                <c:pt idx="2077">
                  <c:v>3564.6469999999922</c:v>
                </c:pt>
                <c:pt idx="2078">
                  <c:v>3566.5509999999999</c:v>
                </c:pt>
                <c:pt idx="2079">
                  <c:v>3582.1059999999998</c:v>
                </c:pt>
                <c:pt idx="2080">
                  <c:v>3589.627</c:v>
                </c:pt>
                <c:pt idx="2081">
                  <c:v>3590.3420000000001</c:v>
                </c:pt>
                <c:pt idx="2082">
                  <c:v>3593.1370000000002</c:v>
                </c:pt>
                <c:pt idx="2083">
                  <c:v>3609.7779999999998</c:v>
                </c:pt>
                <c:pt idx="2084">
                  <c:v>3633.2659999999987</c:v>
                </c:pt>
                <c:pt idx="2085">
                  <c:v>3647.0369999999998</c:v>
                </c:pt>
                <c:pt idx="2086">
                  <c:v>3664.1010000000001</c:v>
                </c:pt>
                <c:pt idx="2087">
                  <c:v>3672.8750000000073</c:v>
                </c:pt>
                <c:pt idx="2088">
                  <c:v>3680.2530000000002</c:v>
                </c:pt>
                <c:pt idx="2089">
                  <c:v>3690.8150000000078</c:v>
                </c:pt>
                <c:pt idx="2090">
                  <c:v>3706.962</c:v>
                </c:pt>
                <c:pt idx="2091">
                  <c:v>3710.3120000000022</c:v>
                </c:pt>
                <c:pt idx="2092">
                  <c:v>3723.2279999999987</c:v>
                </c:pt>
                <c:pt idx="2093">
                  <c:v>3747.8180000000002</c:v>
                </c:pt>
                <c:pt idx="2094">
                  <c:v>3778.0709999999999</c:v>
                </c:pt>
                <c:pt idx="2095">
                  <c:v>3788.9290000000001</c:v>
                </c:pt>
                <c:pt idx="2096">
                  <c:v>3791.9789999999998</c:v>
                </c:pt>
                <c:pt idx="2097">
                  <c:v>3801.4900000000002</c:v>
                </c:pt>
                <c:pt idx="2098">
                  <c:v>3812.201</c:v>
                </c:pt>
                <c:pt idx="2099">
                  <c:v>3866.7550000000001</c:v>
                </c:pt>
                <c:pt idx="2100">
                  <c:v>3896.1990000000001</c:v>
                </c:pt>
                <c:pt idx="2101">
                  <c:v>3897.54</c:v>
                </c:pt>
                <c:pt idx="2102">
                  <c:v>3897.6550000000002</c:v>
                </c:pt>
                <c:pt idx="2103">
                  <c:v>3898.6469999999922</c:v>
                </c:pt>
                <c:pt idx="2104">
                  <c:v>3903.3049999999998</c:v>
                </c:pt>
                <c:pt idx="2105">
                  <c:v>3912.0320000000002</c:v>
                </c:pt>
                <c:pt idx="2106">
                  <c:v>3928.3330000000078</c:v>
                </c:pt>
                <c:pt idx="2107">
                  <c:v>3947.15</c:v>
                </c:pt>
                <c:pt idx="2108">
                  <c:v>3960.4250000000002</c:v>
                </c:pt>
                <c:pt idx="2109">
                  <c:v>3961.0729999999999</c:v>
                </c:pt>
                <c:pt idx="2110">
                  <c:v>3970.7579999999998</c:v>
                </c:pt>
                <c:pt idx="2111">
                  <c:v>3971.1149999999998</c:v>
                </c:pt>
                <c:pt idx="2112">
                  <c:v>3971.2</c:v>
                </c:pt>
                <c:pt idx="2113">
                  <c:v>3976.1</c:v>
                </c:pt>
                <c:pt idx="2114">
                  <c:v>3987.7950000000001</c:v>
                </c:pt>
                <c:pt idx="2115">
                  <c:v>4006.9850000000001</c:v>
                </c:pt>
                <c:pt idx="2116">
                  <c:v>4023.5360000000001</c:v>
                </c:pt>
                <c:pt idx="2117">
                  <c:v>4034.7350000000001</c:v>
                </c:pt>
                <c:pt idx="2118">
                  <c:v>4086.8370000000073</c:v>
                </c:pt>
                <c:pt idx="2119">
                  <c:v>4096</c:v>
                </c:pt>
                <c:pt idx="2120">
                  <c:v>4097.7570000000005</c:v>
                </c:pt>
                <c:pt idx="2121">
                  <c:v>4103.0240000000003</c:v>
                </c:pt>
                <c:pt idx="2122">
                  <c:v>4113.8460000000014</c:v>
                </c:pt>
                <c:pt idx="2123">
                  <c:v>4132.6560000000054</c:v>
                </c:pt>
                <c:pt idx="2124">
                  <c:v>4143.5070000000005</c:v>
                </c:pt>
                <c:pt idx="2125">
                  <c:v>4171.817</c:v>
                </c:pt>
                <c:pt idx="2126">
                  <c:v>4175.701</c:v>
                </c:pt>
                <c:pt idx="2127">
                  <c:v>4175.8100000000004</c:v>
                </c:pt>
                <c:pt idx="2128">
                  <c:v>4234.54</c:v>
                </c:pt>
                <c:pt idx="2129">
                  <c:v>4285.8500000000004</c:v>
                </c:pt>
                <c:pt idx="2130">
                  <c:v>4289.8960000000034</c:v>
                </c:pt>
                <c:pt idx="2131">
                  <c:v>4296.7630000000008</c:v>
                </c:pt>
                <c:pt idx="2132">
                  <c:v>4303.5</c:v>
                </c:pt>
                <c:pt idx="2133">
                  <c:v>4322.0290000000014</c:v>
                </c:pt>
                <c:pt idx="2134">
                  <c:v>4335.2</c:v>
                </c:pt>
                <c:pt idx="2135">
                  <c:v>4356.3360000000002</c:v>
                </c:pt>
                <c:pt idx="2136">
                  <c:v>4367.5329999999994</c:v>
                </c:pt>
                <c:pt idx="2137">
                  <c:v>4371.1020000000044</c:v>
                </c:pt>
                <c:pt idx="2138">
                  <c:v>4387.2</c:v>
                </c:pt>
                <c:pt idx="2139">
                  <c:v>4388.7709999999997</c:v>
                </c:pt>
                <c:pt idx="2140">
                  <c:v>4412.6320000000014</c:v>
                </c:pt>
                <c:pt idx="2141">
                  <c:v>4477.4939999999997</c:v>
                </c:pt>
                <c:pt idx="2142">
                  <c:v>4510.0420000000004</c:v>
                </c:pt>
                <c:pt idx="2143">
                  <c:v>4532.7250000000004</c:v>
                </c:pt>
                <c:pt idx="2144">
                  <c:v>4567.8960000000034</c:v>
                </c:pt>
                <c:pt idx="2145">
                  <c:v>4574.1160000000054</c:v>
                </c:pt>
                <c:pt idx="2146">
                  <c:v>4580.8900000000003</c:v>
                </c:pt>
                <c:pt idx="2147">
                  <c:v>4619.1000000000004</c:v>
                </c:pt>
                <c:pt idx="2148">
                  <c:v>4620.0860000000002</c:v>
                </c:pt>
                <c:pt idx="2149">
                  <c:v>4626.1180000000004</c:v>
                </c:pt>
                <c:pt idx="2150">
                  <c:v>4662.21</c:v>
                </c:pt>
                <c:pt idx="2151">
                  <c:v>4682.4069999999992</c:v>
                </c:pt>
                <c:pt idx="2152">
                  <c:v>4691.5769999999993</c:v>
                </c:pt>
                <c:pt idx="2153">
                  <c:v>4695.848</c:v>
                </c:pt>
                <c:pt idx="2154">
                  <c:v>4709.7690000000002</c:v>
                </c:pt>
                <c:pt idx="2155">
                  <c:v>4721.5890000000009</c:v>
                </c:pt>
                <c:pt idx="2156">
                  <c:v>4749.6930000000002</c:v>
                </c:pt>
                <c:pt idx="2157">
                  <c:v>4757.6680000000024</c:v>
                </c:pt>
                <c:pt idx="2158">
                  <c:v>4777.3980000000001</c:v>
                </c:pt>
                <c:pt idx="2159">
                  <c:v>4807.1870000000008</c:v>
                </c:pt>
                <c:pt idx="2160">
                  <c:v>4817.4930000000004</c:v>
                </c:pt>
                <c:pt idx="2161">
                  <c:v>4832.9429999999993</c:v>
                </c:pt>
                <c:pt idx="2162">
                  <c:v>4851.0739999999996</c:v>
                </c:pt>
                <c:pt idx="2163">
                  <c:v>4880.2190000000001</c:v>
                </c:pt>
                <c:pt idx="2164">
                  <c:v>4918.6480000000001</c:v>
                </c:pt>
                <c:pt idx="2165">
                  <c:v>4924.0990000000002</c:v>
                </c:pt>
                <c:pt idx="2166">
                  <c:v>4961.0970000000007</c:v>
                </c:pt>
                <c:pt idx="2167">
                  <c:v>4982.6890000000003</c:v>
                </c:pt>
                <c:pt idx="2168">
                  <c:v>4990.2560000000003</c:v>
                </c:pt>
                <c:pt idx="2169">
                  <c:v>5008.643</c:v>
                </c:pt>
                <c:pt idx="2170">
                  <c:v>5014.7220000000034</c:v>
                </c:pt>
                <c:pt idx="2171">
                  <c:v>5084.3210000000054</c:v>
                </c:pt>
                <c:pt idx="2172">
                  <c:v>5142.2390000000005</c:v>
                </c:pt>
                <c:pt idx="2173">
                  <c:v>5149.7790000000005</c:v>
                </c:pt>
                <c:pt idx="2174">
                  <c:v>5154.1710000000003</c:v>
                </c:pt>
                <c:pt idx="2175">
                  <c:v>5159.6030000000001</c:v>
                </c:pt>
                <c:pt idx="2176">
                  <c:v>5168.1880000000001</c:v>
                </c:pt>
                <c:pt idx="2177">
                  <c:v>5174.7089999999998</c:v>
                </c:pt>
                <c:pt idx="2178">
                  <c:v>5193.3410000000003</c:v>
                </c:pt>
                <c:pt idx="2179">
                  <c:v>5252.335</c:v>
                </c:pt>
                <c:pt idx="2180">
                  <c:v>5266.71</c:v>
                </c:pt>
                <c:pt idx="2181">
                  <c:v>5282.25</c:v>
                </c:pt>
                <c:pt idx="2182">
                  <c:v>5305.5080000000007</c:v>
                </c:pt>
                <c:pt idx="2183">
                  <c:v>5314.5210000000034</c:v>
                </c:pt>
                <c:pt idx="2184">
                  <c:v>5341.8120000000044</c:v>
                </c:pt>
                <c:pt idx="2185">
                  <c:v>5414.4379999999965</c:v>
                </c:pt>
                <c:pt idx="2186">
                  <c:v>5416.0210000000034</c:v>
                </c:pt>
                <c:pt idx="2187">
                  <c:v>5437.7879999999996</c:v>
                </c:pt>
                <c:pt idx="2188">
                  <c:v>5437.99</c:v>
                </c:pt>
                <c:pt idx="2189">
                  <c:v>5444.9660000000003</c:v>
                </c:pt>
                <c:pt idx="2190">
                  <c:v>5447.63</c:v>
                </c:pt>
                <c:pt idx="2191">
                  <c:v>5533.8660000000054</c:v>
                </c:pt>
                <c:pt idx="2192">
                  <c:v>5546.5210000000034</c:v>
                </c:pt>
                <c:pt idx="2193">
                  <c:v>5558.0070000000005</c:v>
                </c:pt>
                <c:pt idx="2194">
                  <c:v>5574.3850000000002</c:v>
                </c:pt>
                <c:pt idx="2195">
                  <c:v>5655.5790000000006</c:v>
                </c:pt>
                <c:pt idx="2196">
                  <c:v>5763.6190000000024</c:v>
                </c:pt>
                <c:pt idx="2197">
                  <c:v>5763.924</c:v>
                </c:pt>
                <c:pt idx="2198">
                  <c:v>5823.0769999999993</c:v>
                </c:pt>
                <c:pt idx="2199">
                  <c:v>5843.3460000000014</c:v>
                </c:pt>
                <c:pt idx="2200">
                  <c:v>5850.7910000000002</c:v>
                </c:pt>
                <c:pt idx="2201">
                  <c:v>5884.4059999999999</c:v>
                </c:pt>
                <c:pt idx="2202">
                  <c:v>5894.2110000000002</c:v>
                </c:pt>
                <c:pt idx="2203">
                  <c:v>5908.1379999999999</c:v>
                </c:pt>
                <c:pt idx="2204">
                  <c:v>6015.0540000000001</c:v>
                </c:pt>
                <c:pt idx="2205">
                  <c:v>6045.3870000000006</c:v>
                </c:pt>
                <c:pt idx="2206">
                  <c:v>6080.29</c:v>
                </c:pt>
                <c:pt idx="2207">
                  <c:v>6081.6670000000004</c:v>
                </c:pt>
                <c:pt idx="2208">
                  <c:v>6169.63</c:v>
                </c:pt>
                <c:pt idx="2209">
                  <c:v>6189.9739999999965</c:v>
                </c:pt>
                <c:pt idx="2210">
                  <c:v>6235.8180000000002</c:v>
                </c:pt>
                <c:pt idx="2211">
                  <c:v>6243.2709999999997</c:v>
                </c:pt>
                <c:pt idx="2212">
                  <c:v>6259.94</c:v>
                </c:pt>
                <c:pt idx="2213">
                  <c:v>6368.4</c:v>
                </c:pt>
                <c:pt idx="2214">
                  <c:v>6391.8670000000002</c:v>
                </c:pt>
                <c:pt idx="2215">
                  <c:v>6428.0290000000014</c:v>
                </c:pt>
                <c:pt idx="2216">
                  <c:v>6493.2</c:v>
                </c:pt>
                <c:pt idx="2217">
                  <c:v>1.52</c:v>
                </c:pt>
                <c:pt idx="2218">
                  <c:v>3.6</c:v>
                </c:pt>
                <c:pt idx="2219">
                  <c:v>6.0449219999999855</c:v>
                </c:pt>
                <c:pt idx="2220">
                  <c:v>7.76</c:v>
                </c:pt>
                <c:pt idx="2221">
                  <c:v>8.4</c:v>
                </c:pt>
                <c:pt idx="2222">
                  <c:v>12.12082</c:v>
                </c:pt>
                <c:pt idx="2223">
                  <c:v>13.684530000000002</c:v>
                </c:pt>
                <c:pt idx="2224">
                  <c:v>21.517769999999999</c:v>
                </c:pt>
                <c:pt idx="2225">
                  <c:v>24.4</c:v>
                </c:pt>
                <c:pt idx="2226">
                  <c:v>28.56</c:v>
                </c:pt>
                <c:pt idx="2227">
                  <c:v>39.459340000000005</c:v>
                </c:pt>
                <c:pt idx="2228">
                  <c:v>40.732580000000013</c:v>
                </c:pt>
                <c:pt idx="2229">
                  <c:v>45.2</c:v>
                </c:pt>
                <c:pt idx="2230">
                  <c:v>46.14602</c:v>
                </c:pt>
                <c:pt idx="2231">
                  <c:v>49.033940000000001</c:v>
                </c:pt>
                <c:pt idx="2232">
                  <c:v>53.52</c:v>
                </c:pt>
                <c:pt idx="2233">
                  <c:v>55.162270000000063</c:v>
                </c:pt>
                <c:pt idx="2234">
                  <c:v>61.100620000000006</c:v>
                </c:pt>
                <c:pt idx="2235">
                  <c:v>69.554760000000002</c:v>
                </c:pt>
                <c:pt idx="2236">
                  <c:v>70.449730000000002</c:v>
                </c:pt>
                <c:pt idx="2237">
                  <c:v>76.400000000000006</c:v>
                </c:pt>
                <c:pt idx="2238">
                  <c:v>82.601640000000003</c:v>
                </c:pt>
                <c:pt idx="2239">
                  <c:v>88.769530000000003</c:v>
                </c:pt>
                <c:pt idx="2240">
                  <c:v>95.888309999999919</c:v>
                </c:pt>
                <c:pt idx="2241">
                  <c:v>107.6</c:v>
                </c:pt>
                <c:pt idx="2242">
                  <c:v>109.8276</c:v>
                </c:pt>
                <c:pt idx="2243">
                  <c:v>116.94840000000002</c:v>
                </c:pt>
                <c:pt idx="2244">
                  <c:v>128.4</c:v>
                </c:pt>
                <c:pt idx="2245">
                  <c:v>132.96350000000001</c:v>
                </c:pt>
                <c:pt idx="2246">
                  <c:v>134.88500000000045</c:v>
                </c:pt>
                <c:pt idx="2247">
                  <c:v>141.61019999999999</c:v>
                </c:pt>
                <c:pt idx="2248">
                  <c:v>149.19999999999999</c:v>
                </c:pt>
                <c:pt idx="2249">
                  <c:v>151.21749999999997</c:v>
                </c:pt>
                <c:pt idx="2250">
                  <c:v>158.66969999999998</c:v>
                </c:pt>
                <c:pt idx="2251">
                  <c:v>159.06530000000001</c:v>
                </c:pt>
                <c:pt idx="2252">
                  <c:v>160.50700000000001</c:v>
                </c:pt>
                <c:pt idx="2253">
                  <c:v>169.92000000000004</c:v>
                </c:pt>
                <c:pt idx="2254">
                  <c:v>178.93350000000001</c:v>
                </c:pt>
                <c:pt idx="2255">
                  <c:v>181.72110000000001</c:v>
                </c:pt>
                <c:pt idx="2256">
                  <c:v>187.91800000000001</c:v>
                </c:pt>
                <c:pt idx="2257">
                  <c:v>194.96</c:v>
                </c:pt>
                <c:pt idx="2258">
                  <c:v>196.41349999999997</c:v>
                </c:pt>
                <c:pt idx="2259">
                  <c:v>203.28</c:v>
                </c:pt>
                <c:pt idx="2260">
                  <c:v>203.65540000000001</c:v>
                </c:pt>
                <c:pt idx="2261">
                  <c:v>205.57499999999999</c:v>
                </c:pt>
                <c:pt idx="2262">
                  <c:v>213.66559999999998</c:v>
                </c:pt>
                <c:pt idx="2263">
                  <c:v>215.68720000000027</c:v>
                </c:pt>
                <c:pt idx="2264">
                  <c:v>216.2526</c:v>
                </c:pt>
                <c:pt idx="2265">
                  <c:v>221.35150000000004</c:v>
                </c:pt>
                <c:pt idx="2266">
                  <c:v>229.38210000000063</c:v>
                </c:pt>
                <c:pt idx="2267">
                  <c:v>232.38120000000063</c:v>
                </c:pt>
                <c:pt idx="2268">
                  <c:v>232.4</c:v>
                </c:pt>
                <c:pt idx="2269">
                  <c:v>232.88040000000063</c:v>
                </c:pt>
                <c:pt idx="2270">
                  <c:v>243.13240000000027</c:v>
                </c:pt>
                <c:pt idx="2271">
                  <c:v>261.5659</c:v>
                </c:pt>
                <c:pt idx="2272">
                  <c:v>263.06529999999964</c:v>
                </c:pt>
                <c:pt idx="2273">
                  <c:v>265.22929999999963</c:v>
                </c:pt>
                <c:pt idx="2274">
                  <c:v>265.68</c:v>
                </c:pt>
                <c:pt idx="2275">
                  <c:v>269.86599999999999</c:v>
                </c:pt>
                <c:pt idx="2276">
                  <c:v>274</c:v>
                </c:pt>
                <c:pt idx="2277">
                  <c:v>274.06670000000003</c:v>
                </c:pt>
                <c:pt idx="2278">
                  <c:v>274.90519999999862</c:v>
                </c:pt>
                <c:pt idx="2279">
                  <c:v>280.91739999999879</c:v>
                </c:pt>
                <c:pt idx="2280">
                  <c:v>285.55410000000001</c:v>
                </c:pt>
                <c:pt idx="2281">
                  <c:v>290.64000000000038</c:v>
                </c:pt>
                <c:pt idx="2282">
                  <c:v>297.52140000000003</c:v>
                </c:pt>
                <c:pt idx="2283">
                  <c:v>305.2</c:v>
                </c:pt>
                <c:pt idx="2284">
                  <c:v>315.60000000000002</c:v>
                </c:pt>
                <c:pt idx="2285">
                  <c:v>322.50479999999999</c:v>
                </c:pt>
                <c:pt idx="2286">
                  <c:v>323.91999999999911</c:v>
                </c:pt>
                <c:pt idx="2287">
                  <c:v>324.65620000000001</c:v>
                </c:pt>
                <c:pt idx="2288">
                  <c:v>328.95429999999999</c:v>
                </c:pt>
                <c:pt idx="2289">
                  <c:v>335.38979999999964</c:v>
                </c:pt>
                <c:pt idx="2290">
                  <c:v>336.4</c:v>
                </c:pt>
                <c:pt idx="2291">
                  <c:v>340.85210000000001</c:v>
                </c:pt>
                <c:pt idx="2292">
                  <c:v>344.38279999999969</c:v>
                </c:pt>
                <c:pt idx="2293">
                  <c:v>361.36</c:v>
                </c:pt>
                <c:pt idx="2294">
                  <c:v>364.54489999999998</c:v>
                </c:pt>
                <c:pt idx="2295">
                  <c:v>367.38380000000001</c:v>
                </c:pt>
                <c:pt idx="2296">
                  <c:v>368.34460000000126</c:v>
                </c:pt>
                <c:pt idx="2297">
                  <c:v>370.82129999999898</c:v>
                </c:pt>
                <c:pt idx="2298">
                  <c:v>371.76</c:v>
                </c:pt>
                <c:pt idx="2299">
                  <c:v>372.25060000000002</c:v>
                </c:pt>
                <c:pt idx="2300">
                  <c:v>378</c:v>
                </c:pt>
                <c:pt idx="2301">
                  <c:v>382.16</c:v>
                </c:pt>
                <c:pt idx="2302">
                  <c:v>384.24</c:v>
                </c:pt>
                <c:pt idx="2303">
                  <c:v>391.13709999999969</c:v>
                </c:pt>
                <c:pt idx="2304">
                  <c:v>392.20940000000002</c:v>
                </c:pt>
                <c:pt idx="2305">
                  <c:v>398.72719999999867</c:v>
                </c:pt>
                <c:pt idx="2306">
                  <c:v>398.8</c:v>
                </c:pt>
                <c:pt idx="2307">
                  <c:v>399.01849999999911</c:v>
                </c:pt>
                <c:pt idx="2308">
                  <c:v>407.03160000000003</c:v>
                </c:pt>
                <c:pt idx="2309">
                  <c:v>408.69560000000001</c:v>
                </c:pt>
                <c:pt idx="2310">
                  <c:v>410.96049999999963</c:v>
                </c:pt>
                <c:pt idx="2311">
                  <c:v>426.66390000000001</c:v>
                </c:pt>
                <c:pt idx="2312">
                  <c:v>427.16329999999999</c:v>
                </c:pt>
                <c:pt idx="2313">
                  <c:v>429.23719999999855</c:v>
                </c:pt>
                <c:pt idx="2314">
                  <c:v>431.38979999999964</c:v>
                </c:pt>
                <c:pt idx="2315">
                  <c:v>432.08</c:v>
                </c:pt>
                <c:pt idx="2316">
                  <c:v>432.73709999999892</c:v>
                </c:pt>
                <c:pt idx="2317">
                  <c:v>440.4</c:v>
                </c:pt>
                <c:pt idx="2318">
                  <c:v>448.48409999999905</c:v>
                </c:pt>
                <c:pt idx="2319">
                  <c:v>453.41349999999898</c:v>
                </c:pt>
                <c:pt idx="2320">
                  <c:v>457.04</c:v>
                </c:pt>
                <c:pt idx="2321">
                  <c:v>457.32440000000008</c:v>
                </c:pt>
                <c:pt idx="2322">
                  <c:v>461.2</c:v>
                </c:pt>
                <c:pt idx="2323">
                  <c:v>464.3451</c:v>
                </c:pt>
                <c:pt idx="2324">
                  <c:v>467.21080000000001</c:v>
                </c:pt>
                <c:pt idx="2325">
                  <c:v>472.43619999999794</c:v>
                </c:pt>
                <c:pt idx="2326">
                  <c:v>472.53189999999898</c:v>
                </c:pt>
                <c:pt idx="2327">
                  <c:v>473.0652</c:v>
                </c:pt>
                <c:pt idx="2328">
                  <c:v>482</c:v>
                </c:pt>
                <c:pt idx="2329">
                  <c:v>484.66699999999969</c:v>
                </c:pt>
                <c:pt idx="2330">
                  <c:v>486.20589999999999</c:v>
                </c:pt>
                <c:pt idx="2331">
                  <c:v>488.09009999999898</c:v>
                </c:pt>
                <c:pt idx="2332">
                  <c:v>490.32</c:v>
                </c:pt>
                <c:pt idx="2333">
                  <c:v>494.47999999999911</c:v>
                </c:pt>
                <c:pt idx="2334">
                  <c:v>511.42449999999963</c:v>
                </c:pt>
                <c:pt idx="2335">
                  <c:v>513.86129999999707</c:v>
                </c:pt>
                <c:pt idx="2336">
                  <c:v>523.6</c:v>
                </c:pt>
                <c:pt idx="2337">
                  <c:v>528.78800000000228</c:v>
                </c:pt>
                <c:pt idx="2338">
                  <c:v>530.70950000000005</c:v>
                </c:pt>
                <c:pt idx="2339">
                  <c:v>532.52689999999996</c:v>
                </c:pt>
                <c:pt idx="2340">
                  <c:v>532.64779999999996</c:v>
                </c:pt>
                <c:pt idx="2341">
                  <c:v>534.55399999999997</c:v>
                </c:pt>
                <c:pt idx="2342">
                  <c:v>534.63619999999946</c:v>
                </c:pt>
                <c:pt idx="2343">
                  <c:v>539.52319999999997</c:v>
                </c:pt>
                <c:pt idx="2344">
                  <c:v>544.4</c:v>
                </c:pt>
                <c:pt idx="2345">
                  <c:v>546.524</c:v>
                </c:pt>
                <c:pt idx="2346">
                  <c:v>549.69619999999998</c:v>
                </c:pt>
                <c:pt idx="2347">
                  <c:v>553.16729999999723</c:v>
                </c:pt>
                <c:pt idx="2348">
                  <c:v>556.88</c:v>
                </c:pt>
                <c:pt idx="2349">
                  <c:v>561.04</c:v>
                </c:pt>
                <c:pt idx="2350">
                  <c:v>566.80499999999938</c:v>
                </c:pt>
                <c:pt idx="2351">
                  <c:v>569.02890000000002</c:v>
                </c:pt>
                <c:pt idx="2352">
                  <c:v>569.13900000000001</c:v>
                </c:pt>
                <c:pt idx="2353">
                  <c:v>577.1146</c:v>
                </c:pt>
                <c:pt idx="2354">
                  <c:v>580.36539999999809</c:v>
                </c:pt>
                <c:pt idx="2355">
                  <c:v>580.66789999999946</c:v>
                </c:pt>
                <c:pt idx="2356">
                  <c:v>580.94789999999796</c:v>
                </c:pt>
                <c:pt idx="2357">
                  <c:v>581.21830000000193</c:v>
                </c:pt>
                <c:pt idx="2358">
                  <c:v>582.61069999999938</c:v>
                </c:pt>
                <c:pt idx="2359">
                  <c:v>588.35379999999998</c:v>
                </c:pt>
                <c:pt idx="2360">
                  <c:v>590.93809999999996</c:v>
                </c:pt>
                <c:pt idx="2361">
                  <c:v>598.13940000000002</c:v>
                </c:pt>
                <c:pt idx="2362">
                  <c:v>598.34169999999733</c:v>
                </c:pt>
                <c:pt idx="2363">
                  <c:v>600.46449999999948</c:v>
                </c:pt>
                <c:pt idx="2364">
                  <c:v>601.33749999999748</c:v>
                </c:pt>
                <c:pt idx="2365">
                  <c:v>606.79999999999995</c:v>
                </c:pt>
                <c:pt idx="2366">
                  <c:v>616.65229999999758</c:v>
                </c:pt>
                <c:pt idx="2367">
                  <c:v>617.17600000000004</c:v>
                </c:pt>
                <c:pt idx="2368">
                  <c:v>617.68440000000055</c:v>
                </c:pt>
                <c:pt idx="2369">
                  <c:v>620.29580000000055</c:v>
                </c:pt>
                <c:pt idx="2370">
                  <c:v>629.89089999999999</c:v>
                </c:pt>
                <c:pt idx="2371">
                  <c:v>631.10619999999949</c:v>
                </c:pt>
                <c:pt idx="2372">
                  <c:v>635.38940000000002</c:v>
                </c:pt>
                <c:pt idx="2373">
                  <c:v>636.56319999999948</c:v>
                </c:pt>
                <c:pt idx="2374">
                  <c:v>640.08000000000004</c:v>
                </c:pt>
                <c:pt idx="2375">
                  <c:v>644.24</c:v>
                </c:pt>
                <c:pt idx="2376">
                  <c:v>646.72080000000005</c:v>
                </c:pt>
                <c:pt idx="2377">
                  <c:v>646.95889999999997</c:v>
                </c:pt>
                <c:pt idx="2378">
                  <c:v>648.4</c:v>
                </c:pt>
                <c:pt idx="2379">
                  <c:v>649.54789999999946</c:v>
                </c:pt>
                <c:pt idx="2380">
                  <c:v>660.88</c:v>
                </c:pt>
                <c:pt idx="2381">
                  <c:v>664.32119999999748</c:v>
                </c:pt>
                <c:pt idx="2382">
                  <c:v>665.21299999999997</c:v>
                </c:pt>
                <c:pt idx="2383">
                  <c:v>666.19150000000002</c:v>
                </c:pt>
                <c:pt idx="2384">
                  <c:v>669.2</c:v>
                </c:pt>
                <c:pt idx="2385">
                  <c:v>672.29259999999999</c:v>
                </c:pt>
                <c:pt idx="2386">
                  <c:v>673.31870000000004</c:v>
                </c:pt>
                <c:pt idx="2387">
                  <c:v>682.74630000000002</c:v>
                </c:pt>
                <c:pt idx="2388">
                  <c:v>699.62929999999949</c:v>
                </c:pt>
                <c:pt idx="2389">
                  <c:v>702.48</c:v>
                </c:pt>
                <c:pt idx="2390">
                  <c:v>709.69029999999998</c:v>
                </c:pt>
                <c:pt idx="2391">
                  <c:v>710.04430000000002</c:v>
                </c:pt>
                <c:pt idx="2392">
                  <c:v>710.8</c:v>
                </c:pt>
                <c:pt idx="2393">
                  <c:v>727.8809</c:v>
                </c:pt>
                <c:pt idx="2394">
                  <c:v>730.56459999999947</c:v>
                </c:pt>
                <c:pt idx="2395">
                  <c:v>732.50159999999948</c:v>
                </c:pt>
                <c:pt idx="2396">
                  <c:v>734.78459999999995</c:v>
                </c:pt>
                <c:pt idx="2397">
                  <c:v>739.22519999999997</c:v>
                </c:pt>
                <c:pt idx="2398">
                  <c:v>740.85279999999796</c:v>
                </c:pt>
                <c:pt idx="2399">
                  <c:v>742.13279999999997</c:v>
                </c:pt>
                <c:pt idx="2400">
                  <c:v>745.24400000000003</c:v>
                </c:pt>
                <c:pt idx="2401">
                  <c:v>749.9701</c:v>
                </c:pt>
                <c:pt idx="2402">
                  <c:v>755.49509999999998</c:v>
                </c:pt>
                <c:pt idx="2403">
                  <c:v>760.94209999999759</c:v>
                </c:pt>
                <c:pt idx="2404">
                  <c:v>761.28689999999995</c:v>
                </c:pt>
                <c:pt idx="2405">
                  <c:v>768.4</c:v>
                </c:pt>
                <c:pt idx="2406">
                  <c:v>769.47940000000051</c:v>
                </c:pt>
                <c:pt idx="2407">
                  <c:v>769.53909999999996</c:v>
                </c:pt>
                <c:pt idx="2408">
                  <c:v>773.2</c:v>
                </c:pt>
                <c:pt idx="2409">
                  <c:v>783.38390000000004</c:v>
                </c:pt>
                <c:pt idx="2410">
                  <c:v>784.95870000000002</c:v>
                </c:pt>
                <c:pt idx="2411">
                  <c:v>788.91980000000001</c:v>
                </c:pt>
                <c:pt idx="2412">
                  <c:v>789.11209999999949</c:v>
                </c:pt>
                <c:pt idx="2413">
                  <c:v>790.10900000000004</c:v>
                </c:pt>
                <c:pt idx="2414">
                  <c:v>794.56370000000004</c:v>
                </c:pt>
                <c:pt idx="2415">
                  <c:v>796.12400000000002</c:v>
                </c:pt>
                <c:pt idx="2416">
                  <c:v>797.33939999999996</c:v>
                </c:pt>
                <c:pt idx="2417">
                  <c:v>799.71640000000002</c:v>
                </c:pt>
                <c:pt idx="2418">
                  <c:v>799.83539999999948</c:v>
                </c:pt>
                <c:pt idx="2419">
                  <c:v>802.61440000000005</c:v>
                </c:pt>
                <c:pt idx="2420">
                  <c:v>805.18580000000054</c:v>
                </c:pt>
                <c:pt idx="2421">
                  <c:v>809.32370000000003</c:v>
                </c:pt>
                <c:pt idx="2422">
                  <c:v>810.97469999999998</c:v>
                </c:pt>
                <c:pt idx="2423">
                  <c:v>814.8</c:v>
                </c:pt>
                <c:pt idx="2424">
                  <c:v>815.31109999999808</c:v>
                </c:pt>
                <c:pt idx="2425">
                  <c:v>816.21590000000003</c:v>
                </c:pt>
                <c:pt idx="2426">
                  <c:v>823.73</c:v>
                </c:pt>
                <c:pt idx="2427">
                  <c:v>831.60450000000003</c:v>
                </c:pt>
                <c:pt idx="2428">
                  <c:v>839.17800000000193</c:v>
                </c:pt>
                <c:pt idx="2429">
                  <c:v>849.08590000000004</c:v>
                </c:pt>
                <c:pt idx="2430">
                  <c:v>852.89089999999999</c:v>
                </c:pt>
                <c:pt idx="2431">
                  <c:v>854.92089999999996</c:v>
                </c:pt>
                <c:pt idx="2432">
                  <c:v>856.99630000000002</c:v>
                </c:pt>
                <c:pt idx="2433">
                  <c:v>857.36069999999722</c:v>
                </c:pt>
                <c:pt idx="2434">
                  <c:v>864.70169999999996</c:v>
                </c:pt>
                <c:pt idx="2435">
                  <c:v>866.18460000000005</c:v>
                </c:pt>
                <c:pt idx="2436">
                  <c:v>867.27509999999995</c:v>
                </c:pt>
                <c:pt idx="2437">
                  <c:v>869.66430000000003</c:v>
                </c:pt>
                <c:pt idx="2438">
                  <c:v>871.11829999999998</c:v>
                </c:pt>
                <c:pt idx="2439">
                  <c:v>875.11800000000005</c:v>
                </c:pt>
                <c:pt idx="2440">
                  <c:v>875.82839999999999</c:v>
                </c:pt>
                <c:pt idx="2441">
                  <c:v>883.88119999999947</c:v>
                </c:pt>
                <c:pt idx="2442">
                  <c:v>889.06519999999796</c:v>
                </c:pt>
                <c:pt idx="2443">
                  <c:v>889.50509999999997</c:v>
                </c:pt>
                <c:pt idx="2444">
                  <c:v>889.97940000000051</c:v>
                </c:pt>
                <c:pt idx="2445">
                  <c:v>897.86039999999946</c:v>
                </c:pt>
                <c:pt idx="2446">
                  <c:v>898</c:v>
                </c:pt>
                <c:pt idx="2447">
                  <c:v>904.22709999999938</c:v>
                </c:pt>
                <c:pt idx="2448">
                  <c:v>906.31999999999948</c:v>
                </c:pt>
                <c:pt idx="2449">
                  <c:v>917.24950000000001</c:v>
                </c:pt>
                <c:pt idx="2450">
                  <c:v>919.12860000000001</c:v>
                </c:pt>
                <c:pt idx="2451">
                  <c:v>931.28000000000054</c:v>
                </c:pt>
                <c:pt idx="2452">
                  <c:v>936.91430000000003</c:v>
                </c:pt>
                <c:pt idx="2453">
                  <c:v>939.6</c:v>
                </c:pt>
                <c:pt idx="2454">
                  <c:v>947.05930000000001</c:v>
                </c:pt>
                <c:pt idx="2455">
                  <c:v>953.43470000000002</c:v>
                </c:pt>
                <c:pt idx="2456">
                  <c:v>960.4</c:v>
                </c:pt>
                <c:pt idx="2457">
                  <c:v>968.03639999999996</c:v>
                </c:pt>
                <c:pt idx="2458">
                  <c:v>968.4</c:v>
                </c:pt>
                <c:pt idx="2459">
                  <c:v>980.49689999999998</c:v>
                </c:pt>
                <c:pt idx="2460">
                  <c:v>981.2</c:v>
                </c:pt>
                <c:pt idx="2461">
                  <c:v>983.61519999999996</c:v>
                </c:pt>
                <c:pt idx="2462">
                  <c:v>994.69669999999996</c:v>
                </c:pt>
                <c:pt idx="2463">
                  <c:v>998.00450000000001</c:v>
                </c:pt>
                <c:pt idx="2464">
                  <c:v>1001.472</c:v>
                </c:pt>
                <c:pt idx="2465">
                  <c:v>1010.3199999999994</c:v>
                </c:pt>
                <c:pt idx="2466">
                  <c:v>1012.8309999999981</c:v>
                </c:pt>
                <c:pt idx="2467">
                  <c:v>1023.6980000000005</c:v>
                </c:pt>
                <c:pt idx="2468">
                  <c:v>1025.0150000000001</c:v>
                </c:pt>
                <c:pt idx="2469">
                  <c:v>1034.463</c:v>
                </c:pt>
                <c:pt idx="2470">
                  <c:v>1035.098</c:v>
                </c:pt>
                <c:pt idx="2471">
                  <c:v>1036.02</c:v>
                </c:pt>
                <c:pt idx="2472">
                  <c:v>1036.8789999999999</c:v>
                </c:pt>
                <c:pt idx="2473">
                  <c:v>1043.463</c:v>
                </c:pt>
                <c:pt idx="2474">
                  <c:v>1045.7170000000001</c:v>
                </c:pt>
                <c:pt idx="2475">
                  <c:v>1047.4670000000001</c:v>
                </c:pt>
                <c:pt idx="2476">
                  <c:v>1048.4000000000001</c:v>
                </c:pt>
                <c:pt idx="2477">
                  <c:v>1048.6859999999999</c:v>
                </c:pt>
                <c:pt idx="2478">
                  <c:v>1049.509</c:v>
                </c:pt>
                <c:pt idx="2479">
                  <c:v>1051.808</c:v>
                </c:pt>
                <c:pt idx="2480">
                  <c:v>1053.1519999999998</c:v>
                </c:pt>
                <c:pt idx="2481">
                  <c:v>1060.24</c:v>
                </c:pt>
                <c:pt idx="2482">
                  <c:v>1060.3779999999999</c:v>
                </c:pt>
                <c:pt idx="2483">
                  <c:v>1064.4000000000001</c:v>
                </c:pt>
                <c:pt idx="2484">
                  <c:v>1065.749</c:v>
                </c:pt>
                <c:pt idx="2485">
                  <c:v>1086.0939999999998</c:v>
                </c:pt>
                <c:pt idx="2486">
                  <c:v>1087.2839999999999</c:v>
                </c:pt>
                <c:pt idx="2487">
                  <c:v>1088.4000000000001</c:v>
                </c:pt>
                <c:pt idx="2488">
                  <c:v>1107.1529999999998</c:v>
                </c:pt>
                <c:pt idx="2489">
                  <c:v>1110.021</c:v>
                </c:pt>
                <c:pt idx="2490">
                  <c:v>1127.202</c:v>
                </c:pt>
                <c:pt idx="2491">
                  <c:v>1133.9770000000001</c:v>
                </c:pt>
                <c:pt idx="2492">
                  <c:v>1134.912</c:v>
                </c:pt>
                <c:pt idx="2493">
                  <c:v>1136.1179999999999</c:v>
                </c:pt>
                <c:pt idx="2494">
                  <c:v>1145.288</c:v>
                </c:pt>
                <c:pt idx="2495">
                  <c:v>1145.5819999999999</c:v>
                </c:pt>
                <c:pt idx="2496">
                  <c:v>1153.867</c:v>
                </c:pt>
                <c:pt idx="2497">
                  <c:v>1163.3499999999999</c:v>
                </c:pt>
                <c:pt idx="2498">
                  <c:v>1165.627</c:v>
                </c:pt>
                <c:pt idx="2499">
                  <c:v>1168.4000000000001</c:v>
                </c:pt>
                <c:pt idx="2500">
                  <c:v>1169.3409999999999</c:v>
                </c:pt>
                <c:pt idx="2501">
                  <c:v>1170.701</c:v>
                </c:pt>
                <c:pt idx="2502">
                  <c:v>1178.511</c:v>
                </c:pt>
                <c:pt idx="2503">
                  <c:v>1179.33</c:v>
                </c:pt>
                <c:pt idx="2504">
                  <c:v>1185.463</c:v>
                </c:pt>
                <c:pt idx="2505">
                  <c:v>1189.2</c:v>
                </c:pt>
                <c:pt idx="2506">
                  <c:v>1194.5929999999998</c:v>
                </c:pt>
                <c:pt idx="2507">
                  <c:v>1199.615</c:v>
                </c:pt>
                <c:pt idx="2508">
                  <c:v>1200.345</c:v>
                </c:pt>
                <c:pt idx="2509">
                  <c:v>1202.865</c:v>
                </c:pt>
                <c:pt idx="2510">
                  <c:v>1208.991</c:v>
                </c:pt>
                <c:pt idx="2511">
                  <c:v>1210.646</c:v>
                </c:pt>
                <c:pt idx="2512">
                  <c:v>1221.627</c:v>
                </c:pt>
                <c:pt idx="2513">
                  <c:v>1228.336</c:v>
                </c:pt>
                <c:pt idx="2514">
                  <c:v>1250.046</c:v>
                </c:pt>
                <c:pt idx="2515">
                  <c:v>1254.9390000000001</c:v>
                </c:pt>
                <c:pt idx="2516">
                  <c:v>1255.443</c:v>
                </c:pt>
                <c:pt idx="2517">
                  <c:v>1269.518</c:v>
                </c:pt>
                <c:pt idx="2518">
                  <c:v>1271.3109999999999</c:v>
                </c:pt>
                <c:pt idx="2519">
                  <c:v>1271.9590000000001</c:v>
                </c:pt>
                <c:pt idx="2520">
                  <c:v>1272.4000000000001</c:v>
                </c:pt>
                <c:pt idx="2521">
                  <c:v>1276.569</c:v>
                </c:pt>
                <c:pt idx="2522">
                  <c:v>1282.9760000000001</c:v>
                </c:pt>
                <c:pt idx="2523">
                  <c:v>1295.317</c:v>
                </c:pt>
                <c:pt idx="2524">
                  <c:v>1296.539</c:v>
                </c:pt>
                <c:pt idx="2525">
                  <c:v>1296.8229999999999</c:v>
                </c:pt>
                <c:pt idx="2526">
                  <c:v>1299.463</c:v>
                </c:pt>
                <c:pt idx="2527">
                  <c:v>1302.1829999999998</c:v>
                </c:pt>
                <c:pt idx="2528">
                  <c:v>1305.146</c:v>
                </c:pt>
                <c:pt idx="2529">
                  <c:v>1306.5260000000001</c:v>
                </c:pt>
                <c:pt idx="2530">
                  <c:v>1307.963</c:v>
                </c:pt>
                <c:pt idx="2531">
                  <c:v>1315.2070000000001</c:v>
                </c:pt>
                <c:pt idx="2532">
                  <c:v>1318.8419999999999</c:v>
                </c:pt>
                <c:pt idx="2533">
                  <c:v>1320.6859999999999</c:v>
                </c:pt>
                <c:pt idx="2534">
                  <c:v>1329.048</c:v>
                </c:pt>
                <c:pt idx="2535">
                  <c:v>1334.2090000000001</c:v>
                </c:pt>
                <c:pt idx="2536">
                  <c:v>1336.9170000000001</c:v>
                </c:pt>
                <c:pt idx="2537">
                  <c:v>1339.3619999999999</c:v>
                </c:pt>
                <c:pt idx="2538">
                  <c:v>1345.27</c:v>
                </c:pt>
                <c:pt idx="2539">
                  <c:v>1346.626</c:v>
                </c:pt>
                <c:pt idx="2540">
                  <c:v>1348.7460000000001</c:v>
                </c:pt>
                <c:pt idx="2541">
                  <c:v>1351.8819999999998</c:v>
                </c:pt>
                <c:pt idx="2542">
                  <c:v>1353.2639999999999</c:v>
                </c:pt>
                <c:pt idx="2543">
                  <c:v>1362.8969999999999</c:v>
                </c:pt>
                <c:pt idx="2544">
                  <c:v>1363.0739999999998</c:v>
                </c:pt>
                <c:pt idx="2545">
                  <c:v>1365.9670000000001</c:v>
                </c:pt>
                <c:pt idx="2546">
                  <c:v>1368.4</c:v>
                </c:pt>
                <c:pt idx="2547">
                  <c:v>1376.2560000000001</c:v>
                </c:pt>
                <c:pt idx="2548">
                  <c:v>1383.4070000000011</c:v>
                </c:pt>
                <c:pt idx="2549">
                  <c:v>1390.7560000000001</c:v>
                </c:pt>
                <c:pt idx="2550">
                  <c:v>1396.098</c:v>
                </c:pt>
                <c:pt idx="2551">
                  <c:v>1397.2</c:v>
                </c:pt>
                <c:pt idx="2552">
                  <c:v>1401.943</c:v>
                </c:pt>
                <c:pt idx="2553">
                  <c:v>1404.817</c:v>
                </c:pt>
                <c:pt idx="2554">
                  <c:v>1405.069</c:v>
                </c:pt>
                <c:pt idx="2555">
                  <c:v>1411.45</c:v>
                </c:pt>
                <c:pt idx="2556">
                  <c:v>1418</c:v>
                </c:pt>
                <c:pt idx="2557">
                  <c:v>1418.6949999999956</c:v>
                </c:pt>
                <c:pt idx="2558">
                  <c:v>1420.2239999999999</c:v>
                </c:pt>
                <c:pt idx="2559">
                  <c:v>1429.8419999999999</c:v>
                </c:pt>
                <c:pt idx="2560">
                  <c:v>1430.2819999999999</c:v>
                </c:pt>
                <c:pt idx="2561">
                  <c:v>1437.6979999999999</c:v>
                </c:pt>
                <c:pt idx="2562">
                  <c:v>1438.8</c:v>
                </c:pt>
                <c:pt idx="2563">
                  <c:v>1440.326</c:v>
                </c:pt>
                <c:pt idx="2564">
                  <c:v>1442.1969999999999</c:v>
                </c:pt>
                <c:pt idx="2565">
                  <c:v>1442.5060000000001</c:v>
                </c:pt>
                <c:pt idx="2566">
                  <c:v>1443.2550000000001</c:v>
                </c:pt>
                <c:pt idx="2567">
                  <c:v>1444.8939999999998</c:v>
                </c:pt>
                <c:pt idx="2568">
                  <c:v>1448.3419999999999</c:v>
                </c:pt>
                <c:pt idx="2569">
                  <c:v>1448.4</c:v>
                </c:pt>
                <c:pt idx="2570">
                  <c:v>1455.424</c:v>
                </c:pt>
                <c:pt idx="2571">
                  <c:v>1455.461</c:v>
                </c:pt>
                <c:pt idx="2572">
                  <c:v>1457.8319999999999</c:v>
                </c:pt>
                <c:pt idx="2573">
                  <c:v>1459.3619999999999</c:v>
                </c:pt>
                <c:pt idx="2574">
                  <c:v>1460.402</c:v>
                </c:pt>
                <c:pt idx="2575">
                  <c:v>1467.92</c:v>
                </c:pt>
                <c:pt idx="2576">
                  <c:v>1469.556</c:v>
                </c:pt>
                <c:pt idx="2577">
                  <c:v>1472.8109999999999</c:v>
                </c:pt>
                <c:pt idx="2578">
                  <c:v>1474.2629999999999</c:v>
                </c:pt>
                <c:pt idx="2579">
                  <c:v>1481.798</c:v>
                </c:pt>
                <c:pt idx="2580">
                  <c:v>1481.8409999999999</c:v>
                </c:pt>
                <c:pt idx="2581">
                  <c:v>1490.9770000000001</c:v>
                </c:pt>
                <c:pt idx="2582">
                  <c:v>1509.52</c:v>
                </c:pt>
                <c:pt idx="2583">
                  <c:v>1509.7380000000001</c:v>
                </c:pt>
                <c:pt idx="2584">
                  <c:v>1511.5050000000001</c:v>
                </c:pt>
                <c:pt idx="2585">
                  <c:v>1522.501</c:v>
                </c:pt>
                <c:pt idx="2586">
                  <c:v>1526.2829999999999</c:v>
                </c:pt>
                <c:pt idx="2587">
                  <c:v>1528.4</c:v>
                </c:pt>
                <c:pt idx="2588">
                  <c:v>1529.8779999999999</c:v>
                </c:pt>
                <c:pt idx="2589">
                  <c:v>1533.0450000000001</c:v>
                </c:pt>
                <c:pt idx="2590">
                  <c:v>1536.713</c:v>
                </c:pt>
                <c:pt idx="2591">
                  <c:v>1537.5639999999999</c:v>
                </c:pt>
                <c:pt idx="2592">
                  <c:v>1537.818</c:v>
                </c:pt>
                <c:pt idx="2593">
                  <c:v>1541.4190000000001</c:v>
                </c:pt>
                <c:pt idx="2594">
                  <c:v>1547.3619999999999</c:v>
                </c:pt>
                <c:pt idx="2595">
                  <c:v>1553.4839999999999</c:v>
                </c:pt>
                <c:pt idx="2596">
                  <c:v>1554.7329999999999</c:v>
                </c:pt>
                <c:pt idx="2597">
                  <c:v>1561.7460000000001</c:v>
                </c:pt>
                <c:pt idx="2598">
                  <c:v>1567.4150000000011</c:v>
                </c:pt>
                <c:pt idx="2599">
                  <c:v>1567.4270000000001</c:v>
                </c:pt>
                <c:pt idx="2600">
                  <c:v>1571.2760000000001</c:v>
                </c:pt>
                <c:pt idx="2601">
                  <c:v>1575.29</c:v>
                </c:pt>
                <c:pt idx="2602">
                  <c:v>1575.327</c:v>
                </c:pt>
                <c:pt idx="2603">
                  <c:v>1581.1309999999999</c:v>
                </c:pt>
                <c:pt idx="2604">
                  <c:v>1584.1949999999956</c:v>
                </c:pt>
                <c:pt idx="2605">
                  <c:v>1584.4</c:v>
                </c:pt>
                <c:pt idx="2606">
                  <c:v>1587.2939999999999</c:v>
                </c:pt>
                <c:pt idx="2607">
                  <c:v>1593.8519999999999</c:v>
                </c:pt>
                <c:pt idx="2608">
                  <c:v>1601.461</c:v>
                </c:pt>
                <c:pt idx="2609">
                  <c:v>1602.258</c:v>
                </c:pt>
                <c:pt idx="2610">
                  <c:v>1603.9260000000011</c:v>
                </c:pt>
                <c:pt idx="2611">
                  <c:v>1605.2</c:v>
                </c:pt>
                <c:pt idx="2612">
                  <c:v>1606.7370000000001</c:v>
                </c:pt>
                <c:pt idx="2613">
                  <c:v>1608.0539999999999</c:v>
                </c:pt>
                <c:pt idx="2614">
                  <c:v>1617.309</c:v>
                </c:pt>
                <c:pt idx="2615">
                  <c:v>1618.4060000000011</c:v>
                </c:pt>
                <c:pt idx="2616">
                  <c:v>1623.3719999999998</c:v>
                </c:pt>
                <c:pt idx="2617">
                  <c:v>1625.952</c:v>
                </c:pt>
                <c:pt idx="2618">
                  <c:v>1630.606</c:v>
                </c:pt>
                <c:pt idx="2619">
                  <c:v>1632.6309999999999</c:v>
                </c:pt>
                <c:pt idx="2620">
                  <c:v>1637.6899999999998</c:v>
                </c:pt>
                <c:pt idx="2621">
                  <c:v>1638.7429999999999</c:v>
                </c:pt>
                <c:pt idx="2622">
                  <c:v>1638.9349999999999</c:v>
                </c:pt>
                <c:pt idx="2623">
                  <c:v>1639.7249999999999</c:v>
                </c:pt>
                <c:pt idx="2624">
                  <c:v>1642.03</c:v>
                </c:pt>
                <c:pt idx="2625">
                  <c:v>1644.077</c:v>
                </c:pt>
                <c:pt idx="2626">
                  <c:v>1644.396</c:v>
                </c:pt>
                <c:pt idx="2627">
                  <c:v>1647.9290000000001</c:v>
                </c:pt>
                <c:pt idx="2628">
                  <c:v>1649.808</c:v>
                </c:pt>
                <c:pt idx="2629">
                  <c:v>1652.2360000000001</c:v>
                </c:pt>
                <c:pt idx="2630">
                  <c:v>1655.6799999999998</c:v>
                </c:pt>
                <c:pt idx="2631">
                  <c:v>1658.729</c:v>
                </c:pt>
                <c:pt idx="2632">
                  <c:v>1659.923</c:v>
                </c:pt>
                <c:pt idx="2633">
                  <c:v>1660.8939999999998</c:v>
                </c:pt>
                <c:pt idx="2634">
                  <c:v>1664.4449999999999</c:v>
                </c:pt>
                <c:pt idx="2635">
                  <c:v>1664.527</c:v>
                </c:pt>
                <c:pt idx="2636">
                  <c:v>1666.5360000000001</c:v>
                </c:pt>
                <c:pt idx="2637">
                  <c:v>1674.3439999999998</c:v>
                </c:pt>
                <c:pt idx="2638">
                  <c:v>1676.5989999999999</c:v>
                </c:pt>
                <c:pt idx="2639">
                  <c:v>1678.875</c:v>
                </c:pt>
                <c:pt idx="2640">
                  <c:v>1682.3629999999998</c:v>
                </c:pt>
                <c:pt idx="2641">
                  <c:v>1688.4</c:v>
                </c:pt>
                <c:pt idx="2642">
                  <c:v>1691.3629999999998</c:v>
                </c:pt>
                <c:pt idx="2643">
                  <c:v>1692.2180000000001</c:v>
                </c:pt>
                <c:pt idx="2644">
                  <c:v>1698.0170000000001</c:v>
                </c:pt>
                <c:pt idx="2645">
                  <c:v>1702.2380000000001</c:v>
                </c:pt>
                <c:pt idx="2646">
                  <c:v>1702.9860000000001</c:v>
                </c:pt>
                <c:pt idx="2647">
                  <c:v>1708.576</c:v>
                </c:pt>
                <c:pt idx="2648">
                  <c:v>1709.337</c:v>
                </c:pt>
                <c:pt idx="2649">
                  <c:v>1715.1679999999999</c:v>
                </c:pt>
                <c:pt idx="2650">
                  <c:v>1717.4290000000001</c:v>
                </c:pt>
                <c:pt idx="2651">
                  <c:v>1720.2149999999999</c:v>
                </c:pt>
                <c:pt idx="2652">
                  <c:v>1722.0260000000001</c:v>
                </c:pt>
                <c:pt idx="2653">
                  <c:v>1724.732</c:v>
                </c:pt>
                <c:pt idx="2654">
                  <c:v>1730.1229999999998</c:v>
                </c:pt>
                <c:pt idx="2655">
                  <c:v>1734.627</c:v>
                </c:pt>
                <c:pt idx="2656">
                  <c:v>1742.4860000000001</c:v>
                </c:pt>
                <c:pt idx="2657">
                  <c:v>1748.6179999999999</c:v>
                </c:pt>
                <c:pt idx="2658">
                  <c:v>1751.096</c:v>
                </c:pt>
                <c:pt idx="2659">
                  <c:v>1751.5119999999999</c:v>
                </c:pt>
                <c:pt idx="2660">
                  <c:v>1751.6939999999956</c:v>
                </c:pt>
                <c:pt idx="2661">
                  <c:v>1760.577</c:v>
                </c:pt>
                <c:pt idx="2662">
                  <c:v>1761.4739999999999</c:v>
                </c:pt>
                <c:pt idx="2663">
                  <c:v>1768.4</c:v>
                </c:pt>
                <c:pt idx="2664">
                  <c:v>1771.4690000000001</c:v>
                </c:pt>
                <c:pt idx="2665">
                  <c:v>1778.991</c:v>
                </c:pt>
                <c:pt idx="2666">
                  <c:v>1785.239</c:v>
                </c:pt>
                <c:pt idx="2667">
                  <c:v>1785.4349999999999</c:v>
                </c:pt>
                <c:pt idx="2668">
                  <c:v>1794.8209999999999</c:v>
                </c:pt>
                <c:pt idx="2669">
                  <c:v>1795.8729999999998</c:v>
                </c:pt>
                <c:pt idx="2670">
                  <c:v>1808.9190000000001</c:v>
                </c:pt>
                <c:pt idx="2671">
                  <c:v>1813.2</c:v>
                </c:pt>
                <c:pt idx="2672">
                  <c:v>1821.6949999999956</c:v>
                </c:pt>
                <c:pt idx="2673">
                  <c:v>1823.3979999999999</c:v>
                </c:pt>
                <c:pt idx="2674">
                  <c:v>1823.6189999999999</c:v>
                </c:pt>
                <c:pt idx="2675">
                  <c:v>1824.989</c:v>
                </c:pt>
                <c:pt idx="2676">
                  <c:v>1827.0989999999999</c:v>
                </c:pt>
                <c:pt idx="2677">
                  <c:v>1835.8409999999999</c:v>
                </c:pt>
                <c:pt idx="2678">
                  <c:v>1838.7939999999999</c:v>
                </c:pt>
                <c:pt idx="2679">
                  <c:v>1841.3</c:v>
                </c:pt>
                <c:pt idx="2680">
                  <c:v>1843.971</c:v>
                </c:pt>
                <c:pt idx="2681">
                  <c:v>1848.4</c:v>
                </c:pt>
                <c:pt idx="2682">
                  <c:v>1849.8799999999999</c:v>
                </c:pt>
                <c:pt idx="2683">
                  <c:v>1854.8619999999999</c:v>
                </c:pt>
                <c:pt idx="2684">
                  <c:v>1863</c:v>
                </c:pt>
                <c:pt idx="2685">
                  <c:v>1876.54</c:v>
                </c:pt>
                <c:pt idx="2686">
                  <c:v>1895.43</c:v>
                </c:pt>
                <c:pt idx="2687">
                  <c:v>1896.4</c:v>
                </c:pt>
                <c:pt idx="2688">
                  <c:v>1908.355</c:v>
                </c:pt>
                <c:pt idx="2689">
                  <c:v>1913.1409999999998</c:v>
                </c:pt>
                <c:pt idx="2690">
                  <c:v>1914.1739999999998</c:v>
                </c:pt>
                <c:pt idx="2691">
                  <c:v>1920.348</c:v>
                </c:pt>
                <c:pt idx="2692">
                  <c:v>1930.319</c:v>
                </c:pt>
                <c:pt idx="2693">
                  <c:v>1934.1309999999999</c:v>
                </c:pt>
                <c:pt idx="2694">
                  <c:v>1934.9770000000001</c:v>
                </c:pt>
                <c:pt idx="2695">
                  <c:v>1938</c:v>
                </c:pt>
                <c:pt idx="2696">
                  <c:v>1946.92</c:v>
                </c:pt>
                <c:pt idx="2697">
                  <c:v>1947.8409999999999</c:v>
                </c:pt>
                <c:pt idx="2698">
                  <c:v>1949.8909999999998</c:v>
                </c:pt>
                <c:pt idx="2699">
                  <c:v>1958.395</c:v>
                </c:pt>
                <c:pt idx="2700">
                  <c:v>1963.3619999999999</c:v>
                </c:pt>
                <c:pt idx="2701">
                  <c:v>1977.327</c:v>
                </c:pt>
                <c:pt idx="2702">
                  <c:v>1979.1029999999998</c:v>
                </c:pt>
                <c:pt idx="2703">
                  <c:v>1987.2180000000001</c:v>
                </c:pt>
                <c:pt idx="2704">
                  <c:v>1991.1809999999998</c:v>
                </c:pt>
                <c:pt idx="2705">
                  <c:v>2008.4</c:v>
                </c:pt>
                <c:pt idx="2706">
                  <c:v>2010.248</c:v>
                </c:pt>
                <c:pt idx="2707">
                  <c:v>2015.5629999999999</c:v>
                </c:pt>
                <c:pt idx="2708">
                  <c:v>2021.2</c:v>
                </c:pt>
                <c:pt idx="2709">
                  <c:v>2027.8979999999999</c:v>
                </c:pt>
                <c:pt idx="2710">
                  <c:v>2030.6029999999998</c:v>
                </c:pt>
                <c:pt idx="2711">
                  <c:v>2036.5629999999999</c:v>
                </c:pt>
                <c:pt idx="2712">
                  <c:v>2037.47</c:v>
                </c:pt>
                <c:pt idx="2713">
                  <c:v>2039.569</c:v>
                </c:pt>
                <c:pt idx="2714">
                  <c:v>2057.681</c:v>
                </c:pt>
                <c:pt idx="2715">
                  <c:v>2067.6979999999999</c:v>
                </c:pt>
                <c:pt idx="2716">
                  <c:v>2069.9150000000022</c:v>
                </c:pt>
                <c:pt idx="2717">
                  <c:v>2079.0650000000001</c:v>
                </c:pt>
                <c:pt idx="2718">
                  <c:v>2087.6869999999917</c:v>
                </c:pt>
                <c:pt idx="2719">
                  <c:v>2093.7679999999987</c:v>
                </c:pt>
                <c:pt idx="2720">
                  <c:v>2094.2170000000001</c:v>
                </c:pt>
                <c:pt idx="2721">
                  <c:v>2094.6979999999999</c:v>
                </c:pt>
                <c:pt idx="2722">
                  <c:v>2106.2150000000001</c:v>
                </c:pt>
                <c:pt idx="2723">
                  <c:v>2108.7659999999987</c:v>
                </c:pt>
                <c:pt idx="2724">
                  <c:v>2120.665</c:v>
                </c:pt>
                <c:pt idx="2725">
                  <c:v>2124.9749999999999</c:v>
                </c:pt>
                <c:pt idx="2726">
                  <c:v>2127.8670000000002</c:v>
                </c:pt>
                <c:pt idx="2727">
                  <c:v>2131.6079999999997</c:v>
                </c:pt>
                <c:pt idx="2728">
                  <c:v>2139.1930000000002</c:v>
                </c:pt>
                <c:pt idx="2729">
                  <c:v>2142.6379999999999</c:v>
                </c:pt>
                <c:pt idx="2730">
                  <c:v>2143.8540000000012</c:v>
                </c:pt>
                <c:pt idx="2731">
                  <c:v>2150.5430000000001</c:v>
                </c:pt>
                <c:pt idx="2732">
                  <c:v>2153.366</c:v>
                </c:pt>
                <c:pt idx="2733">
                  <c:v>2157.9659999999999</c:v>
                </c:pt>
                <c:pt idx="2734">
                  <c:v>2158.38</c:v>
                </c:pt>
                <c:pt idx="2735">
                  <c:v>2159.4250000000002</c:v>
                </c:pt>
                <c:pt idx="2736">
                  <c:v>2160.547</c:v>
                </c:pt>
                <c:pt idx="2737">
                  <c:v>2165.7930000000001</c:v>
                </c:pt>
                <c:pt idx="2738">
                  <c:v>2168.4</c:v>
                </c:pt>
                <c:pt idx="2739">
                  <c:v>2169.8110000000083</c:v>
                </c:pt>
                <c:pt idx="2740">
                  <c:v>2177.3140000000012</c:v>
                </c:pt>
                <c:pt idx="2741">
                  <c:v>2183.9560000000001</c:v>
                </c:pt>
                <c:pt idx="2742">
                  <c:v>2186.7599999999998</c:v>
                </c:pt>
                <c:pt idx="2743">
                  <c:v>2199.4160000000002</c:v>
                </c:pt>
                <c:pt idx="2744">
                  <c:v>2206.056</c:v>
                </c:pt>
                <c:pt idx="2745">
                  <c:v>2213.1039999999998</c:v>
                </c:pt>
                <c:pt idx="2746">
                  <c:v>2218.4409999999998</c:v>
                </c:pt>
                <c:pt idx="2747">
                  <c:v>2229.1999999999998</c:v>
                </c:pt>
                <c:pt idx="2748">
                  <c:v>2230.9140000000002</c:v>
                </c:pt>
                <c:pt idx="2749">
                  <c:v>2231.8429999999998</c:v>
                </c:pt>
                <c:pt idx="2750">
                  <c:v>2237.1889999999912</c:v>
                </c:pt>
                <c:pt idx="2751">
                  <c:v>2242.2259999999997</c:v>
                </c:pt>
                <c:pt idx="2752">
                  <c:v>2247.5859999999998</c:v>
                </c:pt>
                <c:pt idx="2753">
                  <c:v>2254.2550000000001</c:v>
                </c:pt>
                <c:pt idx="2754">
                  <c:v>2258.6419999999998</c:v>
                </c:pt>
                <c:pt idx="2755">
                  <c:v>2268.6190000000001</c:v>
                </c:pt>
                <c:pt idx="2756">
                  <c:v>2273.038</c:v>
                </c:pt>
                <c:pt idx="2757">
                  <c:v>2276.259</c:v>
                </c:pt>
                <c:pt idx="2758">
                  <c:v>2284.181</c:v>
                </c:pt>
                <c:pt idx="2759">
                  <c:v>2307.3580000000002</c:v>
                </c:pt>
                <c:pt idx="2760">
                  <c:v>2312.0540000000001</c:v>
                </c:pt>
                <c:pt idx="2761">
                  <c:v>2321.0700000000002</c:v>
                </c:pt>
                <c:pt idx="2762">
                  <c:v>2323.4659999999999</c:v>
                </c:pt>
                <c:pt idx="2763">
                  <c:v>2327.7350000000001</c:v>
                </c:pt>
                <c:pt idx="2764">
                  <c:v>2347.1770000000001</c:v>
                </c:pt>
                <c:pt idx="2765">
                  <c:v>2348.5920000000001</c:v>
                </c:pt>
                <c:pt idx="2766">
                  <c:v>2348.7579999999998</c:v>
                </c:pt>
                <c:pt idx="2767">
                  <c:v>2352.8730000000078</c:v>
                </c:pt>
                <c:pt idx="2768">
                  <c:v>2358.8879999999999</c:v>
                </c:pt>
                <c:pt idx="2769">
                  <c:v>2358.962</c:v>
                </c:pt>
                <c:pt idx="2770">
                  <c:v>2363.5749999999998</c:v>
                </c:pt>
                <c:pt idx="2771">
                  <c:v>2369.9</c:v>
                </c:pt>
                <c:pt idx="2772">
                  <c:v>2369.9910000000073</c:v>
                </c:pt>
                <c:pt idx="2773">
                  <c:v>2378.221</c:v>
                </c:pt>
                <c:pt idx="2774">
                  <c:v>2379.0990000000002</c:v>
                </c:pt>
                <c:pt idx="2775">
                  <c:v>2385.5329999999999</c:v>
                </c:pt>
                <c:pt idx="2776">
                  <c:v>2386.3920000000012</c:v>
                </c:pt>
                <c:pt idx="2777">
                  <c:v>2391.4090000000001</c:v>
                </c:pt>
                <c:pt idx="2778">
                  <c:v>2422.5300000000002</c:v>
                </c:pt>
                <c:pt idx="2779">
                  <c:v>2427.0949999999998</c:v>
                </c:pt>
                <c:pt idx="2780">
                  <c:v>2428.2570000000001</c:v>
                </c:pt>
                <c:pt idx="2781">
                  <c:v>2439.6509999999998</c:v>
                </c:pt>
                <c:pt idx="2782">
                  <c:v>2439.9760000000001</c:v>
                </c:pt>
                <c:pt idx="2783">
                  <c:v>2450.9259999999999</c:v>
                </c:pt>
                <c:pt idx="2784">
                  <c:v>2467.0509999999999</c:v>
                </c:pt>
                <c:pt idx="2785">
                  <c:v>2469.16</c:v>
                </c:pt>
                <c:pt idx="2786">
                  <c:v>2471.5659999999998</c:v>
                </c:pt>
                <c:pt idx="2787">
                  <c:v>2491.7069999999912</c:v>
                </c:pt>
                <c:pt idx="2788">
                  <c:v>2505.1179999999999</c:v>
                </c:pt>
                <c:pt idx="2789">
                  <c:v>2514.1120000000001</c:v>
                </c:pt>
                <c:pt idx="2790">
                  <c:v>2526.1320000000001</c:v>
                </c:pt>
                <c:pt idx="2791">
                  <c:v>2532.8389999999999</c:v>
                </c:pt>
                <c:pt idx="2792">
                  <c:v>2533.8069999999998</c:v>
                </c:pt>
                <c:pt idx="2793">
                  <c:v>2538.2809999999922</c:v>
                </c:pt>
                <c:pt idx="2794">
                  <c:v>2540.3470000000002</c:v>
                </c:pt>
                <c:pt idx="2795">
                  <c:v>2542.777</c:v>
                </c:pt>
                <c:pt idx="2796">
                  <c:v>2570.1959999999999</c:v>
                </c:pt>
                <c:pt idx="2797">
                  <c:v>2580.2869999999907</c:v>
                </c:pt>
                <c:pt idx="2798">
                  <c:v>2587.4450000000002</c:v>
                </c:pt>
                <c:pt idx="2799">
                  <c:v>2588.0300000000002</c:v>
                </c:pt>
                <c:pt idx="2800">
                  <c:v>2588.069</c:v>
                </c:pt>
                <c:pt idx="2801">
                  <c:v>2614.4</c:v>
                </c:pt>
                <c:pt idx="2802">
                  <c:v>2615.8020000000001</c:v>
                </c:pt>
                <c:pt idx="2803">
                  <c:v>2619.6190000000001</c:v>
                </c:pt>
                <c:pt idx="2804">
                  <c:v>2622.201</c:v>
                </c:pt>
                <c:pt idx="2805">
                  <c:v>2622.614</c:v>
                </c:pt>
                <c:pt idx="2806">
                  <c:v>2634.2710000000002</c:v>
                </c:pt>
                <c:pt idx="2807">
                  <c:v>2650.0889999999922</c:v>
                </c:pt>
                <c:pt idx="2808">
                  <c:v>2650.4679999999998</c:v>
                </c:pt>
                <c:pt idx="2809">
                  <c:v>2653.3100000000022</c:v>
                </c:pt>
                <c:pt idx="2810">
                  <c:v>2658.6869999999917</c:v>
                </c:pt>
                <c:pt idx="2811">
                  <c:v>2684.1839999999997</c:v>
                </c:pt>
                <c:pt idx="2812">
                  <c:v>2712.2579999999998</c:v>
                </c:pt>
                <c:pt idx="2813">
                  <c:v>2736.9479999999999</c:v>
                </c:pt>
                <c:pt idx="2814">
                  <c:v>2738.1559999999999</c:v>
                </c:pt>
                <c:pt idx="2815">
                  <c:v>2746.3580000000002</c:v>
                </c:pt>
                <c:pt idx="2816">
                  <c:v>2747.2979999999998</c:v>
                </c:pt>
                <c:pt idx="2817">
                  <c:v>2748.2849999999912</c:v>
                </c:pt>
                <c:pt idx="2818">
                  <c:v>2752.01</c:v>
                </c:pt>
                <c:pt idx="2819">
                  <c:v>2757.3490000000002</c:v>
                </c:pt>
                <c:pt idx="2820">
                  <c:v>2763.9560000000001</c:v>
                </c:pt>
                <c:pt idx="2821">
                  <c:v>2772.8589999999999</c:v>
                </c:pt>
                <c:pt idx="2822">
                  <c:v>2776.7659999999987</c:v>
                </c:pt>
                <c:pt idx="2823">
                  <c:v>2779.9520000000002</c:v>
                </c:pt>
                <c:pt idx="2824">
                  <c:v>2811.346</c:v>
                </c:pt>
                <c:pt idx="2825">
                  <c:v>2814.5729999999999</c:v>
                </c:pt>
                <c:pt idx="2826">
                  <c:v>2822.6439999999998</c:v>
                </c:pt>
                <c:pt idx="2827">
                  <c:v>2827.585</c:v>
                </c:pt>
                <c:pt idx="2828">
                  <c:v>2827.663</c:v>
                </c:pt>
                <c:pt idx="2829">
                  <c:v>2829.143</c:v>
                </c:pt>
                <c:pt idx="2830">
                  <c:v>2831.53</c:v>
                </c:pt>
                <c:pt idx="2831">
                  <c:v>2832.5839999999998</c:v>
                </c:pt>
                <c:pt idx="2832">
                  <c:v>2839.3609999999999</c:v>
                </c:pt>
                <c:pt idx="2833">
                  <c:v>2853.5839999999998</c:v>
                </c:pt>
                <c:pt idx="2834">
                  <c:v>2863.6079999999997</c:v>
                </c:pt>
                <c:pt idx="2835">
                  <c:v>2867.0430000000001</c:v>
                </c:pt>
                <c:pt idx="2836">
                  <c:v>2883.4450000000002</c:v>
                </c:pt>
                <c:pt idx="2837">
                  <c:v>2885.0520000000001</c:v>
                </c:pt>
                <c:pt idx="2838">
                  <c:v>2890.5940000000001</c:v>
                </c:pt>
                <c:pt idx="2839">
                  <c:v>2897.6219999999998</c:v>
                </c:pt>
                <c:pt idx="2840">
                  <c:v>2901.9900000000002</c:v>
                </c:pt>
                <c:pt idx="2841">
                  <c:v>2910.0520000000001</c:v>
                </c:pt>
                <c:pt idx="2842">
                  <c:v>2919.8649999999998</c:v>
                </c:pt>
                <c:pt idx="2843">
                  <c:v>2937.6079999999997</c:v>
                </c:pt>
                <c:pt idx="2844">
                  <c:v>2938.4989999999998</c:v>
                </c:pt>
                <c:pt idx="2845">
                  <c:v>2944.3690000000001</c:v>
                </c:pt>
                <c:pt idx="2846">
                  <c:v>2946.3500000000022</c:v>
                </c:pt>
                <c:pt idx="2847">
                  <c:v>2946.8330000000078</c:v>
                </c:pt>
                <c:pt idx="2848">
                  <c:v>2948.5659999999998</c:v>
                </c:pt>
                <c:pt idx="2849">
                  <c:v>2953.1790000000001</c:v>
                </c:pt>
                <c:pt idx="2850">
                  <c:v>2953.5610000000001</c:v>
                </c:pt>
                <c:pt idx="2851">
                  <c:v>2959.3969999999999</c:v>
                </c:pt>
                <c:pt idx="2852">
                  <c:v>2966.2530000000002</c:v>
                </c:pt>
                <c:pt idx="2853">
                  <c:v>2966.4</c:v>
                </c:pt>
                <c:pt idx="2854">
                  <c:v>2967.3240000000001</c:v>
                </c:pt>
                <c:pt idx="2855">
                  <c:v>2981.4780000000001</c:v>
                </c:pt>
                <c:pt idx="2856">
                  <c:v>2990.9910000000073</c:v>
                </c:pt>
                <c:pt idx="2857">
                  <c:v>2991.8950000000073</c:v>
                </c:pt>
                <c:pt idx="2858">
                  <c:v>3001.4670000000001</c:v>
                </c:pt>
                <c:pt idx="2859">
                  <c:v>3017.163</c:v>
                </c:pt>
                <c:pt idx="2860">
                  <c:v>3021.6990000000001</c:v>
                </c:pt>
                <c:pt idx="2861">
                  <c:v>3028.1590000000001</c:v>
                </c:pt>
                <c:pt idx="2862">
                  <c:v>3029.3240000000001</c:v>
                </c:pt>
                <c:pt idx="2863">
                  <c:v>3029.9150000000022</c:v>
                </c:pt>
                <c:pt idx="2864">
                  <c:v>3035.6859999999997</c:v>
                </c:pt>
                <c:pt idx="2865">
                  <c:v>3041.51</c:v>
                </c:pt>
                <c:pt idx="2866">
                  <c:v>3045.1479999999997</c:v>
                </c:pt>
                <c:pt idx="2867">
                  <c:v>3046.6109999999999</c:v>
                </c:pt>
                <c:pt idx="2868">
                  <c:v>3048.585</c:v>
                </c:pt>
                <c:pt idx="2869">
                  <c:v>3051.1550000000002</c:v>
                </c:pt>
                <c:pt idx="2870">
                  <c:v>3055.6059999999998</c:v>
                </c:pt>
                <c:pt idx="2871">
                  <c:v>3061.4690000000001</c:v>
                </c:pt>
                <c:pt idx="2872">
                  <c:v>3062.0729999999999</c:v>
                </c:pt>
                <c:pt idx="2873">
                  <c:v>3085.5889999999922</c:v>
                </c:pt>
                <c:pt idx="2874">
                  <c:v>3087.7759999999998</c:v>
                </c:pt>
                <c:pt idx="2875">
                  <c:v>3096.069</c:v>
                </c:pt>
                <c:pt idx="2876">
                  <c:v>3116.9969999999998</c:v>
                </c:pt>
                <c:pt idx="2877">
                  <c:v>3123.42</c:v>
                </c:pt>
                <c:pt idx="2878">
                  <c:v>3128.2219999999998</c:v>
                </c:pt>
                <c:pt idx="2879">
                  <c:v>3132.3249999999998</c:v>
                </c:pt>
                <c:pt idx="2880">
                  <c:v>3133.2859999999987</c:v>
                </c:pt>
                <c:pt idx="2881">
                  <c:v>3157.723</c:v>
                </c:pt>
                <c:pt idx="2882">
                  <c:v>3164.306</c:v>
                </c:pt>
                <c:pt idx="2883">
                  <c:v>3167.2159999999999</c:v>
                </c:pt>
                <c:pt idx="2884">
                  <c:v>3175</c:v>
                </c:pt>
                <c:pt idx="2885">
                  <c:v>3197.25</c:v>
                </c:pt>
                <c:pt idx="2886">
                  <c:v>3201.0079999999998</c:v>
                </c:pt>
                <c:pt idx="2887">
                  <c:v>3222.777</c:v>
                </c:pt>
                <c:pt idx="2888">
                  <c:v>3223.3550000000077</c:v>
                </c:pt>
                <c:pt idx="2889">
                  <c:v>3231.3040000000001</c:v>
                </c:pt>
                <c:pt idx="2890">
                  <c:v>3234.16</c:v>
                </c:pt>
                <c:pt idx="2891">
                  <c:v>3235.8120000000022</c:v>
                </c:pt>
                <c:pt idx="2892">
                  <c:v>3251.5210000000002</c:v>
                </c:pt>
                <c:pt idx="2893">
                  <c:v>3254.66</c:v>
                </c:pt>
                <c:pt idx="2894">
                  <c:v>3263.1550000000002</c:v>
                </c:pt>
                <c:pt idx="2895">
                  <c:v>3325.9859999999999</c:v>
                </c:pt>
                <c:pt idx="2896">
                  <c:v>3335.5050000000001</c:v>
                </c:pt>
                <c:pt idx="2897">
                  <c:v>3339.7489999999902</c:v>
                </c:pt>
                <c:pt idx="2898">
                  <c:v>3341.848</c:v>
                </c:pt>
                <c:pt idx="2899">
                  <c:v>3342.6819999999998</c:v>
                </c:pt>
                <c:pt idx="2900">
                  <c:v>3349.3330000000078</c:v>
                </c:pt>
                <c:pt idx="2901">
                  <c:v>3351.0770000000002</c:v>
                </c:pt>
                <c:pt idx="2902">
                  <c:v>3361.192</c:v>
                </c:pt>
                <c:pt idx="2903">
                  <c:v>3364.29</c:v>
                </c:pt>
                <c:pt idx="2904">
                  <c:v>3373.6459999999997</c:v>
                </c:pt>
                <c:pt idx="2905">
                  <c:v>3378.2839999999997</c:v>
                </c:pt>
                <c:pt idx="2906">
                  <c:v>3383.9510000000078</c:v>
                </c:pt>
                <c:pt idx="2907">
                  <c:v>3399.6279999999997</c:v>
                </c:pt>
                <c:pt idx="2908">
                  <c:v>3407.6419999999998</c:v>
                </c:pt>
                <c:pt idx="2909">
                  <c:v>3408.1529999999998</c:v>
                </c:pt>
                <c:pt idx="2910">
                  <c:v>3417.9169999999999</c:v>
                </c:pt>
                <c:pt idx="2911">
                  <c:v>3425.9679999999998</c:v>
                </c:pt>
                <c:pt idx="2912">
                  <c:v>3432.3</c:v>
                </c:pt>
                <c:pt idx="2913">
                  <c:v>3439.634</c:v>
                </c:pt>
                <c:pt idx="2914">
                  <c:v>3448.5349999999999</c:v>
                </c:pt>
                <c:pt idx="2915">
                  <c:v>3451.672</c:v>
                </c:pt>
                <c:pt idx="2916">
                  <c:v>3452.2079999999987</c:v>
                </c:pt>
                <c:pt idx="2917">
                  <c:v>3453.509</c:v>
                </c:pt>
                <c:pt idx="2918">
                  <c:v>3457.0529999999999</c:v>
                </c:pt>
                <c:pt idx="2919">
                  <c:v>3478.8020000000001</c:v>
                </c:pt>
                <c:pt idx="2920">
                  <c:v>3484.8409999999999</c:v>
                </c:pt>
                <c:pt idx="2921">
                  <c:v>3495.569</c:v>
                </c:pt>
                <c:pt idx="2922">
                  <c:v>3514.8350000000078</c:v>
                </c:pt>
                <c:pt idx="2923">
                  <c:v>3515.1350000000002</c:v>
                </c:pt>
                <c:pt idx="2924">
                  <c:v>3525.1309999999999</c:v>
                </c:pt>
                <c:pt idx="2925">
                  <c:v>3538.0529999999999</c:v>
                </c:pt>
                <c:pt idx="2926">
                  <c:v>3539.7419999999997</c:v>
                </c:pt>
                <c:pt idx="2927">
                  <c:v>3569.2019999999998</c:v>
                </c:pt>
                <c:pt idx="2928">
                  <c:v>3570.489</c:v>
                </c:pt>
                <c:pt idx="2929">
                  <c:v>3586.69</c:v>
                </c:pt>
                <c:pt idx="2930">
                  <c:v>3590.3420000000001</c:v>
                </c:pt>
                <c:pt idx="2931">
                  <c:v>3593.5309999999999</c:v>
                </c:pt>
                <c:pt idx="2932">
                  <c:v>3596.8360000000002</c:v>
                </c:pt>
                <c:pt idx="2933">
                  <c:v>3624.4969999999998</c:v>
                </c:pt>
                <c:pt idx="2934">
                  <c:v>3628.152</c:v>
                </c:pt>
                <c:pt idx="2935">
                  <c:v>3655.9850000000001</c:v>
                </c:pt>
                <c:pt idx="2936">
                  <c:v>3666.2059999999997</c:v>
                </c:pt>
                <c:pt idx="2937">
                  <c:v>3669.8809999999999</c:v>
                </c:pt>
                <c:pt idx="2938">
                  <c:v>3673.4650000000001</c:v>
                </c:pt>
                <c:pt idx="2939">
                  <c:v>3678.5039999999999</c:v>
                </c:pt>
                <c:pt idx="2940">
                  <c:v>3678.7130000000002</c:v>
                </c:pt>
                <c:pt idx="2941">
                  <c:v>3690.5189999999998</c:v>
                </c:pt>
                <c:pt idx="2942">
                  <c:v>3690.8150000000078</c:v>
                </c:pt>
                <c:pt idx="2943">
                  <c:v>3704.2919999999999</c:v>
                </c:pt>
                <c:pt idx="2944">
                  <c:v>3723.8850000000002</c:v>
                </c:pt>
                <c:pt idx="2945">
                  <c:v>3734.0149999999999</c:v>
                </c:pt>
                <c:pt idx="2946">
                  <c:v>3747.8180000000002</c:v>
                </c:pt>
                <c:pt idx="2947">
                  <c:v>3753.547</c:v>
                </c:pt>
                <c:pt idx="2948">
                  <c:v>3778.0709999999999</c:v>
                </c:pt>
                <c:pt idx="2949">
                  <c:v>3788.7370000000001</c:v>
                </c:pt>
                <c:pt idx="2950">
                  <c:v>3788.9290000000001</c:v>
                </c:pt>
                <c:pt idx="2951">
                  <c:v>3803.9700000000012</c:v>
                </c:pt>
                <c:pt idx="2952">
                  <c:v>3825.6979999999999</c:v>
                </c:pt>
                <c:pt idx="2953">
                  <c:v>3833.7249999999917</c:v>
                </c:pt>
                <c:pt idx="2954">
                  <c:v>3845.652</c:v>
                </c:pt>
                <c:pt idx="2955">
                  <c:v>3867.3040000000001</c:v>
                </c:pt>
                <c:pt idx="2956">
                  <c:v>3870.2739999999999</c:v>
                </c:pt>
                <c:pt idx="2957">
                  <c:v>3878.7629999999917</c:v>
                </c:pt>
                <c:pt idx="2958">
                  <c:v>3882.9749999999999</c:v>
                </c:pt>
                <c:pt idx="2959">
                  <c:v>3883.4029999999998</c:v>
                </c:pt>
                <c:pt idx="2960">
                  <c:v>3889.7599999999998</c:v>
                </c:pt>
                <c:pt idx="2961">
                  <c:v>3891.6559999999999</c:v>
                </c:pt>
                <c:pt idx="2962">
                  <c:v>3922.3789999999999</c:v>
                </c:pt>
                <c:pt idx="2963">
                  <c:v>3923.308</c:v>
                </c:pt>
                <c:pt idx="2964">
                  <c:v>3924.569</c:v>
                </c:pt>
                <c:pt idx="2965">
                  <c:v>3934.5540000000001</c:v>
                </c:pt>
                <c:pt idx="2966">
                  <c:v>3948.2759999999998</c:v>
                </c:pt>
                <c:pt idx="2967">
                  <c:v>3957.3009999999999</c:v>
                </c:pt>
                <c:pt idx="2968">
                  <c:v>3961.643</c:v>
                </c:pt>
                <c:pt idx="2969">
                  <c:v>3965.172</c:v>
                </c:pt>
                <c:pt idx="2970">
                  <c:v>3971.2</c:v>
                </c:pt>
                <c:pt idx="2971">
                  <c:v>3976.1</c:v>
                </c:pt>
                <c:pt idx="2972">
                  <c:v>3994.2429999999922</c:v>
                </c:pt>
                <c:pt idx="2973">
                  <c:v>3994.2669999999907</c:v>
                </c:pt>
                <c:pt idx="2974">
                  <c:v>4000.3510000000083</c:v>
                </c:pt>
                <c:pt idx="2975">
                  <c:v>4005.0259999999998</c:v>
                </c:pt>
                <c:pt idx="2976">
                  <c:v>4014.3240000000001</c:v>
                </c:pt>
                <c:pt idx="2977">
                  <c:v>4026.6669999999917</c:v>
                </c:pt>
                <c:pt idx="2978">
                  <c:v>4031.9679999999998</c:v>
                </c:pt>
                <c:pt idx="2979">
                  <c:v>4032.9639999999999</c:v>
                </c:pt>
                <c:pt idx="2980">
                  <c:v>4086.8370000000073</c:v>
                </c:pt>
                <c:pt idx="2981">
                  <c:v>4100.2690000000002</c:v>
                </c:pt>
                <c:pt idx="2982">
                  <c:v>4103.0240000000003</c:v>
                </c:pt>
                <c:pt idx="2983">
                  <c:v>4107.0570000000007</c:v>
                </c:pt>
                <c:pt idx="2984">
                  <c:v>4118.2329999999993</c:v>
                </c:pt>
                <c:pt idx="2985">
                  <c:v>4153.6020000000044</c:v>
                </c:pt>
                <c:pt idx="2986">
                  <c:v>4170.6950000000024</c:v>
                </c:pt>
                <c:pt idx="2987">
                  <c:v>4172.5779999999995</c:v>
                </c:pt>
                <c:pt idx="2988">
                  <c:v>4174.4469999999992</c:v>
                </c:pt>
                <c:pt idx="2989">
                  <c:v>4174.7850000000008</c:v>
                </c:pt>
                <c:pt idx="2990">
                  <c:v>4195.375</c:v>
                </c:pt>
                <c:pt idx="2991">
                  <c:v>4227.6110000000044</c:v>
                </c:pt>
                <c:pt idx="2992">
                  <c:v>4283.8420000000024</c:v>
                </c:pt>
                <c:pt idx="2993">
                  <c:v>4286.1150000000034</c:v>
                </c:pt>
                <c:pt idx="2994">
                  <c:v>4293.6000000000004</c:v>
                </c:pt>
                <c:pt idx="2995">
                  <c:v>4322.0290000000014</c:v>
                </c:pt>
                <c:pt idx="2996">
                  <c:v>4335.2</c:v>
                </c:pt>
                <c:pt idx="2997">
                  <c:v>4353.92</c:v>
                </c:pt>
                <c:pt idx="2998">
                  <c:v>4356.3360000000002</c:v>
                </c:pt>
                <c:pt idx="2999">
                  <c:v>4387.2</c:v>
                </c:pt>
                <c:pt idx="3000">
                  <c:v>4398.9049999999997</c:v>
                </c:pt>
                <c:pt idx="3001">
                  <c:v>4412.6320000000014</c:v>
                </c:pt>
                <c:pt idx="3002">
                  <c:v>4476.9800000000005</c:v>
                </c:pt>
                <c:pt idx="3003">
                  <c:v>4477.4939999999997</c:v>
                </c:pt>
                <c:pt idx="3004">
                  <c:v>4511.5570000000007</c:v>
                </c:pt>
                <c:pt idx="3005">
                  <c:v>4547.8740000000007</c:v>
                </c:pt>
                <c:pt idx="3006">
                  <c:v>4552.1690000000044</c:v>
                </c:pt>
                <c:pt idx="3007">
                  <c:v>4553.3879999999999</c:v>
                </c:pt>
                <c:pt idx="3008">
                  <c:v>4574.1160000000054</c:v>
                </c:pt>
                <c:pt idx="3009">
                  <c:v>4578.5530000000008</c:v>
                </c:pt>
                <c:pt idx="3010">
                  <c:v>4634.2349999999997</c:v>
                </c:pt>
                <c:pt idx="3011">
                  <c:v>4637.8740000000007</c:v>
                </c:pt>
                <c:pt idx="3012">
                  <c:v>4639.9720000000007</c:v>
                </c:pt>
                <c:pt idx="3013">
                  <c:v>4649.1780000000008</c:v>
                </c:pt>
                <c:pt idx="3014">
                  <c:v>4663.4489999999996</c:v>
                </c:pt>
                <c:pt idx="3015">
                  <c:v>4673.0420000000004</c:v>
                </c:pt>
                <c:pt idx="3016">
                  <c:v>4682.5560000000014</c:v>
                </c:pt>
                <c:pt idx="3017">
                  <c:v>4691.5430000000006</c:v>
                </c:pt>
                <c:pt idx="3018">
                  <c:v>4691.5769999999993</c:v>
                </c:pt>
                <c:pt idx="3019">
                  <c:v>4701.4379999999965</c:v>
                </c:pt>
                <c:pt idx="3020">
                  <c:v>4755.6460000000034</c:v>
                </c:pt>
                <c:pt idx="3021">
                  <c:v>4777.3980000000001</c:v>
                </c:pt>
                <c:pt idx="3022">
                  <c:v>4803.6150000000034</c:v>
                </c:pt>
                <c:pt idx="3023">
                  <c:v>4804.357</c:v>
                </c:pt>
                <c:pt idx="3024">
                  <c:v>4807.1870000000008</c:v>
                </c:pt>
                <c:pt idx="3025">
                  <c:v>4808.2620000000024</c:v>
                </c:pt>
                <c:pt idx="3026">
                  <c:v>4811.7349999999997</c:v>
                </c:pt>
                <c:pt idx="3027">
                  <c:v>4832.9429999999993</c:v>
                </c:pt>
                <c:pt idx="3028">
                  <c:v>4840.0570000000007</c:v>
                </c:pt>
                <c:pt idx="3029">
                  <c:v>4840.1680000000024</c:v>
                </c:pt>
                <c:pt idx="3030">
                  <c:v>4870.8960000000034</c:v>
                </c:pt>
                <c:pt idx="3031">
                  <c:v>4918.6480000000001</c:v>
                </c:pt>
                <c:pt idx="3032">
                  <c:v>4941.0320000000002</c:v>
                </c:pt>
                <c:pt idx="3033">
                  <c:v>4949.9960000000001</c:v>
                </c:pt>
                <c:pt idx="3034">
                  <c:v>4961.0970000000007</c:v>
                </c:pt>
                <c:pt idx="3035">
                  <c:v>5014.7220000000034</c:v>
                </c:pt>
                <c:pt idx="3036">
                  <c:v>5042.5910000000003</c:v>
                </c:pt>
                <c:pt idx="3037">
                  <c:v>5077.9469999999992</c:v>
                </c:pt>
                <c:pt idx="3038">
                  <c:v>5092.1620000000157</c:v>
                </c:pt>
                <c:pt idx="3039">
                  <c:v>5104.049</c:v>
                </c:pt>
                <c:pt idx="3040">
                  <c:v>5124.8310000000001</c:v>
                </c:pt>
                <c:pt idx="3041">
                  <c:v>5126.5890000000009</c:v>
                </c:pt>
                <c:pt idx="3042">
                  <c:v>5138.4670000000006</c:v>
                </c:pt>
                <c:pt idx="3043">
                  <c:v>5159.6030000000001</c:v>
                </c:pt>
                <c:pt idx="3044">
                  <c:v>5161.817</c:v>
                </c:pt>
                <c:pt idx="3045">
                  <c:v>5174.7089999999998</c:v>
                </c:pt>
                <c:pt idx="3046">
                  <c:v>5182.357</c:v>
                </c:pt>
                <c:pt idx="3047">
                  <c:v>5199.7359999999999</c:v>
                </c:pt>
                <c:pt idx="3048">
                  <c:v>5234.57</c:v>
                </c:pt>
                <c:pt idx="3049">
                  <c:v>5246.5749999999998</c:v>
                </c:pt>
                <c:pt idx="3050">
                  <c:v>5258.0240000000003</c:v>
                </c:pt>
                <c:pt idx="3051">
                  <c:v>5260.0110000000004</c:v>
                </c:pt>
                <c:pt idx="3052">
                  <c:v>5279.5839999999998</c:v>
                </c:pt>
                <c:pt idx="3053">
                  <c:v>5306.2369999999992</c:v>
                </c:pt>
                <c:pt idx="3054">
                  <c:v>5314.5210000000034</c:v>
                </c:pt>
                <c:pt idx="3055">
                  <c:v>5316.4579999999996</c:v>
                </c:pt>
                <c:pt idx="3056">
                  <c:v>5389.8250000000044</c:v>
                </c:pt>
                <c:pt idx="3057">
                  <c:v>5396.3270000000002</c:v>
                </c:pt>
                <c:pt idx="3058">
                  <c:v>5406.94</c:v>
                </c:pt>
                <c:pt idx="3059">
                  <c:v>5414.4379999999965</c:v>
                </c:pt>
                <c:pt idx="3060">
                  <c:v>5418.2150000000001</c:v>
                </c:pt>
                <c:pt idx="3061">
                  <c:v>5420.0530000000008</c:v>
                </c:pt>
                <c:pt idx="3062">
                  <c:v>5430.3680000000004</c:v>
                </c:pt>
                <c:pt idx="3063">
                  <c:v>5460.1130000000003</c:v>
                </c:pt>
                <c:pt idx="3064">
                  <c:v>5460.5010000000002</c:v>
                </c:pt>
                <c:pt idx="3065">
                  <c:v>5516.7940000000008</c:v>
                </c:pt>
                <c:pt idx="3066">
                  <c:v>5517.1460000000034</c:v>
                </c:pt>
                <c:pt idx="3067">
                  <c:v>5533.8660000000054</c:v>
                </c:pt>
                <c:pt idx="3068">
                  <c:v>5574.3850000000002</c:v>
                </c:pt>
                <c:pt idx="3069">
                  <c:v>5580.472999999999</c:v>
                </c:pt>
                <c:pt idx="3070">
                  <c:v>5635.1450000000004</c:v>
                </c:pt>
                <c:pt idx="3071">
                  <c:v>5637.6390000000001</c:v>
                </c:pt>
                <c:pt idx="3072">
                  <c:v>5651.3920000000044</c:v>
                </c:pt>
                <c:pt idx="3073">
                  <c:v>5699.0530000000008</c:v>
                </c:pt>
                <c:pt idx="3074">
                  <c:v>5700.1090000000004</c:v>
                </c:pt>
                <c:pt idx="3075">
                  <c:v>5716.31</c:v>
                </c:pt>
                <c:pt idx="3076">
                  <c:v>5726.1180000000004</c:v>
                </c:pt>
                <c:pt idx="3077">
                  <c:v>5741.1180000000004</c:v>
                </c:pt>
                <c:pt idx="3078">
                  <c:v>5751.4379999999965</c:v>
                </c:pt>
                <c:pt idx="3079">
                  <c:v>5771.3620000000146</c:v>
                </c:pt>
                <c:pt idx="3080">
                  <c:v>5804.6670000000004</c:v>
                </c:pt>
                <c:pt idx="3081">
                  <c:v>5843.6200000000044</c:v>
                </c:pt>
                <c:pt idx="3082">
                  <c:v>5847.0710000000008</c:v>
                </c:pt>
                <c:pt idx="3083">
                  <c:v>5850.7910000000002</c:v>
                </c:pt>
                <c:pt idx="3084">
                  <c:v>5864.27</c:v>
                </c:pt>
                <c:pt idx="3085">
                  <c:v>5929.3450000000003</c:v>
                </c:pt>
                <c:pt idx="3086">
                  <c:v>5989.3680000000004</c:v>
                </c:pt>
                <c:pt idx="3087">
                  <c:v>6015.0540000000001</c:v>
                </c:pt>
                <c:pt idx="3088">
                  <c:v>6035.1580000000004</c:v>
                </c:pt>
                <c:pt idx="3089">
                  <c:v>6053.4829999999993</c:v>
                </c:pt>
                <c:pt idx="3090">
                  <c:v>6081.6670000000004</c:v>
                </c:pt>
                <c:pt idx="3091">
                  <c:v>6124.8440000000001</c:v>
                </c:pt>
                <c:pt idx="3092">
                  <c:v>6125.9439999999995</c:v>
                </c:pt>
                <c:pt idx="3093">
                  <c:v>6165.3250000000044</c:v>
                </c:pt>
                <c:pt idx="3094">
                  <c:v>6189.9739999999965</c:v>
                </c:pt>
                <c:pt idx="3095">
                  <c:v>6199.3830000000007</c:v>
                </c:pt>
                <c:pt idx="3096">
                  <c:v>6204.6480000000001</c:v>
                </c:pt>
                <c:pt idx="3097">
                  <c:v>6237.5680000000002</c:v>
                </c:pt>
                <c:pt idx="3098">
                  <c:v>6240.1010000000024</c:v>
                </c:pt>
                <c:pt idx="3099">
                  <c:v>6243.2709999999997</c:v>
                </c:pt>
                <c:pt idx="3100">
                  <c:v>6258.549</c:v>
                </c:pt>
                <c:pt idx="3101">
                  <c:v>6302.9990000000007</c:v>
                </c:pt>
                <c:pt idx="3102">
                  <c:v>6399.6</c:v>
                </c:pt>
                <c:pt idx="3103">
                  <c:v>6453.1710000000003</c:v>
                </c:pt>
                <c:pt idx="3104">
                  <c:v>6493.2</c:v>
                </c:pt>
                <c:pt idx="3105">
                  <c:v>6548.5940000000001</c:v>
                </c:pt>
                <c:pt idx="3106">
                  <c:v>6551.1590000000024</c:v>
                </c:pt>
                <c:pt idx="3107">
                  <c:v>6556.0240000000003</c:v>
                </c:pt>
                <c:pt idx="3108">
                  <c:v>6632.2950000000001</c:v>
                </c:pt>
                <c:pt idx="3109">
                  <c:v>6637.7790000000005</c:v>
                </c:pt>
                <c:pt idx="3110">
                  <c:v>6643.8060000000014</c:v>
                </c:pt>
                <c:pt idx="3111">
                  <c:v>6655.107</c:v>
                </c:pt>
                <c:pt idx="3112">
                  <c:v>6671.134</c:v>
                </c:pt>
                <c:pt idx="3113">
                  <c:v>6692.1570000000002</c:v>
                </c:pt>
                <c:pt idx="3114">
                  <c:v>6703.5410000000002</c:v>
                </c:pt>
                <c:pt idx="3115">
                  <c:v>6744.6360000000004</c:v>
                </c:pt>
                <c:pt idx="3116">
                  <c:v>6757.4699999999993</c:v>
                </c:pt>
                <c:pt idx="3117">
                  <c:v>6773.4299999999994</c:v>
                </c:pt>
                <c:pt idx="3118">
                  <c:v>6793.2750000000005</c:v>
                </c:pt>
                <c:pt idx="3119">
                  <c:v>6814.0930000000008</c:v>
                </c:pt>
                <c:pt idx="3120">
                  <c:v>6941.2290000000003</c:v>
                </c:pt>
                <c:pt idx="3121">
                  <c:v>7001.8770000000004</c:v>
                </c:pt>
                <c:pt idx="3122">
                  <c:v>7002.84</c:v>
                </c:pt>
                <c:pt idx="3123">
                  <c:v>7014.1750000000002</c:v>
                </c:pt>
                <c:pt idx="3124">
                  <c:v>7041.4160000000002</c:v>
                </c:pt>
                <c:pt idx="3125">
                  <c:v>7050.8090000000002</c:v>
                </c:pt>
                <c:pt idx="3126">
                  <c:v>7130.5160000000014</c:v>
                </c:pt>
                <c:pt idx="3127">
                  <c:v>7140.35</c:v>
                </c:pt>
                <c:pt idx="3128">
                  <c:v>7206.6390000000001</c:v>
                </c:pt>
                <c:pt idx="3129">
                  <c:v>7359.0240000000003</c:v>
                </c:pt>
                <c:pt idx="3130">
                  <c:v>7384.4450000000006</c:v>
                </c:pt>
                <c:pt idx="3131">
                  <c:v>7502.39</c:v>
                </c:pt>
                <c:pt idx="3132">
                  <c:v>7529.3390000000009</c:v>
                </c:pt>
                <c:pt idx="3133">
                  <c:v>7586.6640000000034</c:v>
                </c:pt>
                <c:pt idx="3134">
                  <c:v>7597.54</c:v>
                </c:pt>
                <c:pt idx="3135">
                  <c:v>7719.9789999999994</c:v>
                </c:pt>
                <c:pt idx="3136">
                  <c:v>7828.3240000000014</c:v>
                </c:pt>
                <c:pt idx="3137">
                  <c:v>7885.0030000000006</c:v>
                </c:pt>
                <c:pt idx="3138">
                  <c:v>7892.5790000000006</c:v>
                </c:pt>
                <c:pt idx="3139">
                  <c:v>7948.8060000000014</c:v>
                </c:pt>
                <c:pt idx="3140">
                  <c:v>7958.6110000000044</c:v>
                </c:pt>
                <c:pt idx="3141">
                  <c:v>8043.5080000000007</c:v>
                </c:pt>
                <c:pt idx="3142">
                  <c:v>8130.6240000000034</c:v>
                </c:pt>
                <c:pt idx="3143">
                  <c:v>8155.4540000000006</c:v>
                </c:pt>
                <c:pt idx="3144">
                  <c:v>8234.0290000000005</c:v>
                </c:pt>
                <c:pt idx="3145">
                  <c:v>8300.218999999981</c:v>
                </c:pt>
                <c:pt idx="3146">
                  <c:v>8367.5709999999599</c:v>
                </c:pt>
                <c:pt idx="3147">
                  <c:v>8492.43</c:v>
                </c:pt>
                <c:pt idx="3148">
                  <c:v>8557.6</c:v>
                </c:pt>
                <c:pt idx="3149">
                  <c:v>1.52</c:v>
                </c:pt>
                <c:pt idx="3150">
                  <c:v>3.6</c:v>
                </c:pt>
                <c:pt idx="3151">
                  <c:v>6.0449219999999855</c:v>
                </c:pt>
                <c:pt idx="3152">
                  <c:v>7.76</c:v>
                </c:pt>
                <c:pt idx="3153">
                  <c:v>8.4</c:v>
                </c:pt>
                <c:pt idx="3154">
                  <c:v>12.12082</c:v>
                </c:pt>
                <c:pt idx="3155">
                  <c:v>13.684530000000002</c:v>
                </c:pt>
                <c:pt idx="3156">
                  <c:v>21.517769999999999</c:v>
                </c:pt>
                <c:pt idx="3157">
                  <c:v>24.4</c:v>
                </c:pt>
                <c:pt idx="3158">
                  <c:v>28.56</c:v>
                </c:pt>
                <c:pt idx="3159">
                  <c:v>40.732580000000013</c:v>
                </c:pt>
                <c:pt idx="3160">
                  <c:v>45.2</c:v>
                </c:pt>
                <c:pt idx="3161">
                  <c:v>46.14602</c:v>
                </c:pt>
                <c:pt idx="3162">
                  <c:v>53.52</c:v>
                </c:pt>
                <c:pt idx="3163">
                  <c:v>55.162270000000063</c:v>
                </c:pt>
                <c:pt idx="3164">
                  <c:v>61.100620000000006</c:v>
                </c:pt>
                <c:pt idx="3165">
                  <c:v>69.554760000000002</c:v>
                </c:pt>
                <c:pt idx="3166">
                  <c:v>70.449730000000002</c:v>
                </c:pt>
                <c:pt idx="3167">
                  <c:v>76.400000000000006</c:v>
                </c:pt>
                <c:pt idx="3168">
                  <c:v>82.601640000000003</c:v>
                </c:pt>
                <c:pt idx="3169">
                  <c:v>88.769530000000003</c:v>
                </c:pt>
                <c:pt idx="3170">
                  <c:v>95.888309999999919</c:v>
                </c:pt>
                <c:pt idx="3171">
                  <c:v>96.584369999999993</c:v>
                </c:pt>
                <c:pt idx="3172">
                  <c:v>107.6</c:v>
                </c:pt>
                <c:pt idx="3173">
                  <c:v>109.8276</c:v>
                </c:pt>
                <c:pt idx="3174">
                  <c:v>128.4</c:v>
                </c:pt>
                <c:pt idx="3175">
                  <c:v>132.96350000000001</c:v>
                </c:pt>
                <c:pt idx="3176">
                  <c:v>138.39770000000001</c:v>
                </c:pt>
                <c:pt idx="3177">
                  <c:v>138.96860000000001</c:v>
                </c:pt>
                <c:pt idx="3178">
                  <c:v>141.61019999999999</c:v>
                </c:pt>
                <c:pt idx="3179">
                  <c:v>151.21749999999997</c:v>
                </c:pt>
                <c:pt idx="3180">
                  <c:v>158.66969999999998</c:v>
                </c:pt>
                <c:pt idx="3181">
                  <c:v>160.50700000000001</c:v>
                </c:pt>
                <c:pt idx="3182">
                  <c:v>178.93350000000001</c:v>
                </c:pt>
                <c:pt idx="3183">
                  <c:v>187.91800000000001</c:v>
                </c:pt>
                <c:pt idx="3184">
                  <c:v>194.96</c:v>
                </c:pt>
                <c:pt idx="3185">
                  <c:v>196.41349999999997</c:v>
                </c:pt>
                <c:pt idx="3186">
                  <c:v>203.28</c:v>
                </c:pt>
                <c:pt idx="3187">
                  <c:v>203.65540000000001</c:v>
                </c:pt>
                <c:pt idx="3188">
                  <c:v>213.66559999999998</c:v>
                </c:pt>
                <c:pt idx="3189">
                  <c:v>221.35150000000004</c:v>
                </c:pt>
                <c:pt idx="3190">
                  <c:v>229.38210000000063</c:v>
                </c:pt>
                <c:pt idx="3191">
                  <c:v>232.38120000000063</c:v>
                </c:pt>
                <c:pt idx="3192">
                  <c:v>232.4</c:v>
                </c:pt>
                <c:pt idx="3193">
                  <c:v>232.88040000000063</c:v>
                </c:pt>
                <c:pt idx="3194">
                  <c:v>261.5659</c:v>
                </c:pt>
                <c:pt idx="3195">
                  <c:v>263.06529999999964</c:v>
                </c:pt>
                <c:pt idx="3196">
                  <c:v>265.68</c:v>
                </c:pt>
                <c:pt idx="3197">
                  <c:v>269.86599999999999</c:v>
                </c:pt>
                <c:pt idx="3198">
                  <c:v>274</c:v>
                </c:pt>
                <c:pt idx="3199">
                  <c:v>274.06670000000003</c:v>
                </c:pt>
                <c:pt idx="3200">
                  <c:v>274.90519999999862</c:v>
                </c:pt>
                <c:pt idx="3201">
                  <c:v>276.18950000000001</c:v>
                </c:pt>
                <c:pt idx="3202">
                  <c:v>280.91739999999879</c:v>
                </c:pt>
                <c:pt idx="3203">
                  <c:v>285.55410000000001</c:v>
                </c:pt>
                <c:pt idx="3204">
                  <c:v>288.14519999999999</c:v>
                </c:pt>
                <c:pt idx="3205">
                  <c:v>297.52140000000003</c:v>
                </c:pt>
                <c:pt idx="3206">
                  <c:v>300.60930000000002</c:v>
                </c:pt>
                <c:pt idx="3207">
                  <c:v>305.2</c:v>
                </c:pt>
                <c:pt idx="3208">
                  <c:v>315.60000000000002</c:v>
                </c:pt>
                <c:pt idx="3209">
                  <c:v>322.50479999999999</c:v>
                </c:pt>
                <c:pt idx="3210">
                  <c:v>323.91999999999911</c:v>
                </c:pt>
                <c:pt idx="3211">
                  <c:v>328.95429999999999</c:v>
                </c:pt>
                <c:pt idx="3212">
                  <c:v>335.38979999999964</c:v>
                </c:pt>
                <c:pt idx="3213">
                  <c:v>336.4</c:v>
                </c:pt>
                <c:pt idx="3214">
                  <c:v>337.62020000000001</c:v>
                </c:pt>
                <c:pt idx="3215">
                  <c:v>340.85210000000001</c:v>
                </c:pt>
                <c:pt idx="3216">
                  <c:v>361.35759999999999</c:v>
                </c:pt>
                <c:pt idx="3217">
                  <c:v>361.36</c:v>
                </c:pt>
                <c:pt idx="3218">
                  <c:v>364.21359999999879</c:v>
                </c:pt>
                <c:pt idx="3219">
                  <c:v>367.38380000000001</c:v>
                </c:pt>
                <c:pt idx="3220">
                  <c:v>368.34460000000126</c:v>
                </c:pt>
                <c:pt idx="3221">
                  <c:v>370.82129999999898</c:v>
                </c:pt>
                <c:pt idx="3222">
                  <c:v>371.76</c:v>
                </c:pt>
                <c:pt idx="3223">
                  <c:v>378</c:v>
                </c:pt>
                <c:pt idx="3224">
                  <c:v>382.16</c:v>
                </c:pt>
                <c:pt idx="3225">
                  <c:v>383.78960000000001</c:v>
                </c:pt>
                <c:pt idx="3226">
                  <c:v>384.24</c:v>
                </c:pt>
                <c:pt idx="3227">
                  <c:v>391.13709999999969</c:v>
                </c:pt>
                <c:pt idx="3228">
                  <c:v>392.20940000000002</c:v>
                </c:pt>
                <c:pt idx="3229">
                  <c:v>398.72719999999867</c:v>
                </c:pt>
                <c:pt idx="3230">
                  <c:v>398.8</c:v>
                </c:pt>
                <c:pt idx="3231">
                  <c:v>407.03160000000003</c:v>
                </c:pt>
                <c:pt idx="3232">
                  <c:v>426.66390000000001</c:v>
                </c:pt>
                <c:pt idx="3233">
                  <c:v>427.16329999999999</c:v>
                </c:pt>
                <c:pt idx="3234">
                  <c:v>429.23719999999855</c:v>
                </c:pt>
                <c:pt idx="3235">
                  <c:v>431.38979999999964</c:v>
                </c:pt>
                <c:pt idx="3236">
                  <c:v>432.08</c:v>
                </c:pt>
                <c:pt idx="3237">
                  <c:v>432.73709999999892</c:v>
                </c:pt>
                <c:pt idx="3238">
                  <c:v>438.55669999999969</c:v>
                </c:pt>
                <c:pt idx="3239">
                  <c:v>440.4</c:v>
                </c:pt>
                <c:pt idx="3240">
                  <c:v>442.35640000000001</c:v>
                </c:pt>
                <c:pt idx="3241">
                  <c:v>448.48409999999905</c:v>
                </c:pt>
                <c:pt idx="3242">
                  <c:v>457.04</c:v>
                </c:pt>
                <c:pt idx="3243">
                  <c:v>457.31220000000002</c:v>
                </c:pt>
                <c:pt idx="3244">
                  <c:v>457.32440000000008</c:v>
                </c:pt>
                <c:pt idx="3245">
                  <c:v>461.2</c:v>
                </c:pt>
                <c:pt idx="3246">
                  <c:v>464.3451</c:v>
                </c:pt>
                <c:pt idx="3247">
                  <c:v>467.21080000000001</c:v>
                </c:pt>
                <c:pt idx="3248">
                  <c:v>472.43619999999794</c:v>
                </c:pt>
                <c:pt idx="3249">
                  <c:v>472.53189999999898</c:v>
                </c:pt>
                <c:pt idx="3250">
                  <c:v>473.0652</c:v>
                </c:pt>
                <c:pt idx="3251">
                  <c:v>482</c:v>
                </c:pt>
                <c:pt idx="3252">
                  <c:v>483.6755</c:v>
                </c:pt>
                <c:pt idx="3253">
                  <c:v>484.66699999999969</c:v>
                </c:pt>
                <c:pt idx="3254">
                  <c:v>488.09009999999898</c:v>
                </c:pt>
                <c:pt idx="3255">
                  <c:v>490.32</c:v>
                </c:pt>
                <c:pt idx="3256">
                  <c:v>494.47999999999911</c:v>
                </c:pt>
                <c:pt idx="3257">
                  <c:v>504.90660000000003</c:v>
                </c:pt>
                <c:pt idx="3258">
                  <c:v>511.42449999999963</c:v>
                </c:pt>
                <c:pt idx="3259">
                  <c:v>517.24380000000053</c:v>
                </c:pt>
                <c:pt idx="3260">
                  <c:v>523.6</c:v>
                </c:pt>
                <c:pt idx="3261">
                  <c:v>526.88800000000003</c:v>
                </c:pt>
                <c:pt idx="3262">
                  <c:v>528.78800000000228</c:v>
                </c:pt>
                <c:pt idx="3263">
                  <c:v>530.70950000000005</c:v>
                </c:pt>
                <c:pt idx="3264">
                  <c:v>534.55399999999997</c:v>
                </c:pt>
                <c:pt idx="3265">
                  <c:v>539.52319999999997</c:v>
                </c:pt>
                <c:pt idx="3266">
                  <c:v>544.4</c:v>
                </c:pt>
                <c:pt idx="3267">
                  <c:v>546.524</c:v>
                </c:pt>
                <c:pt idx="3268">
                  <c:v>561.04</c:v>
                </c:pt>
                <c:pt idx="3269">
                  <c:v>566.46519999999759</c:v>
                </c:pt>
                <c:pt idx="3270">
                  <c:v>566.80499999999938</c:v>
                </c:pt>
                <c:pt idx="3271">
                  <c:v>569.13900000000001</c:v>
                </c:pt>
                <c:pt idx="3272">
                  <c:v>577.1146</c:v>
                </c:pt>
                <c:pt idx="3273">
                  <c:v>580.66789999999946</c:v>
                </c:pt>
                <c:pt idx="3274">
                  <c:v>581.21830000000193</c:v>
                </c:pt>
                <c:pt idx="3275">
                  <c:v>588.35379999999998</c:v>
                </c:pt>
                <c:pt idx="3276">
                  <c:v>591.13789999999949</c:v>
                </c:pt>
                <c:pt idx="3277">
                  <c:v>594.81059999999809</c:v>
                </c:pt>
                <c:pt idx="3278">
                  <c:v>595.09400000000005</c:v>
                </c:pt>
                <c:pt idx="3279">
                  <c:v>600.46449999999948</c:v>
                </c:pt>
                <c:pt idx="3280">
                  <c:v>601.33749999999748</c:v>
                </c:pt>
                <c:pt idx="3281">
                  <c:v>606.79999999999995</c:v>
                </c:pt>
                <c:pt idx="3282">
                  <c:v>612.95830000000001</c:v>
                </c:pt>
                <c:pt idx="3283">
                  <c:v>616.65229999999758</c:v>
                </c:pt>
                <c:pt idx="3284">
                  <c:v>617.17600000000004</c:v>
                </c:pt>
                <c:pt idx="3285">
                  <c:v>617.68440000000055</c:v>
                </c:pt>
                <c:pt idx="3286">
                  <c:v>620.29580000000055</c:v>
                </c:pt>
                <c:pt idx="3287">
                  <c:v>631.51110000000006</c:v>
                </c:pt>
                <c:pt idx="3288">
                  <c:v>635.38940000000002</c:v>
                </c:pt>
                <c:pt idx="3289">
                  <c:v>640.08000000000004</c:v>
                </c:pt>
                <c:pt idx="3290">
                  <c:v>644.24</c:v>
                </c:pt>
                <c:pt idx="3291">
                  <c:v>644.59230000000002</c:v>
                </c:pt>
                <c:pt idx="3292">
                  <c:v>646.95889999999997</c:v>
                </c:pt>
                <c:pt idx="3293">
                  <c:v>648.4</c:v>
                </c:pt>
                <c:pt idx="3294">
                  <c:v>649.54789999999946</c:v>
                </c:pt>
                <c:pt idx="3295">
                  <c:v>660.88</c:v>
                </c:pt>
                <c:pt idx="3296">
                  <c:v>665.21299999999997</c:v>
                </c:pt>
                <c:pt idx="3297">
                  <c:v>666.19150000000002</c:v>
                </c:pt>
                <c:pt idx="3298">
                  <c:v>669.2</c:v>
                </c:pt>
                <c:pt idx="3299">
                  <c:v>672.29259999999999</c:v>
                </c:pt>
                <c:pt idx="3300">
                  <c:v>673.31870000000004</c:v>
                </c:pt>
                <c:pt idx="3301">
                  <c:v>682.74630000000002</c:v>
                </c:pt>
                <c:pt idx="3302">
                  <c:v>686.03300000000002</c:v>
                </c:pt>
                <c:pt idx="3303">
                  <c:v>686.16199999999947</c:v>
                </c:pt>
                <c:pt idx="3304">
                  <c:v>694.19860000000051</c:v>
                </c:pt>
                <c:pt idx="3305">
                  <c:v>697.20920000000001</c:v>
                </c:pt>
                <c:pt idx="3306">
                  <c:v>697.60249999999996</c:v>
                </c:pt>
                <c:pt idx="3307">
                  <c:v>699.62929999999949</c:v>
                </c:pt>
                <c:pt idx="3308">
                  <c:v>702.48</c:v>
                </c:pt>
                <c:pt idx="3309">
                  <c:v>708.58890000000054</c:v>
                </c:pt>
                <c:pt idx="3310">
                  <c:v>709.69029999999998</c:v>
                </c:pt>
                <c:pt idx="3311">
                  <c:v>710.04430000000002</c:v>
                </c:pt>
                <c:pt idx="3312">
                  <c:v>710.8</c:v>
                </c:pt>
                <c:pt idx="3313">
                  <c:v>727.8809</c:v>
                </c:pt>
                <c:pt idx="3314">
                  <c:v>730.56459999999947</c:v>
                </c:pt>
                <c:pt idx="3315">
                  <c:v>732.50159999999948</c:v>
                </c:pt>
                <c:pt idx="3316">
                  <c:v>734.78459999999995</c:v>
                </c:pt>
                <c:pt idx="3317">
                  <c:v>739.22519999999997</c:v>
                </c:pt>
                <c:pt idx="3318">
                  <c:v>740.85279999999796</c:v>
                </c:pt>
                <c:pt idx="3319">
                  <c:v>745.24400000000003</c:v>
                </c:pt>
                <c:pt idx="3320">
                  <c:v>749.33139999999946</c:v>
                </c:pt>
                <c:pt idx="3321">
                  <c:v>749.9701</c:v>
                </c:pt>
                <c:pt idx="3322">
                  <c:v>755.49509999999998</c:v>
                </c:pt>
                <c:pt idx="3323">
                  <c:v>761.28689999999995</c:v>
                </c:pt>
                <c:pt idx="3324">
                  <c:v>769.53909999999996</c:v>
                </c:pt>
                <c:pt idx="3325">
                  <c:v>773.2</c:v>
                </c:pt>
                <c:pt idx="3326">
                  <c:v>783.38390000000004</c:v>
                </c:pt>
                <c:pt idx="3327">
                  <c:v>784.95870000000002</c:v>
                </c:pt>
                <c:pt idx="3328">
                  <c:v>788.91980000000001</c:v>
                </c:pt>
                <c:pt idx="3329">
                  <c:v>789.11209999999949</c:v>
                </c:pt>
                <c:pt idx="3330">
                  <c:v>790.10900000000004</c:v>
                </c:pt>
                <c:pt idx="3331">
                  <c:v>791.64890000000003</c:v>
                </c:pt>
                <c:pt idx="3332">
                  <c:v>794.56370000000004</c:v>
                </c:pt>
                <c:pt idx="3333">
                  <c:v>796.12400000000002</c:v>
                </c:pt>
                <c:pt idx="3334">
                  <c:v>797.33939999999996</c:v>
                </c:pt>
                <c:pt idx="3335">
                  <c:v>797.66359999999997</c:v>
                </c:pt>
                <c:pt idx="3336">
                  <c:v>799.71640000000002</c:v>
                </c:pt>
                <c:pt idx="3337">
                  <c:v>799.83539999999948</c:v>
                </c:pt>
                <c:pt idx="3338">
                  <c:v>809.32370000000003</c:v>
                </c:pt>
                <c:pt idx="3339">
                  <c:v>809.83309999999949</c:v>
                </c:pt>
                <c:pt idx="3340">
                  <c:v>813.01409999999998</c:v>
                </c:pt>
                <c:pt idx="3341">
                  <c:v>814.8</c:v>
                </c:pt>
                <c:pt idx="3342">
                  <c:v>816.21590000000003</c:v>
                </c:pt>
                <c:pt idx="3343">
                  <c:v>831.60450000000003</c:v>
                </c:pt>
                <c:pt idx="3344">
                  <c:v>839.17800000000193</c:v>
                </c:pt>
                <c:pt idx="3345">
                  <c:v>841.42819999999949</c:v>
                </c:pt>
                <c:pt idx="3346">
                  <c:v>857.36069999999722</c:v>
                </c:pt>
                <c:pt idx="3347">
                  <c:v>860.35799999999733</c:v>
                </c:pt>
                <c:pt idx="3348">
                  <c:v>867.27509999999995</c:v>
                </c:pt>
                <c:pt idx="3349">
                  <c:v>869.66430000000003</c:v>
                </c:pt>
                <c:pt idx="3350">
                  <c:v>875.11800000000005</c:v>
                </c:pt>
                <c:pt idx="3351">
                  <c:v>875.82839999999999</c:v>
                </c:pt>
                <c:pt idx="3352">
                  <c:v>881.96279999999808</c:v>
                </c:pt>
                <c:pt idx="3353">
                  <c:v>883.88119999999947</c:v>
                </c:pt>
                <c:pt idx="3354">
                  <c:v>889.06519999999796</c:v>
                </c:pt>
                <c:pt idx="3355">
                  <c:v>889.50509999999997</c:v>
                </c:pt>
                <c:pt idx="3356">
                  <c:v>889.97940000000051</c:v>
                </c:pt>
                <c:pt idx="3357">
                  <c:v>897.86039999999946</c:v>
                </c:pt>
                <c:pt idx="3358">
                  <c:v>898</c:v>
                </c:pt>
                <c:pt idx="3359">
                  <c:v>904.22709999999938</c:v>
                </c:pt>
                <c:pt idx="3360">
                  <c:v>906.31999999999948</c:v>
                </c:pt>
                <c:pt idx="3361">
                  <c:v>917.24950000000001</c:v>
                </c:pt>
                <c:pt idx="3362">
                  <c:v>919.12860000000001</c:v>
                </c:pt>
                <c:pt idx="3363">
                  <c:v>923.63239999999996</c:v>
                </c:pt>
                <c:pt idx="3364">
                  <c:v>927.66159999999809</c:v>
                </c:pt>
                <c:pt idx="3365">
                  <c:v>931.28000000000054</c:v>
                </c:pt>
                <c:pt idx="3366">
                  <c:v>939.6</c:v>
                </c:pt>
                <c:pt idx="3367">
                  <c:v>941.34859999999946</c:v>
                </c:pt>
                <c:pt idx="3368">
                  <c:v>953.43470000000002</c:v>
                </c:pt>
                <c:pt idx="3369">
                  <c:v>960.4</c:v>
                </c:pt>
                <c:pt idx="3370">
                  <c:v>968.03639999999996</c:v>
                </c:pt>
                <c:pt idx="3371">
                  <c:v>971.11609999999996</c:v>
                </c:pt>
                <c:pt idx="3372">
                  <c:v>981.2</c:v>
                </c:pt>
                <c:pt idx="3373">
                  <c:v>985.68050000000005</c:v>
                </c:pt>
                <c:pt idx="3374">
                  <c:v>998.00450000000001</c:v>
                </c:pt>
                <c:pt idx="3375">
                  <c:v>1001.472</c:v>
                </c:pt>
                <c:pt idx="3376">
                  <c:v>1010.3199999999994</c:v>
                </c:pt>
                <c:pt idx="3377">
                  <c:v>1012.8309999999981</c:v>
                </c:pt>
                <c:pt idx="3378">
                  <c:v>1023.6980000000005</c:v>
                </c:pt>
                <c:pt idx="3379">
                  <c:v>1034.463</c:v>
                </c:pt>
                <c:pt idx="3380">
                  <c:v>1035.098</c:v>
                </c:pt>
                <c:pt idx="3381">
                  <c:v>1036.02</c:v>
                </c:pt>
                <c:pt idx="3382">
                  <c:v>1045.7170000000001</c:v>
                </c:pt>
                <c:pt idx="3383">
                  <c:v>1048.4000000000001</c:v>
                </c:pt>
                <c:pt idx="3384">
                  <c:v>1048.6859999999999</c:v>
                </c:pt>
                <c:pt idx="3385">
                  <c:v>1049.509</c:v>
                </c:pt>
                <c:pt idx="3386">
                  <c:v>1051.808</c:v>
                </c:pt>
                <c:pt idx="3387">
                  <c:v>1053.1519999999998</c:v>
                </c:pt>
                <c:pt idx="3388">
                  <c:v>1060.24</c:v>
                </c:pt>
                <c:pt idx="3389">
                  <c:v>1064.4000000000001</c:v>
                </c:pt>
                <c:pt idx="3390">
                  <c:v>1064.819</c:v>
                </c:pt>
                <c:pt idx="3391">
                  <c:v>1065.749</c:v>
                </c:pt>
                <c:pt idx="3392">
                  <c:v>1082.6559999999999</c:v>
                </c:pt>
                <c:pt idx="3393">
                  <c:v>1083.02</c:v>
                </c:pt>
                <c:pt idx="3394">
                  <c:v>1086.0939999999998</c:v>
                </c:pt>
                <c:pt idx="3395">
                  <c:v>1087.2839999999999</c:v>
                </c:pt>
                <c:pt idx="3396">
                  <c:v>1088.4000000000001</c:v>
                </c:pt>
                <c:pt idx="3397">
                  <c:v>1103.1829999999998</c:v>
                </c:pt>
                <c:pt idx="3398">
                  <c:v>1121.6099999999999</c:v>
                </c:pt>
                <c:pt idx="3399">
                  <c:v>1127.0739999999998</c:v>
                </c:pt>
                <c:pt idx="3400">
                  <c:v>1127.202</c:v>
                </c:pt>
                <c:pt idx="3401">
                  <c:v>1133.9770000000001</c:v>
                </c:pt>
                <c:pt idx="3402">
                  <c:v>1134.912</c:v>
                </c:pt>
                <c:pt idx="3403">
                  <c:v>1136.1179999999999</c:v>
                </c:pt>
                <c:pt idx="3404">
                  <c:v>1145.288</c:v>
                </c:pt>
                <c:pt idx="3405">
                  <c:v>1145.5819999999999</c:v>
                </c:pt>
                <c:pt idx="3406">
                  <c:v>1153.867</c:v>
                </c:pt>
                <c:pt idx="3407">
                  <c:v>1156.1299999999999</c:v>
                </c:pt>
                <c:pt idx="3408">
                  <c:v>1156.808</c:v>
                </c:pt>
                <c:pt idx="3409">
                  <c:v>1161.49</c:v>
                </c:pt>
                <c:pt idx="3410">
                  <c:v>1168.4000000000001</c:v>
                </c:pt>
                <c:pt idx="3411">
                  <c:v>1169.3409999999999</c:v>
                </c:pt>
                <c:pt idx="3412">
                  <c:v>1170.701</c:v>
                </c:pt>
                <c:pt idx="3413">
                  <c:v>1171.309</c:v>
                </c:pt>
                <c:pt idx="3414">
                  <c:v>1175.588</c:v>
                </c:pt>
                <c:pt idx="3415">
                  <c:v>1178.511</c:v>
                </c:pt>
                <c:pt idx="3416">
                  <c:v>1179.33</c:v>
                </c:pt>
                <c:pt idx="3417">
                  <c:v>1182.0619999999999</c:v>
                </c:pt>
                <c:pt idx="3418">
                  <c:v>1185.463</c:v>
                </c:pt>
                <c:pt idx="3419">
                  <c:v>1189.2</c:v>
                </c:pt>
                <c:pt idx="3420">
                  <c:v>1194.5929999999998</c:v>
                </c:pt>
                <c:pt idx="3421">
                  <c:v>1202.865</c:v>
                </c:pt>
                <c:pt idx="3422">
                  <c:v>1208.991</c:v>
                </c:pt>
                <c:pt idx="3423">
                  <c:v>1212.8819999999998</c:v>
                </c:pt>
                <c:pt idx="3424">
                  <c:v>1221.627</c:v>
                </c:pt>
                <c:pt idx="3425">
                  <c:v>1223.0450000000001</c:v>
                </c:pt>
                <c:pt idx="3426">
                  <c:v>1238.569</c:v>
                </c:pt>
                <c:pt idx="3427">
                  <c:v>1240.1229999999998</c:v>
                </c:pt>
                <c:pt idx="3428">
                  <c:v>1244.8389999999999</c:v>
                </c:pt>
                <c:pt idx="3429">
                  <c:v>1250.046</c:v>
                </c:pt>
                <c:pt idx="3430">
                  <c:v>1254.9390000000001</c:v>
                </c:pt>
                <c:pt idx="3431">
                  <c:v>1256.472</c:v>
                </c:pt>
                <c:pt idx="3432">
                  <c:v>1269.518</c:v>
                </c:pt>
                <c:pt idx="3433">
                  <c:v>1270.2539999999999</c:v>
                </c:pt>
                <c:pt idx="3434">
                  <c:v>1271.3109999999999</c:v>
                </c:pt>
                <c:pt idx="3435">
                  <c:v>1271.9590000000001</c:v>
                </c:pt>
                <c:pt idx="3436">
                  <c:v>1272.4000000000001</c:v>
                </c:pt>
                <c:pt idx="3437">
                  <c:v>1276.569</c:v>
                </c:pt>
                <c:pt idx="3438">
                  <c:v>1282.9760000000001</c:v>
                </c:pt>
                <c:pt idx="3439">
                  <c:v>1286.3609999999999</c:v>
                </c:pt>
                <c:pt idx="3440">
                  <c:v>1295.317</c:v>
                </c:pt>
                <c:pt idx="3441">
                  <c:v>1296.539</c:v>
                </c:pt>
                <c:pt idx="3442">
                  <c:v>1296.576</c:v>
                </c:pt>
                <c:pt idx="3443">
                  <c:v>1296.8229999999999</c:v>
                </c:pt>
                <c:pt idx="3444">
                  <c:v>1302.1829999999998</c:v>
                </c:pt>
                <c:pt idx="3445">
                  <c:v>1315.2070000000001</c:v>
                </c:pt>
                <c:pt idx="3446">
                  <c:v>1318.8419999999999</c:v>
                </c:pt>
                <c:pt idx="3447">
                  <c:v>1334.2090000000001</c:v>
                </c:pt>
                <c:pt idx="3448">
                  <c:v>1336.9170000000001</c:v>
                </c:pt>
                <c:pt idx="3449">
                  <c:v>1345.27</c:v>
                </c:pt>
                <c:pt idx="3450">
                  <c:v>1346.626</c:v>
                </c:pt>
                <c:pt idx="3451">
                  <c:v>1351.8819999999998</c:v>
                </c:pt>
                <c:pt idx="3452">
                  <c:v>1353.2639999999999</c:v>
                </c:pt>
                <c:pt idx="3453">
                  <c:v>1362.8969999999999</c:v>
                </c:pt>
                <c:pt idx="3454">
                  <c:v>1363.0739999999998</c:v>
                </c:pt>
                <c:pt idx="3455">
                  <c:v>1368.4</c:v>
                </c:pt>
                <c:pt idx="3456">
                  <c:v>1374.1319999999998</c:v>
                </c:pt>
                <c:pt idx="3457">
                  <c:v>1376.242</c:v>
                </c:pt>
                <c:pt idx="3458">
                  <c:v>1383.4070000000011</c:v>
                </c:pt>
                <c:pt idx="3459">
                  <c:v>1390.7560000000001</c:v>
                </c:pt>
                <c:pt idx="3460">
                  <c:v>1397.2</c:v>
                </c:pt>
                <c:pt idx="3461">
                  <c:v>1405.069</c:v>
                </c:pt>
                <c:pt idx="3462">
                  <c:v>1418</c:v>
                </c:pt>
                <c:pt idx="3463">
                  <c:v>1418.6949999999956</c:v>
                </c:pt>
                <c:pt idx="3464">
                  <c:v>1437.6979999999999</c:v>
                </c:pt>
                <c:pt idx="3465">
                  <c:v>1438.8</c:v>
                </c:pt>
                <c:pt idx="3466">
                  <c:v>1440.326</c:v>
                </c:pt>
                <c:pt idx="3467">
                  <c:v>1442.1969999999999</c:v>
                </c:pt>
                <c:pt idx="3468">
                  <c:v>1442.5060000000001</c:v>
                </c:pt>
                <c:pt idx="3469">
                  <c:v>1444.8939999999998</c:v>
                </c:pt>
                <c:pt idx="3470">
                  <c:v>1455.424</c:v>
                </c:pt>
                <c:pt idx="3471">
                  <c:v>1459.3619999999999</c:v>
                </c:pt>
                <c:pt idx="3472">
                  <c:v>1467.92</c:v>
                </c:pt>
                <c:pt idx="3473">
                  <c:v>1474.2629999999999</c:v>
                </c:pt>
                <c:pt idx="3474">
                  <c:v>1481.8409999999999</c:v>
                </c:pt>
                <c:pt idx="3475">
                  <c:v>1484.5889999999999</c:v>
                </c:pt>
                <c:pt idx="3476">
                  <c:v>1490.9770000000001</c:v>
                </c:pt>
                <c:pt idx="3477">
                  <c:v>1491.8219999999999</c:v>
                </c:pt>
                <c:pt idx="3478">
                  <c:v>1511.5050000000001</c:v>
                </c:pt>
                <c:pt idx="3479">
                  <c:v>1526.2829999999999</c:v>
                </c:pt>
                <c:pt idx="3480">
                  <c:v>1527.346</c:v>
                </c:pt>
                <c:pt idx="3481">
                  <c:v>1528.4</c:v>
                </c:pt>
                <c:pt idx="3482">
                  <c:v>1529.8779999999999</c:v>
                </c:pt>
                <c:pt idx="3483">
                  <c:v>1537.5639999999999</c:v>
                </c:pt>
                <c:pt idx="3484">
                  <c:v>1537.818</c:v>
                </c:pt>
                <c:pt idx="3485">
                  <c:v>1541.4190000000001</c:v>
                </c:pt>
                <c:pt idx="3486">
                  <c:v>1542.5829999999999</c:v>
                </c:pt>
                <c:pt idx="3487">
                  <c:v>1547.3619999999999</c:v>
                </c:pt>
                <c:pt idx="3488">
                  <c:v>1554.7329999999999</c:v>
                </c:pt>
                <c:pt idx="3489">
                  <c:v>1560.0609999999999</c:v>
                </c:pt>
                <c:pt idx="3490">
                  <c:v>1561.7460000000001</c:v>
                </c:pt>
                <c:pt idx="3491">
                  <c:v>1567.4270000000001</c:v>
                </c:pt>
                <c:pt idx="3492">
                  <c:v>1571.2760000000001</c:v>
                </c:pt>
                <c:pt idx="3493">
                  <c:v>1575.29</c:v>
                </c:pt>
                <c:pt idx="3494">
                  <c:v>1581.1309999999999</c:v>
                </c:pt>
                <c:pt idx="3495">
                  <c:v>1584.1949999999956</c:v>
                </c:pt>
                <c:pt idx="3496">
                  <c:v>1584.4</c:v>
                </c:pt>
                <c:pt idx="3497">
                  <c:v>1593.8519999999999</c:v>
                </c:pt>
                <c:pt idx="3498">
                  <c:v>1601.461</c:v>
                </c:pt>
                <c:pt idx="3499">
                  <c:v>1602.375</c:v>
                </c:pt>
                <c:pt idx="3500">
                  <c:v>1605.2</c:v>
                </c:pt>
                <c:pt idx="3501">
                  <c:v>1606.7370000000001</c:v>
                </c:pt>
                <c:pt idx="3502">
                  <c:v>1608.2560000000001</c:v>
                </c:pt>
                <c:pt idx="3503">
                  <c:v>1625.952</c:v>
                </c:pt>
                <c:pt idx="3504">
                  <c:v>1630.606</c:v>
                </c:pt>
                <c:pt idx="3505">
                  <c:v>1633.6779999999999</c:v>
                </c:pt>
                <c:pt idx="3506">
                  <c:v>1637.6899999999998</c:v>
                </c:pt>
                <c:pt idx="3507">
                  <c:v>1638.9349999999999</c:v>
                </c:pt>
                <c:pt idx="3508">
                  <c:v>1639.7249999999999</c:v>
                </c:pt>
                <c:pt idx="3509">
                  <c:v>1644.396</c:v>
                </c:pt>
                <c:pt idx="3510">
                  <c:v>1647.9290000000001</c:v>
                </c:pt>
                <c:pt idx="3511">
                  <c:v>1648.98</c:v>
                </c:pt>
                <c:pt idx="3512">
                  <c:v>1649.808</c:v>
                </c:pt>
                <c:pt idx="3513">
                  <c:v>1654.242</c:v>
                </c:pt>
                <c:pt idx="3514">
                  <c:v>1662.809</c:v>
                </c:pt>
                <c:pt idx="3515">
                  <c:v>1664.527</c:v>
                </c:pt>
                <c:pt idx="3516">
                  <c:v>1674.3439999999998</c:v>
                </c:pt>
                <c:pt idx="3517">
                  <c:v>1676.5989999999999</c:v>
                </c:pt>
                <c:pt idx="3518">
                  <c:v>1678.875</c:v>
                </c:pt>
                <c:pt idx="3519">
                  <c:v>1682.3629999999998</c:v>
                </c:pt>
                <c:pt idx="3520">
                  <c:v>1692.2180000000001</c:v>
                </c:pt>
                <c:pt idx="3521">
                  <c:v>1698.0170000000001</c:v>
                </c:pt>
                <c:pt idx="3522">
                  <c:v>1708.576</c:v>
                </c:pt>
                <c:pt idx="3523">
                  <c:v>1709.337</c:v>
                </c:pt>
                <c:pt idx="3524">
                  <c:v>1711.9870000000001</c:v>
                </c:pt>
                <c:pt idx="3525">
                  <c:v>1717.4290000000001</c:v>
                </c:pt>
                <c:pt idx="3526">
                  <c:v>1720.2149999999999</c:v>
                </c:pt>
                <c:pt idx="3527">
                  <c:v>1722.0260000000001</c:v>
                </c:pt>
                <c:pt idx="3528">
                  <c:v>1722.085</c:v>
                </c:pt>
                <c:pt idx="3529">
                  <c:v>1730.1229999999998</c:v>
                </c:pt>
                <c:pt idx="3530">
                  <c:v>1751.5119999999999</c:v>
                </c:pt>
                <c:pt idx="3531">
                  <c:v>1751.6939999999956</c:v>
                </c:pt>
                <c:pt idx="3532">
                  <c:v>1759.2670000000001</c:v>
                </c:pt>
                <c:pt idx="3533">
                  <c:v>1761.4739999999999</c:v>
                </c:pt>
                <c:pt idx="3534">
                  <c:v>1768.4</c:v>
                </c:pt>
                <c:pt idx="3535">
                  <c:v>1785.239</c:v>
                </c:pt>
                <c:pt idx="3536">
                  <c:v>1785.4349999999999</c:v>
                </c:pt>
                <c:pt idx="3537">
                  <c:v>1789.576</c:v>
                </c:pt>
                <c:pt idx="3538">
                  <c:v>1795.8729999999998</c:v>
                </c:pt>
                <c:pt idx="3539">
                  <c:v>1805.5450000000001</c:v>
                </c:pt>
                <c:pt idx="3540">
                  <c:v>1813.2</c:v>
                </c:pt>
                <c:pt idx="3541">
                  <c:v>1821.6949999999956</c:v>
                </c:pt>
                <c:pt idx="3542">
                  <c:v>1824.989</c:v>
                </c:pt>
                <c:pt idx="3543">
                  <c:v>1827.3689999999999</c:v>
                </c:pt>
                <c:pt idx="3544">
                  <c:v>1827.4660000000001</c:v>
                </c:pt>
                <c:pt idx="3545">
                  <c:v>1827.587</c:v>
                </c:pt>
                <c:pt idx="3546">
                  <c:v>1836.9050000000011</c:v>
                </c:pt>
                <c:pt idx="3547">
                  <c:v>1841.3</c:v>
                </c:pt>
                <c:pt idx="3548">
                  <c:v>1846.616</c:v>
                </c:pt>
                <c:pt idx="3549">
                  <c:v>1847.8709999999999</c:v>
                </c:pt>
                <c:pt idx="3550">
                  <c:v>1848.4</c:v>
                </c:pt>
                <c:pt idx="3551">
                  <c:v>1849.8799999999999</c:v>
                </c:pt>
                <c:pt idx="3552">
                  <c:v>1854.8619999999999</c:v>
                </c:pt>
                <c:pt idx="3553">
                  <c:v>1857.232</c:v>
                </c:pt>
                <c:pt idx="3554">
                  <c:v>1876.54</c:v>
                </c:pt>
                <c:pt idx="3555">
                  <c:v>1881.4960000000001</c:v>
                </c:pt>
                <c:pt idx="3556">
                  <c:v>1887.499</c:v>
                </c:pt>
                <c:pt idx="3557">
                  <c:v>1913.1409999999998</c:v>
                </c:pt>
                <c:pt idx="3558">
                  <c:v>1914.1739999999998</c:v>
                </c:pt>
                <c:pt idx="3559">
                  <c:v>1920.348</c:v>
                </c:pt>
                <c:pt idx="3560">
                  <c:v>1923.4770000000001</c:v>
                </c:pt>
                <c:pt idx="3561">
                  <c:v>1930.319</c:v>
                </c:pt>
                <c:pt idx="3562">
                  <c:v>1938</c:v>
                </c:pt>
                <c:pt idx="3563">
                  <c:v>1943.5529999999999</c:v>
                </c:pt>
                <c:pt idx="3564">
                  <c:v>1945.778</c:v>
                </c:pt>
                <c:pt idx="3565">
                  <c:v>1946.92</c:v>
                </c:pt>
                <c:pt idx="3566">
                  <c:v>1958.395</c:v>
                </c:pt>
                <c:pt idx="3567">
                  <c:v>1959.251</c:v>
                </c:pt>
                <c:pt idx="3568">
                  <c:v>1963.3619999999999</c:v>
                </c:pt>
                <c:pt idx="3569">
                  <c:v>1965.2180000000001</c:v>
                </c:pt>
                <c:pt idx="3570">
                  <c:v>1968.2339999999999</c:v>
                </c:pt>
                <c:pt idx="3571">
                  <c:v>1974.8939999999998</c:v>
                </c:pt>
                <c:pt idx="3572">
                  <c:v>1976.4010000000001</c:v>
                </c:pt>
                <c:pt idx="3573">
                  <c:v>1977.327</c:v>
                </c:pt>
                <c:pt idx="3574">
                  <c:v>1987.2180000000001</c:v>
                </c:pt>
                <c:pt idx="3575">
                  <c:v>1998.741</c:v>
                </c:pt>
                <c:pt idx="3576">
                  <c:v>2008.4</c:v>
                </c:pt>
                <c:pt idx="3577">
                  <c:v>2010.011</c:v>
                </c:pt>
                <c:pt idx="3578">
                  <c:v>2010.248</c:v>
                </c:pt>
                <c:pt idx="3579">
                  <c:v>2011.306</c:v>
                </c:pt>
                <c:pt idx="3580">
                  <c:v>2019.4749999999999</c:v>
                </c:pt>
                <c:pt idx="3581">
                  <c:v>2021.2</c:v>
                </c:pt>
                <c:pt idx="3582">
                  <c:v>2036.0909999999999</c:v>
                </c:pt>
                <c:pt idx="3583">
                  <c:v>2037.47</c:v>
                </c:pt>
                <c:pt idx="3584">
                  <c:v>2039.569</c:v>
                </c:pt>
                <c:pt idx="3585">
                  <c:v>2039.7049999999999</c:v>
                </c:pt>
                <c:pt idx="3586">
                  <c:v>2043.451</c:v>
                </c:pt>
                <c:pt idx="3587">
                  <c:v>2045.1879999999999</c:v>
                </c:pt>
                <c:pt idx="3588">
                  <c:v>2050.6570000000002</c:v>
                </c:pt>
                <c:pt idx="3589">
                  <c:v>2059.652</c:v>
                </c:pt>
                <c:pt idx="3590">
                  <c:v>2062.4459999999999</c:v>
                </c:pt>
                <c:pt idx="3591">
                  <c:v>2075.9650000000001</c:v>
                </c:pt>
                <c:pt idx="3592">
                  <c:v>2077.1149999999998</c:v>
                </c:pt>
                <c:pt idx="3593">
                  <c:v>2078.0740000000001</c:v>
                </c:pt>
                <c:pt idx="3594">
                  <c:v>2078.7919999999999</c:v>
                </c:pt>
                <c:pt idx="3595">
                  <c:v>2083.2859999999987</c:v>
                </c:pt>
                <c:pt idx="3596">
                  <c:v>2084.0250000000001</c:v>
                </c:pt>
                <c:pt idx="3597">
                  <c:v>2087.0479999999998</c:v>
                </c:pt>
                <c:pt idx="3598">
                  <c:v>2094.2170000000001</c:v>
                </c:pt>
                <c:pt idx="3599">
                  <c:v>2096.7649999999912</c:v>
                </c:pt>
                <c:pt idx="3600">
                  <c:v>2108.7659999999987</c:v>
                </c:pt>
                <c:pt idx="3601">
                  <c:v>2111.1979999999999</c:v>
                </c:pt>
                <c:pt idx="3602">
                  <c:v>2126.4749999999999</c:v>
                </c:pt>
                <c:pt idx="3603">
                  <c:v>2127.8670000000002</c:v>
                </c:pt>
                <c:pt idx="3604">
                  <c:v>2129.5079999999998</c:v>
                </c:pt>
                <c:pt idx="3605">
                  <c:v>2131.6079999999997</c:v>
                </c:pt>
                <c:pt idx="3606">
                  <c:v>2138.5549999999998</c:v>
                </c:pt>
                <c:pt idx="3607">
                  <c:v>2150.5430000000001</c:v>
                </c:pt>
                <c:pt idx="3608">
                  <c:v>2153.366</c:v>
                </c:pt>
                <c:pt idx="3609">
                  <c:v>2155.0740000000001</c:v>
                </c:pt>
                <c:pt idx="3610">
                  <c:v>2157.0909999999999</c:v>
                </c:pt>
                <c:pt idx="3611">
                  <c:v>2158.38</c:v>
                </c:pt>
                <c:pt idx="3612">
                  <c:v>2159.4250000000002</c:v>
                </c:pt>
                <c:pt idx="3613">
                  <c:v>2160.547</c:v>
                </c:pt>
                <c:pt idx="3614">
                  <c:v>2167.7049999999922</c:v>
                </c:pt>
                <c:pt idx="3615">
                  <c:v>2168.4</c:v>
                </c:pt>
                <c:pt idx="3616">
                  <c:v>2181.6669999999917</c:v>
                </c:pt>
                <c:pt idx="3617">
                  <c:v>2202.1289999999917</c:v>
                </c:pt>
                <c:pt idx="3618">
                  <c:v>2206.056</c:v>
                </c:pt>
                <c:pt idx="3619">
                  <c:v>2213.1039999999998</c:v>
                </c:pt>
                <c:pt idx="3620">
                  <c:v>2218.4409999999998</c:v>
                </c:pt>
                <c:pt idx="3621">
                  <c:v>2229.1999999999998</c:v>
                </c:pt>
                <c:pt idx="3622">
                  <c:v>2229.9110000000078</c:v>
                </c:pt>
                <c:pt idx="3623">
                  <c:v>2237.1889999999912</c:v>
                </c:pt>
                <c:pt idx="3624">
                  <c:v>2240.34</c:v>
                </c:pt>
                <c:pt idx="3625">
                  <c:v>2247.5859999999998</c:v>
                </c:pt>
                <c:pt idx="3626">
                  <c:v>2254.2550000000001</c:v>
                </c:pt>
                <c:pt idx="3627">
                  <c:v>2268.6190000000001</c:v>
                </c:pt>
                <c:pt idx="3628">
                  <c:v>2276.259</c:v>
                </c:pt>
                <c:pt idx="3629">
                  <c:v>2282.0369999999998</c:v>
                </c:pt>
                <c:pt idx="3630">
                  <c:v>2302.2359999999999</c:v>
                </c:pt>
                <c:pt idx="3631">
                  <c:v>2307.3580000000002</c:v>
                </c:pt>
                <c:pt idx="3632">
                  <c:v>2312.0540000000001</c:v>
                </c:pt>
                <c:pt idx="3633">
                  <c:v>2320.3829999999998</c:v>
                </c:pt>
                <c:pt idx="3634">
                  <c:v>2322.6170000000002</c:v>
                </c:pt>
                <c:pt idx="3635">
                  <c:v>2323.194</c:v>
                </c:pt>
                <c:pt idx="3636">
                  <c:v>2323.4659999999999</c:v>
                </c:pt>
                <c:pt idx="3637">
                  <c:v>2352.8730000000078</c:v>
                </c:pt>
                <c:pt idx="3638">
                  <c:v>2358.962</c:v>
                </c:pt>
                <c:pt idx="3639">
                  <c:v>2363.5749999999998</c:v>
                </c:pt>
                <c:pt idx="3640">
                  <c:v>2369.9</c:v>
                </c:pt>
                <c:pt idx="3641">
                  <c:v>2376.8589999999999</c:v>
                </c:pt>
                <c:pt idx="3642">
                  <c:v>2378.221</c:v>
                </c:pt>
                <c:pt idx="3643">
                  <c:v>2379.0990000000002</c:v>
                </c:pt>
                <c:pt idx="3644">
                  <c:v>2385.5329999999999</c:v>
                </c:pt>
                <c:pt idx="3645">
                  <c:v>2386.3920000000012</c:v>
                </c:pt>
                <c:pt idx="3646">
                  <c:v>2393.9189999999999</c:v>
                </c:pt>
                <c:pt idx="3647">
                  <c:v>2398.4490000000001</c:v>
                </c:pt>
                <c:pt idx="3648">
                  <c:v>2428.2570000000001</c:v>
                </c:pt>
                <c:pt idx="3649">
                  <c:v>2429.5749999999998</c:v>
                </c:pt>
                <c:pt idx="3650">
                  <c:v>2441.645</c:v>
                </c:pt>
                <c:pt idx="3651">
                  <c:v>2453.98</c:v>
                </c:pt>
                <c:pt idx="3652">
                  <c:v>2469.16</c:v>
                </c:pt>
                <c:pt idx="3653">
                  <c:v>2480.3069999999998</c:v>
                </c:pt>
                <c:pt idx="3654">
                  <c:v>2482.6129999999998</c:v>
                </c:pt>
                <c:pt idx="3655">
                  <c:v>2491.7069999999912</c:v>
                </c:pt>
                <c:pt idx="3656">
                  <c:v>2491.7469999999912</c:v>
                </c:pt>
                <c:pt idx="3657">
                  <c:v>2495.444</c:v>
                </c:pt>
                <c:pt idx="3658">
                  <c:v>2501.0390000000002</c:v>
                </c:pt>
                <c:pt idx="3659">
                  <c:v>2501.3760000000002</c:v>
                </c:pt>
                <c:pt idx="3660">
                  <c:v>2504.625</c:v>
                </c:pt>
                <c:pt idx="3661">
                  <c:v>2504.886</c:v>
                </c:pt>
                <c:pt idx="3662">
                  <c:v>2505.0419999999999</c:v>
                </c:pt>
                <c:pt idx="3663">
                  <c:v>2512.3370000000073</c:v>
                </c:pt>
                <c:pt idx="3664">
                  <c:v>2529.1669999999917</c:v>
                </c:pt>
                <c:pt idx="3665">
                  <c:v>2565.94</c:v>
                </c:pt>
                <c:pt idx="3666">
                  <c:v>2570.085</c:v>
                </c:pt>
                <c:pt idx="3667">
                  <c:v>2570.1959999999999</c:v>
                </c:pt>
                <c:pt idx="3668">
                  <c:v>2572.7619999999997</c:v>
                </c:pt>
                <c:pt idx="3669">
                  <c:v>2572.96</c:v>
                </c:pt>
                <c:pt idx="3670">
                  <c:v>2577.3589999999999</c:v>
                </c:pt>
                <c:pt idx="3671">
                  <c:v>2579.3989999999999</c:v>
                </c:pt>
                <c:pt idx="3672">
                  <c:v>2580.8140000000012</c:v>
                </c:pt>
                <c:pt idx="3673">
                  <c:v>2582.11</c:v>
                </c:pt>
                <c:pt idx="3674">
                  <c:v>2587.4450000000002</c:v>
                </c:pt>
                <c:pt idx="3675">
                  <c:v>2588.123</c:v>
                </c:pt>
                <c:pt idx="3676">
                  <c:v>2614.4</c:v>
                </c:pt>
                <c:pt idx="3677">
                  <c:v>2615.8020000000001</c:v>
                </c:pt>
                <c:pt idx="3678">
                  <c:v>2619.6190000000001</c:v>
                </c:pt>
                <c:pt idx="3679">
                  <c:v>2622.201</c:v>
                </c:pt>
                <c:pt idx="3680">
                  <c:v>2622.614</c:v>
                </c:pt>
                <c:pt idx="3681">
                  <c:v>2631.7750000000001</c:v>
                </c:pt>
                <c:pt idx="3682">
                  <c:v>2634.2710000000002</c:v>
                </c:pt>
                <c:pt idx="3683">
                  <c:v>2634.74</c:v>
                </c:pt>
                <c:pt idx="3684">
                  <c:v>2650.0889999999922</c:v>
                </c:pt>
                <c:pt idx="3685">
                  <c:v>2650.4679999999998</c:v>
                </c:pt>
                <c:pt idx="3686">
                  <c:v>2653.3100000000022</c:v>
                </c:pt>
                <c:pt idx="3687">
                  <c:v>2654.4830000000002</c:v>
                </c:pt>
                <c:pt idx="3688">
                  <c:v>2658.6869999999917</c:v>
                </c:pt>
                <c:pt idx="3689">
                  <c:v>2666.502</c:v>
                </c:pt>
                <c:pt idx="3690">
                  <c:v>2669.5120000000002</c:v>
                </c:pt>
                <c:pt idx="3691">
                  <c:v>2670.6320000000001</c:v>
                </c:pt>
                <c:pt idx="3692">
                  <c:v>2689.8049999999998</c:v>
                </c:pt>
                <c:pt idx="3693">
                  <c:v>2695.002</c:v>
                </c:pt>
                <c:pt idx="3694">
                  <c:v>2702.462</c:v>
                </c:pt>
                <c:pt idx="3695">
                  <c:v>2712.2579999999998</c:v>
                </c:pt>
                <c:pt idx="3696">
                  <c:v>2714.9789999999998</c:v>
                </c:pt>
                <c:pt idx="3697">
                  <c:v>2719.9150000000022</c:v>
                </c:pt>
                <c:pt idx="3698">
                  <c:v>2722.7310000000002</c:v>
                </c:pt>
                <c:pt idx="3699">
                  <c:v>2723.2179999999998</c:v>
                </c:pt>
                <c:pt idx="3700">
                  <c:v>2727.2159999999999</c:v>
                </c:pt>
                <c:pt idx="3701">
                  <c:v>2729.5169999999998</c:v>
                </c:pt>
                <c:pt idx="3702">
                  <c:v>2736.9479999999999</c:v>
                </c:pt>
                <c:pt idx="3703">
                  <c:v>2738.1559999999999</c:v>
                </c:pt>
                <c:pt idx="3704">
                  <c:v>2740.1990000000001</c:v>
                </c:pt>
                <c:pt idx="3705">
                  <c:v>2742.5740000000001</c:v>
                </c:pt>
                <c:pt idx="3706">
                  <c:v>2748.2849999999912</c:v>
                </c:pt>
                <c:pt idx="3707">
                  <c:v>2754.8920000000012</c:v>
                </c:pt>
                <c:pt idx="3708">
                  <c:v>2763.9560000000001</c:v>
                </c:pt>
                <c:pt idx="3709">
                  <c:v>2785.5679999999998</c:v>
                </c:pt>
                <c:pt idx="3710">
                  <c:v>2787.6039999999998</c:v>
                </c:pt>
                <c:pt idx="3711">
                  <c:v>2814.5729999999999</c:v>
                </c:pt>
                <c:pt idx="3712">
                  <c:v>2824.1149999999998</c:v>
                </c:pt>
                <c:pt idx="3713">
                  <c:v>2827.585</c:v>
                </c:pt>
                <c:pt idx="3714">
                  <c:v>2831.53</c:v>
                </c:pt>
                <c:pt idx="3715">
                  <c:v>2832.5839999999998</c:v>
                </c:pt>
                <c:pt idx="3716">
                  <c:v>2839.3609999999999</c:v>
                </c:pt>
                <c:pt idx="3717">
                  <c:v>2849.652</c:v>
                </c:pt>
                <c:pt idx="3718">
                  <c:v>2866.4360000000001</c:v>
                </c:pt>
                <c:pt idx="3719">
                  <c:v>2883.4450000000002</c:v>
                </c:pt>
                <c:pt idx="3720">
                  <c:v>2883.9120000000012</c:v>
                </c:pt>
                <c:pt idx="3721">
                  <c:v>2890.5940000000001</c:v>
                </c:pt>
                <c:pt idx="3722">
                  <c:v>2901.9900000000002</c:v>
                </c:pt>
                <c:pt idx="3723">
                  <c:v>2910.0520000000001</c:v>
                </c:pt>
                <c:pt idx="3724">
                  <c:v>2911.107</c:v>
                </c:pt>
                <c:pt idx="3725">
                  <c:v>2919.8649999999998</c:v>
                </c:pt>
                <c:pt idx="3726">
                  <c:v>2932.069</c:v>
                </c:pt>
                <c:pt idx="3727">
                  <c:v>2937.6079999999997</c:v>
                </c:pt>
                <c:pt idx="3728">
                  <c:v>2938.4989999999998</c:v>
                </c:pt>
                <c:pt idx="3729">
                  <c:v>2944.3690000000001</c:v>
                </c:pt>
                <c:pt idx="3730">
                  <c:v>2946.8330000000078</c:v>
                </c:pt>
                <c:pt idx="3731">
                  <c:v>2948.5659999999998</c:v>
                </c:pt>
                <c:pt idx="3732">
                  <c:v>2953.1790000000001</c:v>
                </c:pt>
                <c:pt idx="3733">
                  <c:v>2953.2</c:v>
                </c:pt>
                <c:pt idx="3734">
                  <c:v>2959.3969999999999</c:v>
                </c:pt>
                <c:pt idx="3735">
                  <c:v>2966.2530000000002</c:v>
                </c:pt>
                <c:pt idx="3736">
                  <c:v>2966.4</c:v>
                </c:pt>
                <c:pt idx="3737">
                  <c:v>2967.3240000000001</c:v>
                </c:pt>
                <c:pt idx="3738">
                  <c:v>2972.8850000000002</c:v>
                </c:pt>
                <c:pt idx="3739">
                  <c:v>2977.4209999999998</c:v>
                </c:pt>
                <c:pt idx="3740">
                  <c:v>2979.6370000000002</c:v>
                </c:pt>
                <c:pt idx="3741">
                  <c:v>2981.4780000000001</c:v>
                </c:pt>
                <c:pt idx="3742">
                  <c:v>2991.8950000000073</c:v>
                </c:pt>
                <c:pt idx="3743">
                  <c:v>2994.53</c:v>
                </c:pt>
                <c:pt idx="3744">
                  <c:v>3001.4670000000001</c:v>
                </c:pt>
                <c:pt idx="3745">
                  <c:v>3017.163</c:v>
                </c:pt>
                <c:pt idx="3746">
                  <c:v>3021.6990000000001</c:v>
                </c:pt>
                <c:pt idx="3747">
                  <c:v>3028.1590000000001</c:v>
                </c:pt>
                <c:pt idx="3748">
                  <c:v>3029.3240000000001</c:v>
                </c:pt>
                <c:pt idx="3749">
                  <c:v>3032.2359999999999</c:v>
                </c:pt>
                <c:pt idx="3750">
                  <c:v>3041.3950000000073</c:v>
                </c:pt>
                <c:pt idx="3751">
                  <c:v>3045.1479999999997</c:v>
                </c:pt>
                <c:pt idx="3752">
                  <c:v>3062.0729999999999</c:v>
                </c:pt>
                <c:pt idx="3753">
                  <c:v>3066.3020000000001</c:v>
                </c:pt>
                <c:pt idx="3754">
                  <c:v>3077.2799999999997</c:v>
                </c:pt>
                <c:pt idx="3755">
                  <c:v>3087.7759999999998</c:v>
                </c:pt>
                <c:pt idx="3756">
                  <c:v>3110.5160000000001</c:v>
                </c:pt>
                <c:pt idx="3757">
                  <c:v>3113.3620000000001</c:v>
                </c:pt>
                <c:pt idx="3758">
                  <c:v>3116.9969999999998</c:v>
                </c:pt>
                <c:pt idx="3759">
                  <c:v>3118.9189999999999</c:v>
                </c:pt>
                <c:pt idx="3760">
                  <c:v>3123.42</c:v>
                </c:pt>
                <c:pt idx="3761">
                  <c:v>3128.2219999999998</c:v>
                </c:pt>
                <c:pt idx="3762">
                  <c:v>3131.2799999999997</c:v>
                </c:pt>
                <c:pt idx="3763">
                  <c:v>3131.3740000000012</c:v>
                </c:pt>
                <c:pt idx="3764">
                  <c:v>3133.2859999999987</c:v>
                </c:pt>
                <c:pt idx="3765">
                  <c:v>3136.9879999999998</c:v>
                </c:pt>
                <c:pt idx="3766">
                  <c:v>3142.0279999999998</c:v>
                </c:pt>
                <c:pt idx="3767">
                  <c:v>3148.848</c:v>
                </c:pt>
                <c:pt idx="3768">
                  <c:v>3158.3820000000001</c:v>
                </c:pt>
                <c:pt idx="3769">
                  <c:v>3164.1109999999999</c:v>
                </c:pt>
                <c:pt idx="3770">
                  <c:v>3164.306</c:v>
                </c:pt>
                <c:pt idx="3771">
                  <c:v>3175</c:v>
                </c:pt>
                <c:pt idx="3772">
                  <c:v>3187.2799999999997</c:v>
                </c:pt>
                <c:pt idx="3773">
                  <c:v>3187.3190000000022</c:v>
                </c:pt>
                <c:pt idx="3774">
                  <c:v>3205.4560000000001</c:v>
                </c:pt>
                <c:pt idx="3775">
                  <c:v>3231.3040000000001</c:v>
                </c:pt>
                <c:pt idx="3776">
                  <c:v>3234.16</c:v>
                </c:pt>
                <c:pt idx="3777">
                  <c:v>3235.8120000000022</c:v>
                </c:pt>
                <c:pt idx="3778">
                  <c:v>3254.66</c:v>
                </c:pt>
                <c:pt idx="3779">
                  <c:v>3268.23</c:v>
                </c:pt>
                <c:pt idx="3780">
                  <c:v>3270.538</c:v>
                </c:pt>
                <c:pt idx="3781">
                  <c:v>3275.2779999999998</c:v>
                </c:pt>
                <c:pt idx="3782">
                  <c:v>3299.18</c:v>
                </c:pt>
                <c:pt idx="3783">
                  <c:v>3303.3649999999998</c:v>
                </c:pt>
                <c:pt idx="3784">
                  <c:v>3323.8449999999998</c:v>
                </c:pt>
                <c:pt idx="3785">
                  <c:v>3325.9859999999999</c:v>
                </c:pt>
                <c:pt idx="3786">
                  <c:v>3341.848</c:v>
                </c:pt>
                <c:pt idx="3787">
                  <c:v>3357.8560000000002</c:v>
                </c:pt>
                <c:pt idx="3788">
                  <c:v>3364.29</c:v>
                </c:pt>
                <c:pt idx="3789">
                  <c:v>3373.6459999999997</c:v>
                </c:pt>
                <c:pt idx="3790">
                  <c:v>3407.6419999999998</c:v>
                </c:pt>
                <c:pt idx="3791">
                  <c:v>3420.2170000000001</c:v>
                </c:pt>
                <c:pt idx="3792">
                  <c:v>3425.9679999999998</c:v>
                </c:pt>
                <c:pt idx="3793">
                  <c:v>3448.5349999999999</c:v>
                </c:pt>
                <c:pt idx="3794">
                  <c:v>3451.672</c:v>
                </c:pt>
                <c:pt idx="3795">
                  <c:v>3457.701</c:v>
                </c:pt>
                <c:pt idx="3796">
                  <c:v>3494.4710000000073</c:v>
                </c:pt>
                <c:pt idx="3797">
                  <c:v>3495.569</c:v>
                </c:pt>
                <c:pt idx="3798">
                  <c:v>3503.6679999999997</c:v>
                </c:pt>
                <c:pt idx="3799">
                  <c:v>3507.3710000000078</c:v>
                </c:pt>
                <c:pt idx="3800">
                  <c:v>3510.9079999999999</c:v>
                </c:pt>
                <c:pt idx="3801">
                  <c:v>3514.8350000000078</c:v>
                </c:pt>
                <c:pt idx="3802">
                  <c:v>3520.924</c:v>
                </c:pt>
                <c:pt idx="3803">
                  <c:v>3532.3500000000022</c:v>
                </c:pt>
                <c:pt idx="3804">
                  <c:v>3538.0529999999999</c:v>
                </c:pt>
                <c:pt idx="3805">
                  <c:v>3539.7419999999997</c:v>
                </c:pt>
                <c:pt idx="3806">
                  <c:v>3577.2559999999999</c:v>
                </c:pt>
                <c:pt idx="3807">
                  <c:v>3583.6109999999999</c:v>
                </c:pt>
                <c:pt idx="3808">
                  <c:v>3590.3420000000001</c:v>
                </c:pt>
                <c:pt idx="3809">
                  <c:v>3593.172</c:v>
                </c:pt>
                <c:pt idx="3810">
                  <c:v>3596.8360000000002</c:v>
                </c:pt>
                <c:pt idx="3811">
                  <c:v>3611.0909999999999</c:v>
                </c:pt>
                <c:pt idx="3812">
                  <c:v>3611.72</c:v>
                </c:pt>
                <c:pt idx="3813">
                  <c:v>3621.2779999999998</c:v>
                </c:pt>
                <c:pt idx="3814">
                  <c:v>3624.4969999999998</c:v>
                </c:pt>
                <c:pt idx="3815">
                  <c:v>3628.61</c:v>
                </c:pt>
                <c:pt idx="3816">
                  <c:v>3644.203</c:v>
                </c:pt>
                <c:pt idx="3817">
                  <c:v>3647.8360000000002</c:v>
                </c:pt>
                <c:pt idx="3818">
                  <c:v>3666.2059999999997</c:v>
                </c:pt>
                <c:pt idx="3819">
                  <c:v>3671.4589999999998</c:v>
                </c:pt>
                <c:pt idx="3820">
                  <c:v>3678.5039999999999</c:v>
                </c:pt>
                <c:pt idx="3821">
                  <c:v>3678.7130000000002</c:v>
                </c:pt>
                <c:pt idx="3822">
                  <c:v>3683.6329999999998</c:v>
                </c:pt>
                <c:pt idx="3823">
                  <c:v>3690.8150000000078</c:v>
                </c:pt>
                <c:pt idx="3824">
                  <c:v>3695.4850000000001</c:v>
                </c:pt>
                <c:pt idx="3825">
                  <c:v>3698.9430000000002</c:v>
                </c:pt>
                <c:pt idx="3826">
                  <c:v>3708.8270000000002</c:v>
                </c:pt>
                <c:pt idx="3827">
                  <c:v>3723.8850000000002</c:v>
                </c:pt>
                <c:pt idx="3828">
                  <c:v>3731.1120000000001</c:v>
                </c:pt>
                <c:pt idx="3829">
                  <c:v>3778.0709999999999</c:v>
                </c:pt>
                <c:pt idx="3830">
                  <c:v>3780.2249999999917</c:v>
                </c:pt>
                <c:pt idx="3831">
                  <c:v>3781.0450000000001</c:v>
                </c:pt>
                <c:pt idx="3832">
                  <c:v>3788.7370000000001</c:v>
                </c:pt>
                <c:pt idx="3833">
                  <c:v>3813.962</c:v>
                </c:pt>
                <c:pt idx="3834">
                  <c:v>3838.7350000000001</c:v>
                </c:pt>
                <c:pt idx="3835">
                  <c:v>3841.4270000000001</c:v>
                </c:pt>
                <c:pt idx="3836">
                  <c:v>3856.9150000000022</c:v>
                </c:pt>
                <c:pt idx="3837">
                  <c:v>3867.9940000000001</c:v>
                </c:pt>
                <c:pt idx="3838">
                  <c:v>3883.4029999999998</c:v>
                </c:pt>
                <c:pt idx="3839">
                  <c:v>3888.712</c:v>
                </c:pt>
                <c:pt idx="3840">
                  <c:v>3922.3789999999999</c:v>
                </c:pt>
                <c:pt idx="3841">
                  <c:v>3933.86</c:v>
                </c:pt>
                <c:pt idx="3842">
                  <c:v>3945.3290000000002</c:v>
                </c:pt>
                <c:pt idx="3843">
                  <c:v>3961.643</c:v>
                </c:pt>
                <c:pt idx="3844">
                  <c:v>3965.172</c:v>
                </c:pt>
                <c:pt idx="3845">
                  <c:v>3971.2</c:v>
                </c:pt>
                <c:pt idx="3846">
                  <c:v>3976.1</c:v>
                </c:pt>
                <c:pt idx="3847">
                  <c:v>4007.4029999999998</c:v>
                </c:pt>
                <c:pt idx="3848">
                  <c:v>4031.9679999999998</c:v>
                </c:pt>
                <c:pt idx="3849">
                  <c:v>4032.9639999999999</c:v>
                </c:pt>
                <c:pt idx="3850">
                  <c:v>4037.5230000000001</c:v>
                </c:pt>
                <c:pt idx="3851">
                  <c:v>4043.0920000000001</c:v>
                </c:pt>
                <c:pt idx="3852">
                  <c:v>4054.8150000000078</c:v>
                </c:pt>
                <c:pt idx="3853">
                  <c:v>4073.2829999999917</c:v>
                </c:pt>
                <c:pt idx="3854">
                  <c:v>4091.2839999999997</c:v>
                </c:pt>
                <c:pt idx="3855">
                  <c:v>4118.2329999999993</c:v>
                </c:pt>
                <c:pt idx="3856">
                  <c:v>4121.7850000000008</c:v>
                </c:pt>
                <c:pt idx="3857">
                  <c:v>4132.5410000000002</c:v>
                </c:pt>
                <c:pt idx="3858">
                  <c:v>4136.9930000000004</c:v>
                </c:pt>
                <c:pt idx="3859">
                  <c:v>4143.1860000000024</c:v>
                </c:pt>
                <c:pt idx="3860">
                  <c:v>4153.6020000000044</c:v>
                </c:pt>
                <c:pt idx="3861">
                  <c:v>4158.7460000000001</c:v>
                </c:pt>
                <c:pt idx="3862">
                  <c:v>4166.848</c:v>
                </c:pt>
                <c:pt idx="3863">
                  <c:v>4189.5070000000005</c:v>
                </c:pt>
                <c:pt idx="3864">
                  <c:v>4220.1610000000146</c:v>
                </c:pt>
                <c:pt idx="3865">
                  <c:v>4226.4069999999992</c:v>
                </c:pt>
                <c:pt idx="3866">
                  <c:v>4227.6110000000044</c:v>
                </c:pt>
                <c:pt idx="3867">
                  <c:v>4232.9530000000004</c:v>
                </c:pt>
                <c:pt idx="3868">
                  <c:v>4236.1990000000014</c:v>
                </c:pt>
                <c:pt idx="3869">
                  <c:v>4258.4000000000005</c:v>
                </c:pt>
                <c:pt idx="3870">
                  <c:v>4274.95</c:v>
                </c:pt>
                <c:pt idx="3871">
                  <c:v>4286.1150000000034</c:v>
                </c:pt>
                <c:pt idx="3872">
                  <c:v>4293.6000000000004</c:v>
                </c:pt>
                <c:pt idx="3873">
                  <c:v>4305.1450000000004</c:v>
                </c:pt>
                <c:pt idx="3874">
                  <c:v>4319.4260000000004</c:v>
                </c:pt>
                <c:pt idx="3875">
                  <c:v>4322.0290000000014</c:v>
                </c:pt>
                <c:pt idx="3876">
                  <c:v>4329.7860000000001</c:v>
                </c:pt>
                <c:pt idx="3877">
                  <c:v>4335.2</c:v>
                </c:pt>
                <c:pt idx="3878">
                  <c:v>4342.0440000000008</c:v>
                </c:pt>
                <c:pt idx="3879">
                  <c:v>4353.1379999999999</c:v>
                </c:pt>
                <c:pt idx="3880">
                  <c:v>4353.92</c:v>
                </c:pt>
                <c:pt idx="3881">
                  <c:v>4356.3360000000002</c:v>
                </c:pt>
                <c:pt idx="3882">
                  <c:v>4387.2</c:v>
                </c:pt>
                <c:pt idx="3883">
                  <c:v>4388.2120000000004</c:v>
                </c:pt>
                <c:pt idx="3884">
                  <c:v>4393.0020000000004</c:v>
                </c:pt>
                <c:pt idx="3885">
                  <c:v>4412.6320000000014</c:v>
                </c:pt>
                <c:pt idx="3886">
                  <c:v>4441.0739999999996</c:v>
                </c:pt>
                <c:pt idx="3887">
                  <c:v>4461.1000000000004</c:v>
                </c:pt>
                <c:pt idx="3888">
                  <c:v>4477.4939999999997</c:v>
                </c:pt>
                <c:pt idx="3889">
                  <c:v>4486.9939999999997</c:v>
                </c:pt>
                <c:pt idx="3890">
                  <c:v>4493.6710000000003</c:v>
                </c:pt>
                <c:pt idx="3891">
                  <c:v>4521.95</c:v>
                </c:pt>
                <c:pt idx="3892">
                  <c:v>4524.8970000000008</c:v>
                </c:pt>
                <c:pt idx="3893">
                  <c:v>4525.6760000000004</c:v>
                </c:pt>
                <c:pt idx="3894">
                  <c:v>4528.6770000000006</c:v>
                </c:pt>
                <c:pt idx="3895">
                  <c:v>4529.18</c:v>
                </c:pt>
                <c:pt idx="3896">
                  <c:v>4531.9479999999985</c:v>
                </c:pt>
                <c:pt idx="3897">
                  <c:v>4532.4829999999993</c:v>
                </c:pt>
                <c:pt idx="3898">
                  <c:v>4552.1690000000044</c:v>
                </c:pt>
                <c:pt idx="3899">
                  <c:v>4574.1160000000054</c:v>
                </c:pt>
                <c:pt idx="3900">
                  <c:v>4587.5820000000003</c:v>
                </c:pt>
                <c:pt idx="3901">
                  <c:v>4590.0010000000002</c:v>
                </c:pt>
                <c:pt idx="3902">
                  <c:v>4602.5309999999999</c:v>
                </c:pt>
                <c:pt idx="3903">
                  <c:v>4634.2349999999997</c:v>
                </c:pt>
                <c:pt idx="3904">
                  <c:v>4637.8740000000007</c:v>
                </c:pt>
                <c:pt idx="3905">
                  <c:v>4650.7650000000003</c:v>
                </c:pt>
                <c:pt idx="3906">
                  <c:v>4656.3070000000007</c:v>
                </c:pt>
                <c:pt idx="3907">
                  <c:v>4658.9640000000009</c:v>
                </c:pt>
                <c:pt idx="3908">
                  <c:v>4666.835</c:v>
                </c:pt>
                <c:pt idx="3909">
                  <c:v>4684.3770000000004</c:v>
                </c:pt>
                <c:pt idx="3910">
                  <c:v>4691.5769999999993</c:v>
                </c:pt>
                <c:pt idx="3911">
                  <c:v>4755.6460000000034</c:v>
                </c:pt>
                <c:pt idx="3912">
                  <c:v>4777.3980000000001</c:v>
                </c:pt>
                <c:pt idx="3913">
                  <c:v>4803.1570000000002</c:v>
                </c:pt>
                <c:pt idx="3914">
                  <c:v>4807.1870000000008</c:v>
                </c:pt>
                <c:pt idx="3915">
                  <c:v>4808.2620000000024</c:v>
                </c:pt>
                <c:pt idx="3916">
                  <c:v>4812.4349999999995</c:v>
                </c:pt>
                <c:pt idx="3917">
                  <c:v>4832.9429999999993</c:v>
                </c:pt>
                <c:pt idx="3918">
                  <c:v>4836.7660000000014</c:v>
                </c:pt>
                <c:pt idx="3919">
                  <c:v>4840.1680000000024</c:v>
                </c:pt>
                <c:pt idx="3920">
                  <c:v>4866.8020000000024</c:v>
                </c:pt>
                <c:pt idx="3921">
                  <c:v>4867.0450000000001</c:v>
                </c:pt>
                <c:pt idx="3922">
                  <c:v>4870.8960000000034</c:v>
                </c:pt>
                <c:pt idx="3923">
                  <c:v>4888.0160000000014</c:v>
                </c:pt>
                <c:pt idx="3924">
                  <c:v>4918.6480000000001</c:v>
                </c:pt>
                <c:pt idx="3925">
                  <c:v>4923.8070000000007</c:v>
                </c:pt>
                <c:pt idx="3926">
                  <c:v>4927.5379999999996</c:v>
                </c:pt>
                <c:pt idx="3927">
                  <c:v>4979.3380000000006</c:v>
                </c:pt>
                <c:pt idx="3928">
                  <c:v>5000.9349999999995</c:v>
                </c:pt>
                <c:pt idx="3929">
                  <c:v>5006.2130000000006</c:v>
                </c:pt>
                <c:pt idx="3930">
                  <c:v>5010.4579999999996</c:v>
                </c:pt>
                <c:pt idx="3931">
                  <c:v>5010.7379999999994</c:v>
                </c:pt>
                <c:pt idx="3932">
                  <c:v>5014.0360000000001</c:v>
                </c:pt>
                <c:pt idx="3933">
                  <c:v>5014.7220000000034</c:v>
                </c:pt>
                <c:pt idx="3934">
                  <c:v>5018.6470000000008</c:v>
                </c:pt>
                <c:pt idx="3935">
                  <c:v>5035.3330000000005</c:v>
                </c:pt>
                <c:pt idx="3936">
                  <c:v>5042.5910000000003</c:v>
                </c:pt>
                <c:pt idx="3937">
                  <c:v>5055.6920000000146</c:v>
                </c:pt>
                <c:pt idx="3938">
                  <c:v>5059.1900000000014</c:v>
                </c:pt>
                <c:pt idx="3939">
                  <c:v>5067.7430000000004</c:v>
                </c:pt>
                <c:pt idx="3940">
                  <c:v>5092.1620000000157</c:v>
                </c:pt>
                <c:pt idx="3941">
                  <c:v>5102.5240000000003</c:v>
                </c:pt>
                <c:pt idx="3942">
                  <c:v>5124.8310000000001</c:v>
                </c:pt>
                <c:pt idx="3943">
                  <c:v>5152.8900000000003</c:v>
                </c:pt>
                <c:pt idx="3944">
                  <c:v>5156.3810000000003</c:v>
                </c:pt>
                <c:pt idx="3945">
                  <c:v>5159.6030000000001</c:v>
                </c:pt>
                <c:pt idx="3946">
                  <c:v>5166.4399999999996</c:v>
                </c:pt>
                <c:pt idx="3947">
                  <c:v>5174.7089999999998</c:v>
                </c:pt>
                <c:pt idx="3948">
                  <c:v>5187.3330000000005</c:v>
                </c:pt>
                <c:pt idx="3949">
                  <c:v>5199.7359999999999</c:v>
                </c:pt>
                <c:pt idx="3950">
                  <c:v>5206.0450000000001</c:v>
                </c:pt>
                <c:pt idx="3951">
                  <c:v>5231.4849999999997</c:v>
                </c:pt>
                <c:pt idx="3952">
                  <c:v>5246.5749999999998</c:v>
                </c:pt>
                <c:pt idx="3953">
                  <c:v>5276.5070000000005</c:v>
                </c:pt>
                <c:pt idx="3954">
                  <c:v>5306.2369999999992</c:v>
                </c:pt>
                <c:pt idx="3955">
                  <c:v>5389.8250000000044</c:v>
                </c:pt>
                <c:pt idx="3956">
                  <c:v>5414.4379999999965</c:v>
                </c:pt>
                <c:pt idx="3957">
                  <c:v>5481.63</c:v>
                </c:pt>
                <c:pt idx="3958">
                  <c:v>5493.0039999999999</c:v>
                </c:pt>
                <c:pt idx="3959">
                  <c:v>5493.3660000000054</c:v>
                </c:pt>
                <c:pt idx="3960">
                  <c:v>5525.634</c:v>
                </c:pt>
                <c:pt idx="3961">
                  <c:v>5533.8660000000054</c:v>
                </c:pt>
                <c:pt idx="3962">
                  <c:v>5555.5440000000008</c:v>
                </c:pt>
                <c:pt idx="3963">
                  <c:v>5561.6510000000044</c:v>
                </c:pt>
                <c:pt idx="3964">
                  <c:v>5574.3850000000002</c:v>
                </c:pt>
                <c:pt idx="3965">
                  <c:v>5609.01</c:v>
                </c:pt>
                <c:pt idx="3966">
                  <c:v>5633.6640000000034</c:v>
                </c:pt>
                <c:pt idx="3967">
                  <c:v>5635.1450000000004</c:v>
                </c:pt>
                <c:pt idx="3968">
                  <c:v>5643.3779999999997</c:v>
                </c:pt>
                <c:pt idx="3969">
                  <c:v>5651.3920000000044</c:v>
                </c:pt>
                <c:pt idx="3970">
                  <c:v>5673.2580000000007</c:v>
                </c:pt>
                <c:pt idx="3971">
                  <c:v>5688.0379999999996</c:v>
                </c:pt>
                <c:pt idx="3972">
                  <c:v>5700.1090000000004</c:v>
                </c:pt>
                <c:pt idx="3973">
                  <c:v>5707.0020000000004</c:v>
                </c:pt>
                <c:pt idx="3974">
                  <c:v>5741.1180000000004</c:v>
                </c:pt>
                <c:pt idx="3975">
                  <c:v>5751.4379999999965</c:v>
                </c:pt>
                <c:pt idx="3976">
                  <c:v>5763.942</c:v>
                </c:pt>
                <c:pt idx="3977">
                  <c:v>5817.21</c:v>
                </c:pt>
                <c:pt idx="3978">
                  <c:v>5818.1290000000054</c:v>
                </c:pt>
                <c:pt idx="3979">
                  <c:v>5850.7910000000002</c:v>
                </c:pt>
                <c:pt idx="3980">
                  <c:v>5863.9810000000007</c:v>
                </c:pt>
                <c:pt idx="3981">
                  <c:v>5868.6620000000157</c:v>
                </c:pt>
                <c:pt idx="3982">
                  <c:v>5882.4550000000008</c:v>
                </c:pt>
                <c:pt idx="3983">
                  <c:v>5940.1360000000004</c:v>
                </c:pt>
                <c:pt idx="3984">
                  <c:v>5964.1650000000054</c:v>
                </c:pt>
                <c:pt idx="3985">
                  <c:v>5989.2860000000001</c:v>
                </c:pt>
                <c:pt idx="3986">
                  <c:v>6015.0540000000001</c:v>
                </c:pt>
                <c:pt idx="3987">
                  <c:v>6081.6670000000004</c:v>
                </c:pt>
                <c:pt idx="3988">
                  <c:v>6132.2240000000002</c:v>
                </c:pt>
                <c:pt idx="3989">
                  <c:v>6156.8390000000009</c:v>
                </c:pt>
                <c:pt idx="3990">
                  <c:v>6199.3830000000007</c:v>
                </c:pt>
                <c:pt idx="3991">
                  <c:v>6201.2719999999999</c:v>
                </c:pt>
                <c:pt idx="3992">
                  <c:v>6204.6480000000001</c:v>
                </c:pt>
                <c:pt idx="3993">
                  <c:v>6218.7430000000004</c:v>
                </c:pt>
                <c:pt idx="3994">
                  <c:v>6222.8070000000007</c:v>
                </c:pt>
                <c:pt idx="3995">
                  <c:v>6240.1010000000024</c:v>
                </c:pt>
                <c:pt idx="3996">
                  <c:v>6250.79</c:v>
                </c:pt>
                <c:pt idx="3997">
                  <c:v>6263.7439999999997</c:v>
                </c:pt>
                <c:pt idx="3998">
                  <c:v>6272.1280000000024</c:v>
                </c:pt>
                <c:pt idx="3999">
                  <c:v>6302.9990000000007</c:v>
                </c:pt>
                <c:pt idx="4000">
                  <c:v>6335.6130000000003</c:v>
                </c:pt>
                <c:pt idx="4001">
                  <c:v>6357.8490000000002</c:v>
                </c:pt>
                <c:pt idx="4002">
                  <c:v>6374.1750000000002</c:v>
                </c:pt>
                <c:pt idx="4003">
                  <c:v>6399.6</c:v>
                </c:pt>
                <c:pt idx="4004">
                  <c:v>6416.4</c:v>
                </c:pt>
                <c:pt idx="4005">
                  <c:v>6428.1040000000003</c:v>
                </c:pt>
                <c:pt idx="4006">
                  <c:v>6430.1580000000004</c:v>
                </c:pt>
                <c:pt idx="4007">
                  <c:v>6464.9439999999995</c:v>
                </c:pt>
                <c:pt idx="4008">
                  <c:v>6482.5930000000008</c:v>
                </c:pt>
                <c:pt idx="4009">
                  <c:v>6493.2</c:v>
                </c:pt>
                <c:pt idx="4010">
                  <c:v>6511.2970000000005</c:v>
                </c:pt>
                <c:pt idx="4011">
                  <c:v>6551.1590000000024</c:v>
                </c:pt>
                <c:pt idx="4012">
                  <c:v>6556.0240000000003</c:v>
                </c:pt>
                <c:pt idx="4013">
                  <c:v>6600.3720000000003</c:v>
                </c:pt>
                <c:pt idx="4014">
                  <c:v>6632.0230000000001</c:v>
                </c:pt>
                <c:pt idx="4015">
                  <c:v>6671.134</c:v>
                </c:pt>
                <c:pt idx="4016">
                  <c:v>6685.3490000000002</c:v>
                </c:pt>
                <c:pt idx="4017">
                  <c:v>6686.6050000000014</c:v>
                </c:pt>
                <c:pt idx="4018">
                  <c:v>6772.951</c:v>
                </c:pt>
                <c:pt idx="4019">
                  <c:v>6799.259</c:v>
                </c:pt>
                <c:pt idx="4020">
                  <c:v>6814.0930000000008</c:v>
                </c:pt>
                <c:pt idx="4021">
                  <c:v>6883.3110000000024</c:v>
                </c:pt>
                <c:pt idx="4022">
                  <c:v>6883.6850000000004</c:v>
                </c:pt>
                <c:pt idx="4023">
                  <c:v>7025.7709999999997</c:v>
                </c:pt>
                <c:pt idx="4024">
                  <c:v>7041.4160000000002</c:v>
                </c:pt>
                <c:pt idx="4025">
                  <c:v>7050.8090000000002</c:v>
                </c:pt>
                <c:pt idx="4026">
                  <c:v>7061.8240000000014</c:v>
                </c:pt>
                <c:pt idx="4027">
                  <c:v>7067.9439999999995</c:v>
                </c:pt>
                <c:pt idx="4028">
                  <c:v>7069.9040000000005</c:v>
                </c:pt>
                <c:pt idx="4029">
                  <c:v>7073.0739999999996</c:v>
                </c:pt>
                <c:pt idx="4030">
                  <c:v>7110.5210000000034</c:v>
                </c:pt>
                <c:pt idx="4031">
                  <c:v>7150.6410000000014</c:v>
                </c:pt>
                <c:pt idx="4032">
                  <c:v>7206.6390000000001</c:v>
                </c:pt>
                <c:pt idx="4033">
                  <c:v>7228.3510000000024</c:v>
                </c:pt>
                <c:pt idx="4034">
                  <c:v>7232.9139999999998</c:v>
                </c:pt>
                <c:pt idx="4035">
                  <c:v>7359.0240000000003</c:v>
                </c:pt>
                <c:pt idx="4036">
                  <c:v>7378.2889999999998</c:v>
                </c:pt>
                <c:pt idx="4037">
                  <c:v>7384.4450000000006</c:v>
                </c:pt>
                <c:pt idx="4038">
                  <c:v>7415.7850000000008</c:v>
                </c:pt>
                <c:pt idx="4039">
                  <c:v>7439.2160000000003</c:v>
                </c:pt>
                <c:pt idx="4040">
                  <c:v>7529.3390000000009</c:v>
                </c:pt>
                <c:pt idx="4041">
                  <c:v>7557.1160000000054</c:v>
                </c:pt>
                <c:pt idx="4042">
                  <c:v>7606.7020000000002</c:v>
                </c:pt>
                <c:pt idx="4043">
                  <c:v>7675.5420000000004</c:v>
                </c:pt>
                <c:pt idx="4044">
                  <c:v>7677.2709999999997</c:v>
                </c:pt>
                <c:pt idx="4045">
                  <c:v>7717.5360000000001</c:v>
                </c:pt>
                <c:pt idx="4046">
                  <c:v>7798.8690000000024</c:v>
                </c:pt>
                <c:pt idx="4047">
                  <c:v>7800.5630000000001</c:v>
                </c:pt>
                <c:pt idx="4048">
                  <c:v>7828.3240000000014</c:v>
                </c:pt>
                <c:pt idx="4049">
                  <c:v>7833.8670000000002</c:v>
                </c:pt>
                <c:pt idx="4050">
                  <c:v>7927.7580000000007</c:v>
                </c:pt>
                <c:pt idx="4051">
                  <c:v>7958.6110000000044</c:v>
                </c:pt>
                <c:pt idx="4052">
                  <c:v>7972.7960000000003</c:v>
                </c:pt>
                <c:pt idx="4053">
                  <c:v>8064.357</c:v>
                </c:pt>
                <c:pt idx="4054">
                  <c:v>8074.0130000000008</c:v>
                </c:pt>
                <c:pt idx="4055">
                  <c:v>8082.1440000000002</c:v>
                </c:pt>
                <c:pt idx="4056">
                  <c:v>8085.2020000000002</c:v>
                </c:pt>
                <c:pt idx="4057">
                  <c:v>8130.6240000000034</c:v>
                </c:pt>
                <c:pt idx="4058">
                  <c:v>8165.8130000000001</c:v>
                </c:pt>
                <c:pt idx="4059">
                  <c:v>8205.3549999999523</c:v>
                </c:pt>
                <c:pt idx="4060">
                  <c:v>8272.4719999999525</c:v>
                </c:pt>
                <c:pt idx="4061">
                  <c:v>8313.9769999999426</c:v>
                </c:pt>
                <c:pt idx="4062">
                  <c:v>8315.0310000000009</c:v>
                </c:pt>
                <c:pt idx="4063">
                  <c:v>8320.3009999999449</c:v>
                </c:pt>
                <c:pt idx="4064">
                  <c:v>8349.51</c:v>
                </c:pt>
                <c:pt idx="4065">
                  <c:v>8367.5709999999599</c:v>
                </c:pt>
                <c:pt idx="4066">
                  <c:v>8428.7999999999811</c:v>
                </c:pt>
                <c:pt idx="4067">
                  <c:v>8482.3709999999446</c:v>
                </c:pt>
                <c:pt idx="4068">
                  <c:v>8509.4470000000001</c:v>
                </c:pt>
                <c:pt idx="4069">
                  <c:v>8522.2810000000009</c:v>
                </c:pt>
                <c:pt idx="4070">
                  <c:v>8522.4</c:v>
                </c:pt>
                <c:pt idx="4071">
                  <c:v>8557.6</c:v>
                </c:pt>
                <c:pt idx="4072">
                  <c:v>8684.3079999999445</c:v>
                </c:pt>
                <c:pt idx="4073">
                  <c:v>8802.4529999999522</c:v>
                </c:pt>
                <c:pt idx="4074">
                  <c:v>8815.9889999999523</c:v>
                </c:pt>
                <c:pt idx="4075">
                  <c:v>9031.0769999999447</c:v>
                </c:pt>
                <c:pt idx="4076">
                  <c:v>9032.0400000000009</c:v>
                </c:pt>
                <c:pt idx="4077">
                  <c:v>9069.349999999964</c:v>
                </c:pt>
                <c:pt idx="4078">
                  <c:v>9169.5499999999811</c:v>
                </c:pt>
                <c:pt idx="4079">
                  <c:v>9232.5730000000003</c:v>
                </c:pt>
                <c:pt idx="4080">
                  <c:v>9434.08</c:v>
                </c:pt>
                <c:pt idx="4081">
                  <c:v>9506.7150000000001</c:v>
                </c:pt>
                <c:pt idx="4082">
                  <c:v>9615.8639999999523</c:v>
                </c:pt>
                <c:pt idx="4083">
                  <c:v>9749.1790000000001</c:v>
                </c:pt>
                <c:pt idx="4084">
                  <c:v>9914.202999999985</c:v>
                </c:pt>
                <c:pt idx="4085">
                  <c:v>9937.0619999999599</c:v>
                </c:pt>
                <c:pt idx="4086">
                  <c:v>9978.0059999999448</c:v>
                </c:pt>
                <c:pt idx="4087">
                  <c:v>10184.65</c:v>
                </c:pt>
                <c:pt idx="4088">
                  <c:v>10438.18</c:v>
                </c:pt>
                <c:pt idx="4089">
                  <c:v>10521.630000000006</c:v>
                </c:pt>
                <c:pt idx="4090">
                  <c:v>10586.8</c:v>
                </c:pt>
              </c:numCache>
            </c:numRef>
          </c:xVal>
          <c:yVal>
            <c:numRef>
              <c:f>'Cont over time dist (2)'!$C$2:$C$6897</c:f>
              <c:numCache>
                <c:formatCode>General</c:formatCode>
                <c:ptCount val="6896"/>
                <c:pt idx="464">
                  <c:v>0.1</c:v>
                </c:pt>
                <c:pt idx="465">
                  <c:v>0.19000000000000036</c:v>
                </c:pt>
                <c:pt idx="466">
                  <c:v>0.29000000000000031</c:v>
                </c:pt>
                <c:pt idx="467">
                  <c:v>0.39000000000000101</c:v>
                </c:pt>
                <c:pt idx="468">
                  <c:v>0.58000000000000052</c:v>
                </c:pt>
                <c:pt idx="469">
                  <c:v>0.68000000000000194</c:v>
                </c:pt>
                <c:pt idx="470">
                  <c:v>0.77000000000000046</c:v>
                </c:pt>
                <c:pt idx="471">
                  <c:v>0.87000000000000177</c:v>
                </c:pt>
                <c:pt idx="472">
                  <c:v>0.97000000000000042</c:v>
                </c:pt>
                <c:pt idx="473">
                  <c:v>1.06</c:v>
                </c:pt>
                <c:pt idx="474">
                  <c:v>1.1599999999999961</c:v>
                </c:pt>
                <c:pt idx="475">
                  <c:v>1.25</c:v>
                </c:pt>
                <c:pt idx="476">
                  <c:v>2.0299999999999998</c:v>
                </c:pt>
                <c:pt idx="477">
                  <c:v>2.2200000000000002</c:v>
                </c:pt>
                <c:pt idx="478">
                  <c:v>2.3199999999999967</c:v>
                </c:pt>
                <c:pt idx="479">
                  <c:v>2.4099999999999997</c:v>
                </c:pt>
                <c:pt idx="480">
                  <c:v>2.5099999999999998</c:v>
                </c:pt>
                <c:pt idx="481">
                  <c:v>2.61</c:v>
                </c:pt>
                <c:pt idx="482">
                  <c:v>2.7</c:v>
                </c:pt>
                <c:pt idx="483">
                  <c:v>2.8</c:v>
                </c:pt>
                <c:pt idx="484">
                  <c:v>2.9</c:v>
                </c:pt>
                <c:pt idx="485">
                  <c:v>2.9899999999999998</c:v>
                </c:pt>
                <c:pt idx="486">
                  <c:v>3.09</c:v>
                </c:pt>
                <c:pt idx="487">
                  <c:v>3.19</c:v>
                </c:pt>
                <c:pt idx="488">
                  <c:v>3.2800000000000002</c:v>
                </c:pt>
                <c:pt idx="489">
                  <c:v>3.38</c:v>
                </c:pt>
                <c:pt idx="490">
                  <c:v>3.4699999999999998</c:v>
                </c:pt>
                <c:pt idx="491">
                  <c:v>3.57</c:v>
                </c:pt>
                <c:pt idx="492">
                  <c:v>3.67</c:v>
                </c:pt>
                <c:pt idx="493">
                  <c:v>4.05</c:v>
                </c:pt>
                <c:pt idx="494">
                  <c:v>4.1499999999999995</c:v>
                </c:pt>
                <c:pt idx="495">
                  <c:v>4.4400000000000004</c:v>
                </c:pt>
                <c:pt idx="496">
                  <c:v>4.54</c:v>
                </c:pt>
                <c:pt idx="497">
                  <c:v>4.63</c:v>
                </c:pt>
                <c:pt idx="498">
                  <c:v>4.7300000000000004</c:v>
                </c:pt>
                <c:pt idx="499">
                  <c:v>4.83</c:v>
                </c:pt>
                <c:pt idx="500">
                  <c:v>4.92</c:v>
                </c:pt>
                <c:pt idx="501">
                  <c:v>5.0199999999999996</c:v>
                </c:pt>
                <c:pt idx="502">
                  <c:v>5.31</c:v>
                </c:pt>
                <c:pt idx="503">
                  <c:v>5.41</c:v>
                </c:pt>
                <c:pt idx="504">
                  <c:v>5.5</c:v>
                </c:pt>
                <c:pt idx="505">
                  <c:v>5.6</c:v>
                </c:pt>
                <c:pt idx="506">
                  <c:v>5.6899999999999995</c:v>
                </c:pt>
                <c:pt idx="507">
                  <c:v>5.79</c:v>
                </c:pt>
                <c:pt idx="508">
                  <c:v>5.89</c:v>
                </c:pt>
                <c:pt idx="509">
                  <c:v>5.98</c:v>
                </c:pt>
                <c:pt idx="510">
                  <c:v>6.08</c:v>
                </c:pt>
                <c:pt idx="511">
                  <c:v>6.18</c:v>
                </c:pt>
                <c:pt idx="512">
                  <c:v>6.2700000000000014</c:v>
                </c:pt>
                <c:pt idx="513">
                  <c:v>6.37</c:v>
                </c:pt>
                <c:pt idx="514">
                  <c:v>6.4700000000000024</c:v>
                </c:pt>
                <c:pt idx="515">
                  <c:v>6.56</c:v>
                </c:pt>
                <c:pt idx="516">
                  <c:v>6.6599999999999975</c:v>
                </c:pt>
                <c:pt idx="517">
                  <c:v>6.76</c:v>
                </c:pt>
                <c:pt idx="518">
                  <c:v>6.85</c:v>
                </c:pt>
                <c:pt idx="519">
                  <c:v>6.95</c:v>
                </c:pt>
                <c:pt idx="520">
                  <c:v>7.05</c:v>
                </c:pt>
                <c:pt idx="521">
                  <c:v>7.14</c:v>
                </c:pt>
                <c:pt idx="522">
                  <c:v>7.24</c:v>
                </c:pt>
                <c:pt idx="523">
                  <c:v>7.34</c:v>
                </c:pt>
                <c:pt idx="524">
                  <c:v>7.4300000000000024</c:v>
                </c:pt>
                <c:pt idx="525">
                  <c:v>7.53</c:v>
                </c:pt>
                <c:pt idx="526">
                  <c:v>7.63</c:v>
                </c:pt>
                <c:pt idx="527">
                  <c:v>7.72</c:v>
                </c:pt>
                <c:pt idx="528">
                  <c:v>7.8199999999999985</c:v>
                </c:pt>
                <c:pt idx="529">
                  <c:v>7.92</c:v>
                </c:pt>
                <c:pt idx="530">
                  <c:v>8.01</c:v>
                </c:pt>
                <c:pt idx="531">
                  <c:v>8.4</c:v>
                </c:pt>
                <c:pt idx="532">
                  <c:v>8.49</c:v>
                </c:pt>
                <c:pt idx="533">
                  <c:v>8.59</c:v>
                </c:pt>
                <c:pt idx="534">
                  <c:v>8.69</c:v>
                </c:pt>
                <c:pt idx="535">
                  <c:v>8.7800000000000011</c:v>
                </c:pt>
                <c:pt idx="536">
                  <c:v>8.8800000000000008</c:v>
                </c:pt>
                <c:pt idx="537">
                  <c:v>8.98</c:v>
                </c:pt>
                <c:pt idx="538">
                  <c:v>9.07</c:v>
                </c:pt>
                <c:pt idx="539">
                  <c:v>9.17</c:v>
                </c:pt>
                <c:pt idx="540">
                  <c:v>9.27</c:v>
                </c:pt>
                <c:pt idx="541">
                  <c:v>9.3600000000000048</c:v>
                </c:pt>
                <c:pt idx="542">
                  <c:v>9.4600000000000026</c:v>
                </c:pt>
                <c:pt idx="543">
                  <c:v>9.56</c:v>
                </c:pt>
                <c:pt idx="544">
                  <c:v>9.65</c:v>
                </c:pt>
                <c:pt idx="545">
                  <c:v>9.75</c:v>
                </c:pt>
                <c:pt idx="546">
                  <c:v>9.8500000000000068</c:v>
                </c:pt>
                <c:pt idx="547">
                  <c:v>9.94</c:v>
                </c:pt>
                <c:pt idx="548">
                  <c:v>10.040000000000001</c:v>
                </c:pt>
                <c:pt idx="549">
                  <c:v>10.14</c:v>
                </c:pt>
                <c:pt idx="550">
                  <c:v>10.23</c:v>
                </c:pt>
                <c:pt idx="551">
                  <c:v>10.42</c:v>
                </c:pt>
                <c:pt idx="552">
                  <c:v>10.52</c:v>
                </c:pt>
                <c:pt idx="553">
                  <c:v>10.62</c:v>
                </c:pt>
                <c:pt idx="554">
                  <c:v>10.71</c:v>
                </c:pt>
                <c:pt idx="555">
                  <c:v>10.81</c:v>
                </c:pt>
                <c:pt idx="556">
                  <c:v>10.91</c:v>
                </c:pt>
                <c:pt idx="557">
                  <c:v>11</c:v>
                </c:pt>
                <c:pt idx="558">
                  <c:v>11.1</c:v>
                </c:pt>
                <c:pt idx="559">
                  <c:v>11.2</c:v>
                </c:pt>
                <c:pt idx="560">
                  <c:v>11.29</c:v>
                </c:pt>
                <c:pt idx="561">
                  <c:v>11.39</c:v>
                </c:pt>
                <c:pt idx="562">
                  <c:v>11.78</c:v>
                </c:pt>
                <c:pt idx="563">
                  <c:v>11.870000000000006</c:v>
                </c:pt>
                <c:pt idx="564">
                  <c:v>11.97</c:v>
                </c:pt>
                <c:pt idx="565">
                  <c:v>12.07</c:v>
                </c:pt>
                <c:pt idx="566">
                  <c:v>12.16</c:v>
                </c:pt>
                <c:pt idx="567">
                  <c:v>12.26</c:v>
                </c:pt>
                <c:pt idx="568">
                  <c:v>12.360000000000024</c:v>
                </c:pt>
                <c:pt idx="569">
                  <c:v>12.55</c:v>
                </c:pt>
                <c:pt idx="570">
                  <c:v>13.03</c:v>
                </c:pt>
                <c:pt idx="571">
                  <c:v>13.13</c:v>
                </c:pt>
                <c:pt idx="572">
                  <c:v>13.22</c:v>
                </c:pt>
                <c:pt idx="573">
                  <c:v>13.32</c:v>
                </c:pt>
                <c:pt idx="574">
                  <c:v>13.42</c:v>
                </c:pt>
                <c:pt idx="575">
                  <c:v>13.51</c:v>
                </c:pt>
                <c:pt idx="576">
                  <c:v>13.61</c:v>
                </c:pt>
                <c:pt idx="577">
                  <c:v>13.71</c:v>
                </c:pt>
                <c:pt idx="578">
                  <c:v>13.9</c:v>
                </c:pt>
                <c:pt idx="579">
                  <c:v>14.09</c:v>
                </c:pt>
                <c:pt idx="580">
                  <c:v>14.19</c:v>
                </c:pt>
                <c:pt idx="581">
                  <c:v>14.29</c:v>
                </c:pt>
                <c:pt idx="582">
                  <c:v>14.38</c:v>
                </c:pt>
                <c:pt idx="583">
                  <c:v>14.58</c:v>
                </c:pt>
                <c:pt idx="584">
                  <c:v>14.67</c:v>
                </c:pt>
                <c:pt idx="585">
                  <c:v>14.77</c:v>
                </c:pt>
                <c:pt idx="586">
                  <c:v>14.860000000000024</c:v>
                </c:pt>
                <c:pt idx="587">
                  <c:v>14.96</c:v>
                </c:pt>
                <c:pt idx="588">
                  <c:v>15.06</c:v>
                </c:pt>
                <c:pt idx="589">
                  <c:v>15.15</c:v>
                </c:pt>
                <c:pt idx="590">
                  <c:v>15.25</c:v>
                </c:pt>
                <c:pt idx="591">
                  <c:v>15.44</c:v>
                </c:pt>
                <c:pt idx="592">
                  <c:v>15.54</c:v>
                </c:pt>
                <c:pt idx="593">
                  <c:v>15.73</c:v>
                </c:pt>
                <c:pt idx="594">
                  <c:v>15.83</c:v>
                </c:pt>
                <c:pt idx="595">
                  <c:v>15.93</c:v>
                </c:pt>
                <c:pt idx="596">
                  <c:v>16.02</c:v>
                </c:pt>
                <c:pt idx="597">
                  <c:v>16.12</c:v>
                </c:pt>
                <c:pt idx="598">
                  <c:v>16.22</c:v>
                </c:pt>
                <c:pt idx="599">
                  <c:v>16.309999999999999</c:v>
                </c:pt>
                <c:pt idx="600">
                  <c:v>16.41</c:v>
                </c:pt>
                <c:pt idx="601">
                  <c:v>16.510000000000005</c:v>
                </c:pt>
                <c:pt idx="602">
                  <c:v>16.600000000000001</c:v>
                </c:pt>
                <c:pt idx="603">
                  <c:v>16.7</c:v>
                </c:pt>
                <c:pt idx="604">
                  <c:v>16.8</c:v>
                </c:pt>
                <c:pt idx="605">
                  <c:v>16.89</c:v>
                </c:pt>
                <c:pt idx="606">
                  <c:v>16.989999999999924</c:v>
                </c:pt>
                <c:pt idx="607">
                  <c:v>17.079999999999988</c:v>
                </c:pt>
                <c:pt idx="608">
                  <c:v>17.18</c:v>
                </c:pt>
                <c:pt idx="609">
                  <c:v>17.279999999999987</c:v>
                </c:pt>
                <c:pt idx="610">
                  <c:v>17.95</c:v>
                </c:pt>
                <c:pt idx="611">
                  <c:v>18.05</c:v>
                </c:pt>
                <c:pt idx="612">
                  <c:v>18.149999999999999</c:v>
                </c:pt>
                <c:pt idx="613">
                  <c:v>18.239999999999988</c:v>
                </c:pt>
                <c:pt idx="614">
                  <c:v>18.34</c:v>
                </c:pt>
                <c:pt idx="615">
                  <c:v>18.439999999999987</c:v>
                </c:pt>
                <c:pt idx="616">
                  <c:v>18.53</c:v>
                </c:pt>
                <c:pt idx="617">
                  <c:v>18.630000000000031</c:v>
                </c:pt>
                <c:pt idx="618">
                  <c:v>18.73</c:v>
                </c:pt>
                <c:pt idx="619">
                  <c:v>18.82</c:v>
                </c:pt>
                <c:pt idx="620">
                  <c:v>18.920000000000002</c:v>
                </c:pt>
                <c:pt idx="621">
                  <c:v>19.02</c:v>
                </c:pt>
                <c:pt idx="622">
                  <c:v>19.110000000000031</c:v>
                </c:pt>
                <c:pt idx="623">
                  <c:v>19.21</c:v>
                </c:pt>
                <c:pt idx="624">
                  <c:v>19.59</c:v>
                </c:pt>
                <c:pt idx="625">
                  <c:v>19.690000000000001</c:v>
                </c:pt>
                <c:pt idx="626">
                  <c:v>19.79</c:v>
                </c:pt>
                <c:pt idx="627">
                  <c:v>19.88</c:v>
                </c:pt>
                <c:pt idx="628">
                  <c:v>20.170000000000005</c:v>
                </c:pt>
                <c:pt idx="629">
                  <c:v>20.27</c:v>
                </c:pt>
                <c:pt idx="630">
                  <c:v>20.37</c:v>
                </c:pt>
                <c:pt idx="631">
                  <c:v>20.459999999999987</c:v>
                </c:pt>
                <c:pt idx="632">
                  <c:v>20.56</c:v>
                </c:pt>
                <c:pt idx="633">
                  <c:v>20.66</c:v>
                </c:pt>
                <c:pt idx="634">
                  <c:v>20.75</c:v>
                </c:pt>
                <c:pt idx="635">
                  <c:v>20.85</c:v>
                </c:pt>
                <c:pt idx="636">
                  <c:v>20.95</c:v>
                </c:pt>
                <c:pt idx="637">
                  <c:v>21.04</c:v>
                </c:pt>
                <c:pt idx="638">
                  <c:v>21.14</c:v>
                </c:pt>
                <c:pt idx="639">
                  <c:v>21.24</c:v>
                </c:pt>
                <c:pt idx="640">
                  <c:v>21.330000000000005</c:v>
                </c:pt>
                <c:pt idx="641">
                  <c:v>21.43</c:v>
                </c:pt>
                <c:pt idx="642">
                  <c:v>21.72</c:v>
                </c:pt>
                <c:pt idx="643">
                  <c:v>21.810000000000031</c:v>
                </c:pt>
                <c:pt idx="644">
                  <c:v>21.91</c:v>
                </c:pt>
                <c:pt idx="645">
                  <c:v>22.01</c:v>
                </c:pt>
                <c:pt idx="646">
                  <c:v>22.1</c:v>
                </c:pt>
                <c:pt idx="647">
                  <c:v>22.2</c:v>
                </c:pt>
                <c:pt idx="648">
                  <c:v>22.3</c:v>
                </c:pt>
                <c:pt idx="649">
                  <c:v>22.39</c:v>
                </c:pt>
                <c:pt idx="650">
                  <c:v>22.49</c:v>
                </c:pt>
                <c:pt idx="651">
                  <c:v>22.59</c:v>
                </c:pt>
                <c:pt idx="652">
                  <c:v>22.68</c:v>
                </c:pt>
                <c:pt idx="653">
                  <c:v>22.779999999999987</c:v>
                </c:pt>
                <c:pt idx="654">
                  <c:v>22.88</c:v>
                </c:pt>
                <c:pt idx="655">
                  <c:v>22.97</c:v>
                </c:pt>
                <c:pt idx="656">
                  <c:v>23.07</c:v>
                </c:pt>
                <c:pt idx="657">
                  <c:v>23.36</c:v>
                </c:pt>
                <c:pt idx="658">
                  <c:v>23.459999999999987</c:v>
                </c:pt>
                <c:pt idx="659">
                  <c:v>23.55</c:v>
                </c:pt>
                <c:pt idx="660">
                  <c:v>23.650000000000031</c:v>
                </c:pt>
                <c:pt idx="661">
                  <c:v>23.75</c:v>
                </c:pt>
                <c:pt idx="662">
                  <c:v>23.84</c:v>
                </c:pt>
                <c:pt idx="663">
                  <c:v>23.939999999999987</c:v>
                </c:pt>
                <c:pt idx="664">
                  <c:v>24.03</c:v>
                </c:pt>
                <c:pt idx="665">
                  <c:v>24.130000000000031</c:v>
                </c:pt>
                <c:pt idx="666">
                  <c:v>24.23</c:v>
                </c:pt>
                <c:pt idx="667">
                  <c:v>24.32</c:v>
                </c:pt>
                <c:pt idx="668">
                  <c:v>24.419999999999987</c:v>
                </c:pt>
                <c:pt idx="669">
                  <c:v>24.52</c:v>
                </c:pt>
                <c:pt idx="670">
                  <c:v>24.610000000000031</c:v>
                </c:pt>
                <c:pt idx="671">
                  <c:v>24.71</c:v>
                </c:pt>
                <c:pt idx="672">
                  <c:v>24.9</c:v>
                </c:pt>
                <c:pt idx="673">
                  <c:v>25</c:v>
                </c:pt>
                <c:pt idx="674">
                  <c:v>25.1</c:v>
                </c:pt>
                <c:pt idx="675">
                  <c:v>25.19</c:v>
                </c:pt>
                <c:pt idx="676">
                  <c:v>25.29</c:v>
                </c:pt>
                <c:pt idx="677">
                  <c:v>25.39</c:v>
                </c:pt>
                <c:pt idx="678">
                  <c:v>25.58</c:v>
                </c:pt>
                <c:pt idx="679">
                  <c:v>25.68</c:v>
                </c:pt>
                <c:pt idx="680">
                  <c:v>25.77</c:v>
                </c:pt>
                <c:pt idx="681">
                  <c:v>26.93</c:v>
                </c:pt>
                <c:pt idx="682">
                  <c:v>27.03</c:v>
                </c:pt>
                <c:pt idx="683">
                  <c:v>27.12</c:v>
                </c:pt>
                <c:pt idx="684">
                  <c:v>27.22</c:v>
                </c:pt>
                <c:pt idx="685">
                  <c:v>27.32</c:v>
                </c:pt>
                <c:pt idx="686">
                  <c:v>27.41</c:v>
                </c:pt>
                <c:pt idx="687">
                  <c:v>27.9</c:v>
                </c:pt>
                <c:pt idx="688">
                  <c:v>27.99</c:v>
                </c:pt>
                <c:pt idx="689">
                  <c:v>28.09</c:v>
                </c:pt>
                <c:pt idx="690">
                  <c:v>28.19</c:v>
                </c:pt>
                <c:pt idx="691">
                  <c:v>28.279999999999987</c:v>
                </c:pt>
                <c:pt idx="692">
                  <c:v>28.38</c:v>
                </c:pt>
                <c:pt idx="693">
                  <c:v>28.47</c:v>
                </c:pt>
                <c:pt idx="694">
                  <c:v>28.57</c:v>
                </c:pt>
                <c:pt idx="695">
                  <c:v>28.67</c:v>
                </c:pt>
                <c:pt idx="696">
                  <c:v>28.759999999999987</c:v>
                </c:pt>
                <c:pt idx="697">
                  <c:v>28.86</c:v>
                </c:pt>
                <c:pt idx="698">
                  <c:v>28.959999999999987</c:v>
                </c:pt>
                <c:pt idx="699">
                  <c:v>29.05</c:v>
                </c:pt>
                <c:pt idx="700">
                  <c:v>29.150000000000031</c:v>
                </c:pt>
                <c:pt idx="701">
                  <c:v>29.25</c:v>
                </c:pt>
                <c:pt idx="702">
                  <c:v>29.439999999999987</c:v>
                </c:pt>
                <c:pt idx="703">
                  <c:v>29.54</c:v>
                </c:pt>
                <c:pt idx="704">
                  <c:v>29.630000000000031</c:v>
                </c:pt>
                <c:pt idx="705">
                  <c:v>29.73</c:v>
                </c:pt>
                <c:pt idx="706">
                  <c:v>29.830000000000005</c:v>
                </c:pt>
                <c:pt idx="707">
                  <c:v>29.919999999999987</c:v>
                </c:pt>
                <c:pt idx="708">
                  <c:v>30.02</c:v>
                </c:pt>
                <c:pt idx="709">
                  <c:v>30.12</c:v>
                </c:pt>
                <c:pt idx="710">
                  <c:v>30.21</c:v>
                </c:pt>
                <c:pt idx="711">
                  <c:v>30.310000000000031</c:v>
                </c:pt>
                <c:pt idx="712">
                  <c:v>30.41</c:v>
                </c:pt>
                <c:pt idx="713">
                  <c:v>30.5</c:v>
                </c:pt>
                <c:pt idx="714">
                  <c:v>31.18</c:v>
                </c:pt>
                <c:pt idx="715">
                  <c:v>31.27</c:v>
                </c:pt>
                <c:pt idx="716">
                  <c:v>31.37</c:v>
                </c:pt>
                <c:pt idx="717">
                  <c:v>31.47</c:v>
                </c:pt>
                <c:pt idx="718">
                  <c:v>31.56</c:v>
                </c:pt>
                <c:pt idx="719">
                  <c:v>31.759999999999987</c:v>
                </c:pt>
                <c:pt idx="720">
                  <c:v>31.95</c:v>
                </c:pt>
                <c:pt idx="721">
                  <c:v>32.050000000000004</c:v>
                </c:pt>
                <c:pt idx="722">
                  <c:v>32.14</c:v>
                </c:pt>
                <c:pt idx="723">
                  <c:v>32.24</c:v>
                </c:pt>
                <c:pt idx="724">
                  <c:v>32.340000000000003</c:v>
                </c:pt>
                <c:pt idx="725">
                  <c:v>32.43</c:v>
                </c:pt>
                <c:pt idx="726">
                  <c:v>32.53</c:v>
                </c:pt>
                <c:pt idx="727">
                  <c:v>32.630000000000003</c:v>
                </c:pt>
                <c:pt idx="728">
                  <c:v>32.720000000000013</c:v>
                </c:pt>
                <c:pt idx="729">
                  <c:v>32.82</c:v>
                </c:pt>
                <c:pt idx="730">
                  <c:v>32.92</c:v>
                </c:pt>
                <c:pt idx="731">
                  <c:v>33.01</c:v>
                </c:pt>
                <c:pt idx="732">
                  <c:v>33.11</c:v>
                </c:pt>
                <c:pt idx="733">
                  <c:v>33.200000000000003</c:v>
                </c:pt>
                <c:pt idx="734">
                  <c:v>33.300000000000004</c:v>
                </c:pt>
                <c:pt idx="735">
                  <c:v>33.49</c:v>
                </c:pt>
                <c:pt idx="736">
                  <c:v>33.590000000000003</c:v>
                </c:pt>
                <c:pt idx="737">
                  <c:v>33.690000000000012</c:v>
                </c:pt>
                <c:pt idx="738">
                  <c:v>33.78</c:v>
                </c:pt>
                <c:pt idx="739">
                  <c:v>33.880000000000003</c:v>
                </c:pt>
                <c:pt idx="740">
                  <c:v>33.980000000000004</c:v>
                </c:pt>
                <c:pt idx="741">
                  <c:v>34.07</c:v>
                </c:pt>
                <c:pt idx="742">
                  <c:v>34.17</c:v>
                </c:pt>
                <c:pt idx="743">
                  <c:v>34.270000000000003</c:v>
                </c:pt>
                <c:pt idx="744">
                  <c:v>34.36</c:v>
                </c:pt>
                <c:pt idx="745">
                  <c:v>34.46</c:v>
                </c:pt>
                <c:pt idx="746">
                  <c:v>34.56</c:v>
                </c:pt>
                <c:pt idx="747">
                  <c:v>34.65</c:v>
                </c:pt>
                <c:pt idx="748">
                  <c:v>34.75</c:v>
                </c:pt>
                <c:pt idx="749">
                  <c:v>34.85</c:v>
                </c:pt>
                <c:pt idx="750">
                  <c:v>34.94</c:v>
                </c:pt>
                <c:pt idx="751">
                  <c:v>35.04</c:v>
                </c:pt>
                <c:pt idx="752">
                  <c:v>35.33</c:v>
                </c:pt>
                <c:pt idx="753">
                  <c:v>35.42</c:v>
                </c:pt>
                <c:pt idx="754">
                  <c:v>35.520000000000003</c:v>
                </c:pt>
                <c:pt idx="755">
                  <c:v>35.620000000000012</c:v>
                </c:pt>
                <c:pt idx="756">
                  <c:v>35.71</c:v>
                </c:pt>
                <c:pt idx="757">
                  <c:v>35.81</c:v>
                </c:pt>
                <c:pt idx="758">
                  <c:v>35.910000000000004</c:v>
                </c:pt>
                <c:pt idx="759">
                  <c:v>36</c:v>
                </c:pt>
                <c:pt idx="760">
                  <c:v>36.1</c:v>
                </c:pt>
                <c:pt idx="761">
                  <c:v>36.200000000000003</c:v>
                </c:pt>
                <c:pt idx="762">
                  <c:v>36.290000000000013</c:v>
                </c:pt>
                <c:pt idx="763">
                  <c:v>36.39</c:v>
                </c:pt>
                <c:pt idx="764">
                  <c:v>36.49</c:v>
                </c:pt>
                <c:pt idx="765">
                  <c:v>36.870000000000005</c:v>
                </c:pt>
                <c:pt idx="766">
                  <c:v>36.97</c:v>
                </c:pt>
                <c:pt idx="767">
                  <c:v>37.07</c:v>
                </c:pt>
                <c:pt idx="768">
                  <c:v>37.160000000000011</c:v>
                </c:pt>
                <c:pt idx="769">
                  <c:v>37.550000000000004</c:v>
                </c:pt>
                <c:pt idx="770">
                  <c:v>37.64</c:v>
                </c:pt>
                <c:pt idx="771">
                  <c:v>37.74</c:v>
                </c:pt>
                <c:pt idx="772">
                  <c:v>37.840000000000003</c:v>
                </c:pt>
                <c:pt idx="773">
                  <c:v>37.93</c:v>
                </c:pt>
                <c:pt idx="774">
                  <c:v>38.03</c:v>
                </c:pt>
                <c:pt idx="775">
                  <c:v>38.32</c:v>
                </c:pt>
                <c:pt idx="776">
                  <c:v>38.42</c:v>
                </c:pt>
                <c:pt idx="777">
                  <c:v>38.51</c:v>
                </c:pt>
                <c:pt idx="778">
                  <c:v>38.61</c:v>
                </c:pt>
                <c:pt idx="779">
                  <c:v>39</c:v>
                </c:pt>
                <c:pt idx="780">
                  <c:v>39.090000000000003</c:v>
                </c:pt>
                <c:pt idx="781">
                  <c:v>39.190000000000012</c:v>
                </c:pt>
                <c:pt idx="782">
                  <c:v>39.290000000000013</c:v>
                </c:pt>
                <c:pt idx="783">
                  <c:v>39.380000000000003</c:v>
                </c:pt>
                <c:pt idx="784">
                  <c:v>39.480000000000004</c:v>
                </c:pt>
                <c:pt idx="785">
                  <c:v>39.58</c:v>
                </c:pt>
                <c:pt idx="786">
                  <c:v>39.67</c:v>
                </c:pt>
                <c:pt idx="787">
                  <c:v>39.770000000000003</c:v>
                </c:pt>
                <c:pt idx="788">
                  <c:v>39.86</c:v>
                </c:pt>
                <c:pt idx="789">
                  <c:v>39.96</c:v>
                </c:pt>
                <c:pt idx="790">
                  <c:v>40.06</c:v>
                </c:pt>
                <c:pt idx="791">
                  <c:v>40.15</c:v>
                </c:pt>
                <c:pt idx="792">
                  <c:v>40.25</c:v>
                </c:pt>
                <c:pt idx="793">
                  <c:v>40.35</c:v>
                </c:pt>
                <c:pt idx="794">
                  <c:v>40.44</c:v>
                </c:pt>
                <c:pt idx="795">
                  <c:v>40.54</c:v>
                </c:pt>
                <c:pt idx="796">
                  <c:v>40.64</c:v>
                </c:pt>
                <c:pt idx="797">
                  <c:v>40.730000000000011</c:v>
                </c:pt>
                <c:pt idx="798">
                  <c:v>40.83</c:v>
                </c:pt>
                <c:pt idx="799">
                  <c:v>40.93</c:v>
                </c:pt>
                <c:pt idx="800">
                  <c:v>41.02</c:v>
                </c:pt>
                <c:pt idx="801">
                  <c:v>41.31</c:v>
                </c:pt>
                <c:pt idx="802">
                  <c:v>41.41</c:v>
                </c:pt>
                <c:pt idx="803">
                  <c:v>41.51</c:v>
                </c:pt>
                <c:pt idx="804">
                  <c:v>41.6</c:v>
                </c:pt>
                <c:pt idx="805">
                  <c:v>41.7</c:v>
                </c:pt>
                <c:pt idx="806">
                  <c:v>41.89</c:v>
                </c:pt>
                <c:pt idx="807">
                  <c:v>41.99</c:v>
                </c:pt>
                <c:pt idx="808">
                  <c:v>42.08</c:v>
                </c:pt>
                <c:pt idx="809">
                  <c:v>42.18</c:v>
                </c:pt>
                <c:pt idx="810">
                  <c:v>42.28</c:v>
                </c:pt>
                <c:pt idx="811">
                  <c:v>42.37</c:v>
                </c:pt>
                <c:pt idx="812">
                  <c:v>42.47</c:v>
                </c:pt>
                <c:pt idx="813">
                  <c:v>42.57</c:v>
                </c:pt>
                <c:pt idx="814">
                  <c:v>42.660000000000011</c:v>
                </c:pt>
                <c:pt idx="815">
                  <c:v>42.95</c:v>
                </c:pt>
                <c:pt idx="816">
                  <c:v>43.24</c:v>
                </c:pt>
                <c:pt idx="817">
                  <c:v>43.34</c:v>
                </c:pt>
                <c:pt idx="818">
                  <c:v>43.44</c:v>
                </c:pt>
                <c:pt idx="819">
                  <c:v>43.53</c:v>
                </c:pt>
                <c:pt idx="820">
                  <c:v>43.63</c:v>
                </c:pt>
                <c:pt idx="821">
                  <c:v>44.11</c:v>
                </c:pt>
                <c:pt idx="822">
                  <c:v>44.21</c:v>
                </c:pt>
                <c:pt idx="823">
                  <c:v>44.31</c:v>
                </c:pt>
                <c:pt idx="824">
                  <c:v>44.4</c:v>
                </c:pt>
                <c:pt idx="825">
                  <c:v>44.5</c:v>
                </c:pt>
                <c:pt idx="826">
                  <c:v>44.59</c:v>
                </c:pt>
                <c:pt idx="827">
                  <c:v>44.690000000000012</c:v>
                </c:pt>
                <c:pt idx="828">
                  <c:v>44.790000000000013</c:v>
                </c:pt>
                <c:pt idx="829">
                  <c:v>44.88</c:v>
                </c:pt>
                <c:pt idx="830">
                  <c:v>45.08</c:v>
                </c:pt>
                <c:pt idx="831">
                  <c:v>45.17</c:v>
                </c:pt>
                <c:pt idx="832">
                  <c:v>45.27</c:v>
                </c:pt>
                <c:pt idx="833">
                  <c:v>45.37</c:v>
                </c:pt>
                <c:pt idx="834">
                  <c:v>45.46</c:v>
                </c:pt>
                <c:pt idx="835">
                  <c:v>45.56</c:v>
                </c:pt>
                <c:pt idx="836">
                  <c:v>45.660000000000011</c:v>
                </c:pt>
                <c:pt idx="837">
                  <c:v>45.75</c:v>
                </c:pt>
                <c:pt idx="838">
                  <c:v>45.95</c:v>
                </c:pt>
                <c:pt idx="839">
                  <c:v>46.04</c:v>
                </c:pt>
                <c:pt idx="840">
                  <c:v>46.14</c:v>
                </c:pt>
                <c:pt idx="841">
                  <c:v>46.24</c:v>
                </c:pt>
                <c:pt idx="842">
                  <c:v>46.43</c:v>
                </c:pt>
                <c:pt idx="843">
                  <c:v>46.53</c:v>
                </c:pt>
                <c:pt idx="844">
                  <c:v>46.620000000000012</c:v>
                </c:pt>
                <c:pt idx="845">
                  <c:v>46.720000000000013</c:v>
                </c:pt>
                <c:pt idx="846">
                  <c:v>46.81</c:v>
                </c:pt>
                <c:pt idx="847">
                  <c:v>46.91</c:v>
                </c:pt>
                <c:pt idx="848">
                  <c:v>47.01</c:v>
                </c:pt>
                <c:pt idx="849">
                  <c:v>47.39</c:v>
                </c:pt>
                <c:pt idx="850">
                  <c:v>47.49</c:v>
                </c:pt>
                <c:pt idx="851">
                  <c:v>47.59</c:v>
                </c:pt>
                <c:pt idx="852">
                  <c:v>47.68</c:v>
                </c:pt>
                <c:pt idx="853">
                  <c:v>48.07</c:v>
                </c:pt>
                <c:pt idx="854">
                  <c:v>48.17</c:v>
                </c:pt>
                <c:pt idx="855">
                  <c:v>48.260000000000012</c:v>
                </c:pt>
                <c:pt idx="856">
                  <c:v>48.36</c:v>
                </c:pt>
                <c:pt idx="857">
                  <c:v>48.46</c:v>
                </c:pt>
                <c:pt idx="858">
                  <c:v>48.55</c:v>
                </c:pt>
                <c:pt idx="859">
                  <c:v>48.65</c:v>
                </c:pt>
                <c:pt idx="860">
                  <c:v>48.75</c:v>
                </c:pt>
                <c:pt idx="861">
                  <c:v>48.84</c:v>
                </c:pt>
                <c:pt idx="862">
                  <c:v>48.94</c:v>
                </c:pt>
                <c:pt idx="863">
                  <c:v>49.03</c:v>
                </c:pt>
                <c:pt idx="864">
                  <c:v>49.13</c:v>
                </c:pt>
                <c:pt idx="865">
                  <c:v>49.230000000000011</c:v>
                </c:pt>
                <c:pt idx="866">
                  <c:v>49.32</c:v>
                </c:pt>
                <c:pt idx="867">
                  <c:v>49.42</c:v>
                </c:pt>
                <c:pt idx="868">
                  <c:v>49.52</c:v>
                </c:pt>
                <c:pt idx="869">
                  <c:v>49.61</c:v>
                </c:pt>
                <c:pt idx="870">
                  <c:v>49.71</c:v>
                </c:pt>
                <c:pt idx="871">
                  <c:v>49.81</c:v>
                </c:pt>
                <c:pt idx="872">
                  <c:v>49.9</c:v>
                </c:pt>
                <c:pt idx="873">
                  <c:v>50</c:v>
                </c:pt>
                <c:pt idx="874">
                  <c:v>50.1</c:v>
                </c:pt>
                <c:pt idx="875">
                  <c:v>50.190000000000012</c:v>
                </c:pt>
                <c:pt idx="876">
                  <c:v>50.290000000000013</c:v>
                </c:pt>
                <c:pt idx="877">
                  <c:v>50.39</c:v>
                </c:pt>
                <c:pt idx="878">
                  <c:v>50.48</c:v>
                </c:pt>
                <c:pt idx="879">
                  <c:v>50.58</c:v>
                </c:pt>
                <c:pt idx="880">
                  <c:v>50.68</c:v>
                </c:pt>
                <c:pt idx="881">
                  <c:v>50.77</c:v>
                </c:pt>
                <c:pt idx="882">
                  <c:v>50.87</c:v>
                </c:pt>
                <c:pt idx="883">
                  <c:v>50.97</c:v>
                </c:pt>
                <c:pt idx="884">
                  <c:v>51.06</c:v>
                </c:pt>
                <c:pt idx="885">
                  <c:v>51.160000000000011</c:v>
                </c:pt>
                <c:pt idx="886">
                  <c:v>51.54</c:v>
                </c:pt>
                <c:pt idx="887">
                  <c:v>51.64</c:v>
                </c:pt>
                <c:pt idx="888">
                  <c:v>51.74</c:v>
                </c:pt>
                <c:pt idx="889">
                  <c:v>51.83</c:v>
                </c:pt>
                <c:pt idx="890">
                  <c:v>51.93</c:v>
                </c:pt>
                <c:pt idx="891">
                  <c:v>52.03</c:v>
                </c:pt>
                <c:pt idx="892">
                  <c:v>52.220000000000013</c:v>
                </c:pt>
                <c:pt idx="893">
                  <c:v>52.32</c:v>
                </c:pt>
                <c:pt idx="894">
                  <c:v>52.41</c:v>
                </c:pt>
                <c:pt idx="895">
                  <c:v>52.51</c:v>
                </c:pt>
                <c:pt idx="896">
                  <c:v>52.61</c:v>
                </c:pt>
                <c:pt idx="897">
                  <c:v>52.7</c:v>
                </c:pt>
                <c:pt idx="898">
                  <c:v>52.8</c:v>
                </c:pt>
                <c:pt idx="899">
                  <c:v>52.9</c:v>
                </c:pt>
                <c:pt idx="900">
                  <c:v>52.99</c:v>
                </c:pt>
                <c:pt idx="901">
                  <c:v>53.09</c:v>
                </c:pt>
                <c:pt idx="902">
                  <c:v>53.190000000000012</c:v>
                </c:pt>
                <c:pt idx="903">
                  <c:v>53.28</c:v>
                </c:pt>
                <c:pt idx="904">
                  <c:v>53.38</c:v>
                </c:pt>
                <c:pt idx="905">
                  <c:v>53.57</c:v>
                </c:pt>
                <c:pt idx="906">
                  <c:v>53.67</c:v>
                </c:pt>
                <c:pt idx="907">
                  <c:v>53.760000000000012</c:v>
                </c:pt>
                <c:pt idx="908">
                  <c:v>53.86</c:v>
                </c:pt>
                <c:pt idx="909">
                  <c:v>53.96</c:v>
                </c:pt>
                <c:pt idx="910">
                  <c:v>54.05</c:v>
                </c:pt>
                <c:pt idx="911">
                  <c:v>54.15</c:v>
                </c:pt>
                <c:pt idx="912">
                  <c:v>54.25</c:v>
                </c:pt>
                <c:pt idx="913">
                  <c:v>54.34</c:v>
                </c:pt>
                <c:pt idx="914">
                  <c:v>54.44</c:v>
                </c:pt>
                <c:pt idx="915">
                  <c:v>54.54</c:v>
                </c:pt>
                <c:pt idx="916">
                  <c:v>54.63</c:v>
                </c:pt>
                <c:pt idx="917">
                  <c:v>54.730000000000011</c:v>
                </c:pt>
                <c:pt idx="918">
                  <c:v>54.83</c:v>
                </c:pt>
                <c:pt idx="919">
                  <c:v>54.92</c:v>
                </c:pt>
                <c:pt idx="920">
                  <c:v>55.02</c:v>
                </c:pt>
                <c:pt idx="921">
                  <c:v>55.120000000000012</c:v>
                </c:pt>
                <c:pt idx="922">
                  <c:v>55.21</c:v>
                </c:pt>
                <c:pt idx="923">
                  <c:v>55.31</c:v>
                </c:pt>
                <c:pt idx="924">
                  <c:v>55.41</c:v>
                </c:pt>
                <c:pt idx="925">
                  <c:v>55.5</c:v>
                </c:pt>
                <c:pt idx="926">
                  <c:v>55.6</c:v>
                </c:pt>
                <c:pt idx="927">
                  <c:v>55.690000000000012</c:v>
                </c:pt>
                <c:pt idx="928">
                  <c:v>55.790000000000013</c:v>
                </c:pt>
                <c:pt idx="929">
                  <c:v>55.89</c:v>
                </c:pt>
                <c:pt idx="930">
                  <c:v>55.98</c:v>
                </c:pt>
                <c:pt idx="931">
                  <c:v>56.08</c:v>
                </c:pt>
                <c:pt idx="932">
                  <c:v>56.18</c:v>
                </c:pt>
                <c:pt idx="933">
                  <c:v>56.27</c:v>
                </c:pt>
                <c:pt idx="934">
                  <c:v>56.37</c:v>
                </c:pt>
                <c:pt idx="935">
                  <c:v>56.47</c:v>
                </c:pt>
                <c:pt idx="936">
                  <c:v>56.660000000000011</c:v>
                </c:pt>
                <c:pt idx="937">
                  <c:v>56.760000000000012</c:v>
                </c:pt>
                <c:pt idx="938">
                  <c:v>56.85</c:v>
                </c:pt>
                <c:pt idx="939">
                  <c:v>56.95</c:v>
                </c:pt>
                <c:pt idx="940">
                  <c:v>57.05</c:v>
                </c:pt>
                <c:pt idx="941">
                  <c:v>57.14</c:v>
                </c:pt>
                <c:pt idx="942">
                  <c:v>57.24</c:v>
                </c:pt>
                <c:pt idx="943">
                  <c:v>57.34</c:v>
                </c:pt>
                <c:pt idx="944">
                  <c:v>57.43</c:v>
                </c:pt>
                <c:pt idx="945">
                  <c:v>57.53</c:v>
                </c:pt>
                <c:pt idx="946">
                  <c:v>57.720000000000013</c:v>
                </c:pt>
                <c:pt idx="947">
                  <c:v>57.82</c:v>
                </c:pt>
                <c:pt idx="948">
                  <c:v>57.92</c:v>
                </c:pt>
                <c:pt idx="949">
                  <c:v>58.01</c:v>
                </c:pt>
                <c:pt idx="950">
                  <c:v>58.11</c:v>
                </c:pt>
                <c:pt idx="951">
                  <c:v>58.2</c:v>
                </c:pt>
                <c:pt idx="952">
                  <c:v>58.3</c:v>
                </c:pt>
                <c:pt idx="953">
                  <c:v>58.4</c:v>
                </c:pt>
                <c:pt idx="954">
                  <c:v>58.49</c:v>
                </c:pt>
                <c:pt idx="955">
                  <c:v>58.59</c:v>
                </c:pt>
                <c:pt idx="956">
                  <c:v>58.690000000000012</c:v>
                </c:pt>
                <c:pt idx="957">
                  <c:v>58.78</c:v>
                </c:pt>
                <c:pt idx="958">
                  <c:v>58.88</c:v>
                </c:pt>
                <c:pt idx="959">
                  <c:v>58.98</c:v>
                </c:pt>
                <c:pt idx="960">
                  <c:v>59.07</c:v>
                </c:pt>
                <c:pt idx="961">
                  <c:v>59.17</c:v>
                </c:pt>
                <c:pt idx="962">
                  <c:v>59.27</c:v>
                </c:pt>
                <c:pt idx="963">
                  <c:v>59.36</c:v>
                </c:pt>
                <c:pt idx="964">
                  <c:v>59.46</c:v>
                </c:pt>
                <c:pt idx="965">
                  <c:v>59.56</c:v>
                </c:pt>
                <c:pt idx="966">
                  <c:v>59.65</c:v>
                </c:pt>
                <c:pt idx="967">
                  <c:v>59.85</c:v>
                </c:pt>
                <c:pt idx="968">
                  <c:v>59.94</c:v>
                </c:pt>
                <c:pt idx="969">
                  <c:v>60.04</c:v>
                </c:pt>
                <c:pt idx="970">
                  <c:v>60.14</c:v>
                </c:pt>
                <c:pt idx="971">
                  <c:v>60.230000000000011</c:v>
                </c:pt>
                <c:pt idx="972">
                  <c:v>60.33</c:v>
                </c:pt>
                <c:pt idx="973">
                  <c:v>60.42</c:v>
                </c:pt>
                <c:pt idx="974">
                  <c:v>60.52</c:v>
                </c:pt>
                <c:pt idx="975">
                  <c:v>60.71</c:v>
                </c:pt>
                <c:pt idx="976">
                  <c:v>60.81</c:v>
                </c:pt>
                <c:pt idx="977">
                  <c:v>60.91</c:v>
                </c:pt>
                <c:pt idx="978">
                  <c:v>61</c:v>
                </c:pt>
                <c:pt idx="979">
                  <c:v>61.1</c:v>
                </c:pt>
                <c:pt idx="980">
                  <c:v>61.2</c:v>
                </c:pt>
                <c:pt idx="981">
                  <c:v>61.290000000000013</c:v>
                </c:pt>
                <c:pt idx="982">
                  <c:v>61.39</c:v>
                </c:pt>
                <c:pt idx="983">
                  <c:v>61.49</c:v>
                </c:pt>
                <c:pt idx="984">
                  <c:v>61.58</c:v>
                </c:pt>
                <c:pt idx="985">
                  <c:v>61.68</c:v>
                </c:pt>
                <c:pt idx="986">
                  <c:v>61.78</c:v>
                </c:pt>
                <c:pt idx="987">
                  <c:v>61.87</c:v>
                </c:pt>
                <c:pt idx="988">
                  <c:v>61.97</c:v>
                </c:pt>
                <c:pt idx="989">
                  <c:v>62.07</c:v>
                </c:pt>
                <c:pt idx="990">
                  <c:v>62.160000000000011</c:v>
                </c:pt>
                <c:pt idx="991">
                  <c:v>62.260000000000012</c:v>
                </c:pt>
                <c:pt idx="992">
                  <c:v>62.36</c:v>
                </c:pt>
                <c:pt idx="993">
                  <c:v>62.45</c:v>
                </c:pt>
                <c:pt idx="994">
                  <c:v>62.55</c:v>
                </c:pt>
                <c:pt idx="995">
                  <c:v>62.64</c:v>
                </c:pt>
                <c:pt idx="996">
                  <c:v>62.74</c:v>
                </c:pt>
                <c:pt idx="997">
                  <c:v>62.84</c:v>
                </c:pt>
                <c:pt idx="998">
                  <c:v>62.93</c:v>
                </c:pt>
                <c:pt idx="999">
                  <c:v>63.03</c:v>
                </c:pt>
                <c:pt idx="1000">
                  <c:v>63.13</c:v>
                </c:pt>
                <c:pt idx="1001">
                  <c:v>63.220000000000013</c:v>
                </c:pt>
                <c:pt idx="1002">
                  <c:v>63.32</c:v>
                </c:pt>
                <c:pt idx="1003">
                  <c:v>63.42</c:v>
                </c:pt>
                <c:pt idx="1004">
                  <c:v>63.51</c:v>
                </c:pt>
                <c:pt idx="1005">
                  <c:v>63.61</c:v>
                </c:pt>
                <c:pt idx="1006">
                  <c:v>63.71</c:v>
                </c:pt>
                <c:pt idx="1007">
                  <c:v>63.8</c:v>
                </c:pt>
                <c:pt idx="1008">
                  <c:v>63.9</c:v>
                </c:pt>
                <c:pt idx="1009">
                  <c:v>64</c:v>
                </c:pt>
                <c:pt idx="1010">
                  <c:v>64.09</c:v>
                </c:pt>
                <c:pt idx="1011">
                  <c:v>64.19</c:v>
                </c:pt>
                <c:pt idx="1012">
                  <c:v>64.290000000000006</c:v>
                </c:pt>
                <c:pt idx="1013">
                  <c:v>64.38</c:v>
                </c:pt>
                <c:pt idx="1014">
                  <c:v>64.58</c:v>
                </c:pt>
                <c:pt idx="1015">
                  <c:v>64.669999999999987</c:v>
                </c:pt>
                <c:pt idx="1016">
                  <c:v>64.77</c:v>
                </c:pt>
                <c:pt idx="1017">
                  <c:v>64.86</c:v>
                </c:pt>
                <c:pt idx="1018">
                  <c:v>64.959999999999994</c:v>
                </c:pt>
                <c:pt idx="1019">
                  <c:v>65.06</c:v>
                </c:pt>
                <c:pt idx="1020">
                  <c:v>65.149999999999991</c:v>
                </c:pt>
                <c:pt idx="1021">
                  <c:v>65.25</c:v>
                </c:pt>
                <c:pt idx="1022">
                  <c:v>65.349999999999994</c:v>
                </c:pt>
                <c:pt idx="1023">
                  <c:v>65.440000000000026</c:v>
                </c:pt>
                <c:pt idx="1024">
                  <c:v>65.540000000000006</c:v>
                </c:pt>
                <c:pt idx="1025">
                  <c:v>65.64</c:v>
                </c:pt>
                <c:pt idx="1026">
                  <c:v>65.83</c:v>
                </c:pt>
                <c:pt idx="1027">
                  <c:v>65.930000000000007</c:v>
                </c:pt>
                <c:pt idx="1028">
                  <c:v>66.02</c:v>
                </c:pt>
                <c:pt idx="1029">
                  <c:v>66.11999999999999</c:v>
                </c:pt>
                <c:pt idx="1030">
                  <c:v>66.22</c:v>
                </c:pt>
                <c:pt idx="1031">
                  <c:v>66.31</c:v>
                </c:pt>
                <c:pt idx="1032">
                  <c:v>66.410000000000025</c:v>
                </c:pt>
                <c:pt idx="1033">
                  <c:v>66.510000000000005</c:v>
                </c:pt>
                <c:pt idx="1034">
                  <c:v>66.599999999999994</c:v>
                </c:pt>
                <c:pt idx="1035">
                  <c:v>66.7</c:v>
                </c:pt>
                <c:pt idx="1036">
                  <c:v>66.8</c:v>
                </c:pt>
                <c:pt idx="1037">
                  <c:v>66.989999999999995</c:v>
                </c:pt>
                <c:pt idx="1038">
                  <c:v>67.08</c:v>
                </c:pt>
                <c:pt idx="1039">
                  <c:v>67.179999999999978</c:v>
                </c:pt>
                <c:pt idx="1040">
                  <c:v>67.36999999999999</c:v>
                </c:pt>
                <c:pt idx="1041">
                  <c:v>67.47</c:v>
                </c:pt>
                <c:pt idx="1042">
                  <c:v>67.569999999999993</c:v>
                </c:pt>
                <c:pt idx="1043">
                  <c:v>67.66</c:v>
                </c:pt>
                <c:pt idx="1044">
                  <c:v>67.760000000000005</c:v>
                </c:pt>
                <c:pt idx="1045">
                  <c:v>67.86</c:v>
                </c:pt>
                <c:pt idx="1046">
                  <c:v>67.95</c:v>
                </c:pt>
                <c:pt idx="1047">
                  <c:v>68.05</c:v>
                </c:pt>
                <c:pt idx="1048">
                  <c:v>68.149999999999991</c:v>
                </c:pt>
                <c:pt idx="1049">
                  <c:v>68.239999999999995</c:v>
                </c:pt>
                <c:pt idx="1050">
                  <c:v>68.34</c:v>
                </c:pt>
                <c:pt idx="1051">
                  <c:v>68.440000000000026</c:v>
                </c:pt>
                <c:pt idx="1052">
                  <c:v>68.53</c:v>
                </c:pt>
                <c:pt idx="1053">
                  <c:v>68.63</c:v>
                </c:pt>
                <c:pt idx="1054">
                  <c:v>68.73</c:v>
                </c:pt>
                <c:pt idx="1055">
                  <c:v>68.819999999999993</c:v>
                </c:pt>
                <c:pt idx="1056">
                  <c:v>68.92</c:v>
                </c:pt>
                <c:pt idx="1057">
                  <c:v>69.02</c:v>
                </c:pt>
                <c:pt idx="1058">
                  <c:v>69.11</c:v>
                </c:pt>
                <c:pt idx="1059">
                  <c:v>69.209999999999994</c:v>
                </c:pt>
                <c:pt idx="1060">
                  <c:v>69.31</c:v>
                </c:pt>
                <c:pt idx="1061">
                  <c:v>69.400000000000006</c:v>
                </c:pt>
                <c:pt idx="1062">
                  <c:v>69.5</c:v>
                </c:pt>
                <c:pt idx="1063">
                  <c:v>69.69</c:v>
                </c:pt>
                <c:pt idx="1064">
                  <c:v>69.790000000000006</c:v>
                </c:pt>
                <c:pt idx="1065">
                  <c:v>69.88</c:v>
                </c:pt>
                <c:pt idx="1066">
                  <c:v>69.98</c:v>
                </c:pt>
                <c:pt idx="1067">
                  <c:v>70.08</c:v>
                </c:pt>
                <c:pt idx="1068">
                  <c:v>70.169999999999987</c:v>
                </c:pt>
                <c:pt idx="1069">
                  <c:v>70.27</c:v>
                </c:pt>
                <c:pt idx="1070">
                  <c:v>70.36999999999999</c:v>
                </c:pt>
                <c:pt idx="1071">
                  <c:v>70.459999999999994</c:v>
                </c:pt>
                <c:pt idx="1072">
                  <c:v>70.56</c:v>
                </c:pt>
                <c:pt idx="1073">
                  <c:v>70.66</c:v>
                </c:pt>
                <c:pt idx="1074">
                  <c:v>70.75</c:v>
                </c:pt>
                <c:pt idx="1075">
                  <c:v>70.95</c:v>
                </c:pt>
                <c:pt idx="1076">
                  <c:v>71.040000000000006</c:v>
                </c:pt>
                <c:pt idx="1077">
                  <c:v>71.14</c:v>
                </c:pt>
                <c:pt idx="1078">
                  <c:v>71.239999999999995</c:v>
                </c:pt>
                <c:pt idx="1079">
                  <c:v>71.430000000000007</c:v>
                </c:pt>
                <c:pt idx="1080">
                  <c:v>71.53</c:v>
                </c:pt>
                <c:pt idx="1081">
                  <c:v>71.72</c:v>
                </c:pt>
                <c:pt idx="1082">
                  <c:v>71.81</c:v>
                </c:pt>
                <c:pt idx="1083">
                  <c:v>71.910000000000025</c:v>
                </c:pt>
                <c:pt idx="1084">
                  <c:v>72.010000000000005</c:v>
                </c:pt>
                <c:pt idx="1085">
                  <c:v>72.2</c:v>
                </c:pt>
                <c:pt idx="1086">
                  <c:v>72.3</c:v>
                </c:pt>
                <c:pt idx="1087">
                  <c:v>72.39</c:v>
                </c:pt>
                <c:pt idx="1088">
                  <c:v>72.489999999999995</c:v>
                </c:pt>
                <c:pt idx="1089">
                  <c:v>72.59</c:v>
                </c:pt>
                <c:pt idx="1090">
                  <c:v>72.679999999999978</c:v>
                </c:pt>
                <c:pt idx="1091">
                  <c:v>72.88</c:v>
                </c:pt>
                <c:pt idx="1092">
                  <c:v>72.97</c:v>
                </c:pt>
                <c:pt idx="1093">
                  <c:v>73.069999999999993</c:v>
                </c:pt>
                <c:pt idx="1094">
                  <c:v>73.169999999999987</c:v>
                </c:pt>
                <c:pt idx="1095">
                  <c:v>73.260000000000005</c:v>
                </c:pt>
                <c:pt idx="1096">
                  <c:v>73.36</c:v>
                </c:pt>
                <c:pt idx="1097">
                  <c:v>73.459999999999994</c:v>
                </c:pt>
                <c:pt idx="1098">
                  <c:v>73.75</c:v>
                </c:pt>
                <c:pt idx="1099">
                  <c:v>73.84</c:v>
                </c:pt>
                <c:pt idx="1100">
                  <c:v>73.940000000000026</c:v>
                </c:pt>
                <c:pt idx="1101">
                  <c:v>74.03</c:v>
                </c:pt>
                <c:pt idx="1102">
                  <c:v>74.13</c:v>
                </c:pt>
                <c:pt idx="1103">
                  <c:v>74.23</c:v>
                </c:pt>
                <c:pt idx="1104">
                  <c:v>74.319999999999993</c:v>
                </c:pt>
                <c:pt idx="1105">
                  <c:v>74.42</c:v>
                </c:pt>
                <c:pt idx="1106">
                  <c:v>74.52</c:v>
                </c:pt>
                <c:pt idx="1107">
                  <c:v>74.61</c:v>
                </c:pt>
                <c:pt idx="1108">
                  <c:v>74.709999999999994</c:v>
                </c:pt>
                <c:pt idx="1109">
                  <c:v>74.81</c:v>
                </c:pt>
                <c:pt idx="1110">
                  <c:v>74.900000000000006</c:v>
                </c:pt>
                <c:pt idx="1111">
                  <c:v>75</c:v>
                </c:pt>
                <c:pt idx="1112">
                  <c:v>75.099999999999994</c:v>
                </c:pt>
                <c:pt idx="1113">
                  <c:v>75.19</c:v>
                </c:pt>
                <c:pt idx="1114">
                  <c:v>75.290000000000006</c:v>
                </c:pt>
                <c:pt idx="1115">
                  <c:v>75.39</c:v>
                </c:pt>
                <c:pt idx="1116">
                  <c:v>75.48</c:v>
                </c:pt>
                <c:pt idx="1117">
                  <c:v>75.58</c:v>
                </c:pt>
                <c:pt idx="1118">
                  <c:v>75.679999999999978</c:v>
                </c:pt>
                <c:pt idx="1119">
                  <c:v>75.77</c:v>
                </c:pt>
                <c:pt idx="1120">
                  <c:v>75.86999999999999</c:v>
                </c:pt>
                <c:pt idx="1121">
                  <c:v>75.97</c:v>
                </c:pt>
                <c:pt idx="1122">
                  <c:v>76.06</c:v>
                </c:pt>
                <c:pt idx="1123">
                  <c:v>76.16</c:v>
                </c:pt>
                <c:pt idx="1124">
                  <c:v>76.25</c:v>
                </c:pt>
                <c:pt idx="1125">
                  <c:v>76.45</c:v>
                </c:pt>
                <c:pt idx="1126">
                  <c:v>76.540000000000006</c:v>
                </c:pt>
                <c:pt idx="1127">
                  <c:v>76.64</c:v>
                </c:pt>
                <c:pt idx="1128">
                  <c:v>76.739999999999995</c:v>
                </c:pt>
                <c:pt idx="1129">
                  <c:v>76.83</c:v>
                </c:pt>
                <c:pt idx="1130">
                  <c:v>76.930000000000007</c:v>
                </c:pt>
                <c:pt idx="1131">
                  <c:v>77.03</c:v>
                </c:pt>
                <c:pt idx="1132">
                  <c:v>79.92</c:v>
                </c:pt>
                <c:pt idx="1133">
                  <c:v>80.02</c:v>
                </c:pt>
                <c:pt idx="1134">
                  <c:v>80.11999999999999</c:v>
                </c:pt>
                <c:pt idx="1135">
                  <c:v>80.209999999999994</c:v>
                </c:pt>
                <c:pt idx="1136">
                  <c:v>80.31</c:v>
                </c:pt>
                <c:pt idx="1137">
                  <c:v>80.410000000000025</c:v>
                </c:pt>
                <c:pt idx="1138">
                  <c:v>80.5</c:v>
                </c:pt>
                <c:pt idx="1139">
                  <c:v>80.599999999999994</c:v>
                </c:pt>
                <c:pt idx="1140">
                  <c:v>80.69</c:v>
                </c:pt>
                <c:pt idx="1141">
                  <c:v>80.790000000000006</c:v>
                </c:pt>
                <c:pt idx="1142">
                  <c:v>80.89</c:v>
                </c:pt>
                <c:pt idx="1143">
                  <c:v>80.98</c:v>
                </c:pt>
                <c:pt idx="1144">
                  <c:v>81.08</c:v>
                </c:pt>
                <c:pt idx="1145">
                  <c:v>81.179999999999978</c:v>
                </c:pt>
                <c:pt idx="1146">
                  <c:v>81.27</c:v>
                </c:pt>
                <c:pt idx="1147">
                  <c:v>81.36999999999999</c:v>
                </c:pt>
                <c:pt idx="1148">
                  <c:v>81.47</c:v>
                </c:pt>
                <c:pt idx="1149">
                  <c:v>81.56</c:v>
                </c:pt>
                <c:pt idx="1150">
                  <c:v>81.66</c:v>
                </c:pt>
                <c:pt idx="1151">
                  <c:v>81.760000000000005</c:v>
                </c:pt>
                <c:pt idx="1152">
                  <c:v>81.849999999999994</c:v>
                </c:pt>
                <c:pt idx="1153">
                  <c:v>81.95</c:v>
                </c:pt>
                <c:pt idx="1154">
                  <c:v>82.05</c:v>
                </c:pt>
                <c:pt idx="1155">
                  <c:v>82.14</c:v>
                </c:pt>
                <c:pt idx="1156">
                  <c:v>82.240000000000023</c:v>
                </c:pt>
                <c:pt idx="1157">
                  <c:v>82.34</c:v>
                </c:pt>
                <c:pt idx="1158">
                  <c:v>82.43</c:v>
                </c:pt>
                <c:pt idx="1159">
                  <c:v>82.53</c:v>
                </c:pt>
                <c:pt idx="1160">
                  <c:v>82.63</c:v>
                </c:pt>
                <c:pt idx="1161">
                  <c:v>82.72</c:v>
                </c:pt>
                <c:pt idx="1162">
                  <c:v>82.82</c:v>
                </c:pt>
                <c:pt idx="1163">
                  <c:v>82.92</c:v>
                </c:pt>
                <c:pt idx="1164">
                  <c:v>83.01</c:v>
                </c:pt>
                <c:pt idx="1165">
                  <c:v>83.11</c:v>
                </c:pt>
                <c:pt idx="1166">
                  <c:v>83.2</c:v>
                </c:pt>
                <c:pt idx="1167">
                  <c:v>83.3</c:v>
                </c:pt>
                <c:pt idx="1168">
                  <c:v>83.4</c:v>
                </c:pt>
                <c:pt idx="1169">
                  <c:v>83.490000000000023</c:v>
                </c:pt>
                <c:pt idx="1170">
                  <c:v>83.59</c:v>
                </c:pt>
                <c:pt idx="1171">
                  <c:v>83.69</c:v>
                </c:pt>
                <c:pt idx="1172">
                  <c:v>83.78</c:v>
                </c:pt>
                <c:pt idx="1173">
                  <c:v>83.88</c:v>
                </c:pt>
                <c:pt idx="1174">
                  <c:v>83.98</c:v>
                </c:pt>
                <c:pt idx="1175">
                  <c:v>84.07</c:v>
                </c:pt>
                <c:pt idx="1176">
                  <c:v>84.27</c:v>
                </c:pt>
                <c:pt idx="1177">
                  <c:v>84.36</c:v>
                </c:pt>
                <c:pt idx="1178">
                  <c:v>84.460000000000022</c:v>
                </c:pt>
                <c:pt idx="1179">
                  <c:v>84.56</c:v>
                </c:pt>
                <c:pt idx="1180">
                  <c:v>84.649999999999991</c:v>
                </c:pt>
                <c:pt idx="1181">
                  <c:v>84.75</c:v>
                </c:pt>
                <c:pt idx="1182">
                  <c:v>84.85</c:v>
                </c:pt>
                <c:pt idx="1183">
                  <c:v>84.940000000000026</c:v>
                </c:pt>
                <c:pt idx="1184">
                  <c:v>85.04</c:v>
                </c:pt>
                <c:pt idx="1185">
                  <c:v>85.14</c:v>
                </c:pt>
                <c:pt idx="1186">
                  <c:v>85.23</c:v>
                </c:pt>
                <c:pt idx="1187">
                  <c:v>85.33</c:v>
                </c:pt>
                <c:pt idx="1188">
                  <c:v>85.42</c:v>
                </c:pt>
                <c:pt idx="1189">
                  <c:v>85.52</c:v>
                </c:pt>
                <c:pt idx="1190">
                  <c:v>85.61999999999999</c:v>
                </c:pt>
                <c:pt idx="1191">
                  <c:v>85.710000000000022</c:v>
                </c:pt>
                <c:pt idx="1192">
                  <c:v>85.81</c:v>
                </c:pt>
                <c:pt idx="1193">
                  <c:v>85.910000000000025</c:v>
                </c:pt>
                <c:pt idx="1194">
                  <c:v>86</c:v>
                </c:pt>
                <c:pt idx="1195">
                  <c:v>86.1</c:v>
                </c:pt>
                <c:pt idx="1196">
                  <c:v>86.2</c:v>
                </c:pt>
                <c:pt idx="1197">
                  <c:v>86.29</c:v>
                </c:pt>
                <c:pt idx="1198">
                  <c:v>86.39</c:v>
                </c:pt>
                <c:pt idx="1199">
                  <c:v>86.490000000000023</c:v>
                </c:pt>
                <c:pt idx="1200">
                  <c:v>86.58</c:v>
                </c:pt>
                <c:pt idx="1201">
                  <c:v>86.679999999999978</c:v>
                </c:pt>
                <c:pt idx="1202">
                  <c:v>86.78</c:v>
                </c:pt>
                <c:pt idx="1203">
                  <c:v>86.86999999999999</c:v>
                </c:pt>
                <c:pt idx="1204">
                  <c:v>86.97</c:v>
                </c:pt>
                <c:pt idx="1205">
                  <c:v>87.07</c:v>
                </c:pt>
                <c:pt idx="1206">
                  <c:v>87.16</c:v>
                </c:pt>
                <c:pt idx="1207">
                  <c:v>87.26</c:v>
                </c:pt>
                <c:pt idx="1208">
                  <c:v>87.45</c:v>
                </c:pt>
                <c:pt idx="1209">
                  <c:v>87.55</c:v>
                </c:pt>
                <c:pt idx="1210">
                  <c:v>87.64</c:v>
                </c:pt>
                <c:pt idx="1211">
                  <c:v>87.740000000000023</c:v>
                </c:pt>
                <c:pt idx="1212">
                  <c:v>87.84</c:v>
                </c:pt>
                <c:pt idx="1213">
                  <c:v>87.93</c:v>
                </c:pt>
                <c:pt idx="1214">
                  <c:v>88.03</c:v>
                </c:pt>
                <c:pt idx="1215">
                  <c:v>88.13</c:v>
                </c:pt>
                <c:pt idx="1216">
                  <c:v>88.22</c:v>
                </c:pt>
                <c:pt idx="1217">
                  <c:v>88.32</c:v>
                </c:pt>
                <c:pt idx="1218">
                  <c:v>88.42</c:v>
                </c:pt>
                <c:pt idx="1219">
                  <c:v>88.51</c:v>
                </c:pt>
                <c:pt idx="1220">
                  <c:v>88.61</c:v>
                </c:pt>
                <c:pt idx="1221">
                  <c:v>88.710000000000022</c:v>
                </c:pt>
                <c:pt idx="1222">
                  <c:v>88.8</c:v>
                </c:pt>
                <c:pt idx="1223">
                  <c:v>88.9</c:v>
                </c:pt>
                <c:pt idx="1224">
                  <c:v>89</c:v>
                </c:pt>
                <c:pt idx="1225">
                  <c:v>89.09</c:v>
                </c:pt>
                <c:pt idx="1226">
                  <c:v>89.19</c:v>
                </c:pt>
                <c:pt idx="1227">
                  <c:v>89.29</c:v>
                </c:pt>
                <c:pt idx="1228">
                  <c:v>89.38</c:v>
                </c:pt>
                <c:pt idx="1229">
                  <c:v>89.48</c:v>
                </c:pt>
                <c:pt idx="1230">
                  <c:v>89.58</c:v>
                </c:pt>
                <c:pt idx="1231">
                  <c:v>89.669999999999987</c:v>
                </c:pt>
                <c:pt idx="1232">
                  <c:v>89.77</c:v>
                </c:pt>
                <c:pt idx="1233">
                  <c:v>89.86</c:v>
                </c:pt>
                <c:pt idx="1234">
                  <c:v>89.960000000000022</c:v>
                </c:pt>
                <c:pt idx="1235">
                  <c:v>90.06</c:v>
                </c:pt>
                <c:pt idx="1236">
                  <c:v>90.149999999999991</c:v>
                </c:pt>
                <c:pt idx="1237">
                  <c:v>90.25</c:v>
                </c:pt>
                <c:pt idx="1238">
                  <c:v>90.35</c:v>
                </c:pt>
                <c:pt idx="1239">
                  <c:v>90.440000000000026</c:v>
                </c:pt>
                <c:pt idx="1240">
                  <c:v>90.54</c:v>
                </c:pt>
                <c:pt idx="1241">
                  <c:v>90.64</c:v>
                </c:pt>
                <c:pt idx="1242">
                  <c:v>90.73</c:v>
                </c:pt>
                <c:pt idx="1243">
                  <c:v>90.83</c:v>
                </c:pt>
                <c:pt idx="1244">
                  <c:v>91.02</c:v>
                </c:pt>
                <c:pt idx="1245">
                  <c:v>91.11999999999999</c:v>
                </c:pt>
                <c:pt idx="1246">
                  <c:v>91.22</c:v>
                </c:pt>
                <c:pt idx="1247">
                  <c:v>91.31</c:v>
                </c:pt>
                <c:pt idx="1248">
                  <c:v>91.410000000000025</c:v>
                </c:pt>
                <c:pt idx="1249">
                  <c:v>91.51</c:v>
                </c:pt>
                <c:pt idx="1250">
                  <c:v>91.6</c:v>
                </c:pt>
                <c:pt idx="1251">
                  <c:v>91.7</c:v>
                </c:pt>
                <c:pt idx="1252">
                  <c:v>91.8</c:v>
                </c:pt>
                <c:pt idx="1253">
                  <c:v>91.89</c:v>
                </c:pt>
                <c:pt idx="1254">
                  <c:v>91.990000000000023</c:v>
                </c:pt>
                <c:pt idx="1255">
                  <c:v>92.08</c:v>
                </c:pt>
                <c:pt idx="1256">
                  <c:v>92.179999999999978</c:v>
                </c:pt>
                <c:pt idx="1257">
                  <c:v>92.28</c:v>
                </c:pt>
                <c:pt idx="1258">
                  <c:v>92.36999999999999</c:v>
                </c:pt>
                <c:pt idx="1259">
                  <c:v>92.47</c:v>
                </c:pt>
                <c:pt idx="1260">
                  <c:v>92.57</c:v>
                </c:pt>
                <c:pt idx="1261">
                  <c:v>92.66</c:v>
                </c:pt>
                <c:pt idx="1262">
                  <c:v>92.76</c:v>
                </c:pt>
                <c:pt idx="1263">
                  <c:v>92.86</c:v>
                </c:pt>
                <c:pt idx="1264">
                  <c:v>92.95</c:v>
                </c:pt>
                <c:pt idx="1265">
                  <c:v>93.05</c:v>
                </c:pt>
                <c:pt idx="1266">
                  <c:v>93.149999999999991</c:v>
                </c:pt>
                <c:pt idx="1267">
                  <c:v>93.240000000000023</c:v>
                </c:pt>
                <c:pt idx="1268">
                  <c:v>93.34</c:v>
                </c:pt>
                <c:pt idx="1269">
                  <c:v>93.440000000000026</c:v>
                </c:pt>
                <c:pt idx="1270">
                  <c:v>93.53</c:v>
                </c:pt>
                <c:pt idx="1271">
                  <c:v>93.63</c:v>
                </c:pt>
                <c:pt idx="1272">
                  <c:v>93.73</c:v>
                </c:pt>
                <c:pt idx="1273">
                  <c:v>93.82</c:v>
                </c:pt>
                <c:pt idx="1274">
                  <c:v>93.92</c:v>
                </c:pt>
                <c:pt idx="1275">
                  <c:v>94.02</c:v>
                </c:pt>
                <c:pt idx="1276">
                  <c:v>94.11</c:v>
                </c:pt>
                <c:pt idx="1277">
                  <c:v>94.210000000000022</c:v>
                </c:pt>
                <c:pt idx="1278">
                  <c:v>94.31</c:v>
                </c:pt>
                <c:pt idx="1279">
                  <c:v>94.4</c:v>
                </c:pt>
                <c:pt idx="1280">
                  <c:v>94.5</c:v>
                </c:pt>
                <c:pt idx="1281">
                  <c:v>94.59</c:v>
                </c:pt>
                <c:pt idx="1282">
                  <c:v>94.69</c:v>
                </c:pt>
                <c:pt idx="1283">
                  <c:v>94.79</c:v>
                </c:pt>
                <c:pt idx="1284">
                  <c:v>94.88</c:v>
                </c:pt>
                <c:pt idx="1285">
                  <c:v>94.98</c:v>
                </c:pt>
                <c:pt idx="1286">
                  <c:v>95.08</c:v>
                </c:pt>
                <c:pt idx="1287">
                  <c:v>95.169999999999987</c:v>
                </c:pt>
                <c:pt idx="1288">
                  <c:v>95.27</c:v>
                </c:pt>
                <c:pt idx="1289">
                  <c:v>95.36999999999999</c:v>
                </c:pt>
                <c:pt idx="1290">
                  <c:v>95.460000000000022</c:v>
                </c:pt>
                <c:pt idx="1291">
                  <c:v>95.56</c:v>
                </c:pt>
                <c:pt idx="1292">
                  <c:v>95.66</c:v>
                </c:pt>
                <c:pt idx="1293">
                  <c:v>95.75</c:v>
                </c:pt>
                <c:pt idx="1294">
                  <c:v>95.85</c:v>
                </c:pt>
                <c:pt idx="1295">
                  <c:v>95.95</c:v>
                </c:pt>
                <c:pt idx="1296">
                  <c:v>96.04</c:v>
                </c:pt>
                <c:pt idx="1297">
                  <c:v>96.14</c:v>
                </c:pt>
                <c:pt idx="1298">
                  <c:v>96.240000000000023</c:v>
                </c:pt>
                <c:pt idx="1299">
                  <c:v>96.33</c:v>
                </c:pt>
                <c:pt idx="1300">
                  <c:v>96.43</c:v>
                </c:pt>
                <c:pt idx="1301">
                  <c:v>96.61999999999999</c:v>
                </c:pt>
                <c:pt idx="1302">
                  <c:v>96.72</c:v>
                </c:pt>
                <c:pt idx="1303">
                  <c:v>96.81</c:v>
                </c:pt>
                <c:pt idx="1304">
                  <c:v>96.910000000000025</c:v>
                </c:pt>
                <c:pt idx="1305">
                  <c:v>97.01</c:v>
                </c:pt>
                <c:pt idx="1306">
                  <c:v>97.3</c:v>
                </c:pt>
                <c:pt idx="1307">
                  <c:v>100</c:v>
                </c:pt>
              </c:numCache>
            </c:numRef>
          </c:yVal>
        </c:ser>
        <c:ser>
          <c:idx val="2"/>
          <c:order val="2"/>
          <c:tx>
            <c:strRef>
              <c:f>'Cont over time dist (2)'!$D$1</c:f>
              <c:strCache>
                <c:ptCount val="1"/>
                <c:pt idx="0">
                  <c:v>...&amp;2003</c:v>
                </c:pt>
              </c:strCache>
            </c:strRef>
          </c:tx>
          <c:spPr>
            <a:ln w="38100"/>
          </c:spPr>
          <c:marker>
            <c:symbol val="none"/>
          </c:marker>
          <c:xVal>
            <c:numRef>
              <c:f>'Cont over time dist (2)'!$A$2:$A$6897</c:f>
              <c:numCache>
                <c:formatCode>General</c:formatCode>
                <c:ptCount val="6896"/>
                <c:pt idx="0">
                  <c:v>0.38152340000000101</c:v>
                </c:pt>
                <c:pt idx="1">
                  <c:v>1.52</c:v>
                </c:pt>
                <c:pt idx="2">
                  <c:v>3.6</c:v>
                </c:pt>
                <c:pt idx="3">
                  <c:v>6.0449219999999855</c:v>
                </c:pt>
                <c:pt idx="4">
                  <c:v>7.76</c:v>
                </c:pt>
                <c:pt idx="5">
                  <c:v>8.4</c:v>
                </c:pt>
                <c:pt idx="6">
                  <c:v>12.12082</c:v>
                </c:pt>
                <c:pt idx="7">
                  <c:v>12.871130000000004</c:v>
                </c:pt>
                <c:pt idx="8">
                  <c:v>15.753360000000001</c:v>
                </c:pt>
                <c:pt idx="9">
                  <c:v>18.196719999999942</c:v>
                </c:pt>
                <c:pt idx="10">
                  <c:v>20.239999999999988</c:v>
                </c:pt>
                <c:pt idx="11">
                  <c:v>21.517769999999999</c:v>
                </c:pt>
                <c:pt idx="12">
                  <c:v>24.4</c:v>
                </c:pt>
                <c:pt idx="13">
                  <c:v>26.321480000000001</c:v>
                </c:pt>
                <c:pt idx="14">
                  <c:v>28.56</c:v>
                </c:pt>
                <c:pt idx="15">
                  <c:v>40.732580000000013</c:v>
                </c:pt>
                <c:pt idx="16">
                  <c:v>45.2</c:v>
                </c:pt>
                <c:pt idx="17">
                  <c:v>46.14602</c:v>
                </c:pt>
                <c:pt idx="18">
                  <c:v>49.36</c:v>
                </c:pt>
                <c:pt idx="19">
                  <c:v>51.00676</c:v>
                </c:pt>
                <c:pt idx="20">
                  <c:v>53.52</c:v>
                </c:pt>
                <c:pt idx="21">
                  <c:v>58.025900000000114</c:v>
                </c:pt>
                <c:pt idx="22">
                  <c:v>66</c:v>
                </c:pt>
                <c:pt idx="23">
                  <c:v>69.554760000000002</c:v>
                </c:pt>
                <c:pt idx="24">
                  <c:v>70.449730000000002</c:v>
                </c:pt>
                <c:pt idx="25">
                  <c:v>74.319999999999993</c:v>
                </c:pt>
                <c:pt idx="26">
                  <c:v>76.400000000000006</c:v>
                </c:pt>
                <c:pt idx="27">
                  <c:v>82.601640000000003</c:v>
                </c:pt>
                <c:pt idx="28">
                  <c:v>88.4</c:v>
                </c:pt>
                <c:pt idx="29">
                  <c:v>88.769530000000003</c:v>
                </c:pt>
                <c:pt idx="30">
                  <c:v>107.6</c:v>
                </c:pt>
                <c:pt idx="31">
                  <c:v>107.9843</c:v>
                </c:pt>
                <c:pt idx="32">
                  <c:v>111.76</c:v>
                </c:pt>
                <c:pt idx="33">
                  <c:v>115.67019999999998</c:v>
                </c:pt>
                <c:pt idx="34">
                  <c:v>122.3954</c:v>
                </c:pt>
                <c:pt idx="35">
                  <c:v>124.24000000000002</c:v>
                </c:pt>
                <c:pt idx="36">
                  <c:v>128.4</c:v>
                </c:pt>
                <c:pt idx="37">
                  <c:v>132.56</c:v>
                </c:pt>
                <c:pt idx="38">
                  <c:v>132.96350000000001</c:v>
                </c:pt>
                <c:pt idx="39">
                  <c:v>134.88500000000045</c:v>
                </c:pt>
                <c:pt idx="40">
                  <c:v>136.8065</c:v>
                </c:pt>
                <c:pt idx="41">
                  <c:v>140.88000000000045</c:v>
                </c:pt>
                <c:pt idx="42">
                  <c:v>141.61019999999999</c:v>
                </c:pt>
                <c:pt idx="43">
                  <c:v>149.19999999999999</c:v>
                </c:pt>
                <c:pt idx="44">
                  <c:v>151.21749999999997</c:v>
                </c:pt>
                <c:pt idx="45">
                  <c:v>151.86740000000052</c:v>
                </c:pt>
                <c:pt idx="46">
                  <c:v>157.52000000000001</c:v>
                </c:pt>
                <c:pt idx="47">
                  <c:v>159.86420000000001</c:v>
                </c:pt>
                <c:pt idx="48">
                  <c:v>161.58890000000045</c:v>
                </c:pt>
                <c:pt idx="49">
                  <c:v>162.74639999999999</c:v>
                </c:pt>
                <c:pt idx="50">
                  <c:v>163.7072</c:v>
                </c:pt>
                <c:pt idx="51">
                  <c:v>165.62870000000001</c:v>
                </c:pt>
                <c:pt idx="52">
                  <c:v>165.84</c:v>
                </c:pt>
                <c:pt idx="53">
                  <c:v>169.92000000000004</c:v>
                </c:pt>
                <c:pt idx="54">
                  <c:v>170</c:v>
                </c:pt>
                <c:pt idx="55">
                  <c:v>172.08</c:v>
                </c:pt>
                <c:pt idx="56">
                  <c:v>175.23609999999999</c:v>
                </c:pt>
                <c:pt idx="57">
                  <c:v>180.03979999999999</c:v>
                </c:pt>
                <c:pt idx="58">
                  <c:v>180.64359999999954</c:v>
                </c:pt>
                <c:pt idx="59">
                  <c:v>182.48000000000027</c:v>
                </c:pt>
                <c:pt idx="60">
                  <c:v>184.8434</c:v>
                </c:pt>
                <c:pt idx="61">
                  <c:v>190.8</c:v>
                </c:pt>
                <c:pt idx="62">
                  <c:v>192.1062</c:v>
                </c:pt>
                <c:pt idx="63">
                  <c:v>194.96</c:v>
                </c:pt>
                <c:pt idx="64">
                  <c:v>197.83760000000001</c:v>
                </c:pt>
                <c:pt idx="65">
                  <c:v>202.13669999999999</c:v>
                </c:pt>
                <c:pt idx="66">
                  <c:v>203.28</c:v>
                </c:pt>
                <c:pt idx="67">
                  <c:v>205.97969999999998</c:v>
                </c:pt>
                <c:pt idx="68">
                  <c:v>207.44</c:v>
                </c:pt>
                <c:pt idx="69">
                  <c:v>208.4</c:v>
                </c:pt>
                <c:pt idx="70">
                  <c:v>210.73309999999998</c:v>
                </c:pt>
                <c:pt idx="71">
                  <c:v>211.6</c:v>
                </c:pt>
                <c:pt idx="72">
                  <c:v>213.66559999999998</c:v>
                </c:pt>
                <c:pt idx="73">
                  <c:v>220.76300000000001</c:v>
                </c:pt>
                <c:pt idx="74">
                  <c:v>221.35150000000004</c:v>
                </c:pt>
                <c:pt idx="75">
                  <c:v>224.08</c:v>
                </c:pt>
                <c:pt idx="76">
                  <c:v>231.91959999999995</c:v>
                </c:pt>
                <c:pt idx="77">
                  <c:v>232.4</c:v>
                </c:pt>
                <c:pt idx="78">
                  <c:v>232.88040000000063</c:v>
                </c:pt>
                <c:pt idx="79">
                  <c:v>236.56</c:v>
                </c:pt>
                <c:pt idx="80">
                  <c:v>242.48780000000045</c:v>
                </c:pt>
                <c:pt idx="81">
                  <c:v>244.88000000000045</c:v>
                </c:pt>
                <c:pt idx="82">
                  <c:v>247.98690000000045</c:v>
                </c:pt>
                <c:pt idx="83">
                  <c:v>252.09520000000001</c:v>
                </c:pt>
                <c:pt idx="84">
                  <c:v>257.36</c:v>
                </c:pt>
                <c:pt idx="85">
                  <c:v>261.52</c:v>
                </c:pt>
                <c:pt idx="86">
                  <c:v>263.74799999999999</c:v>
                </c:pt>
                <c:pt idx="87">
                  <c:v>265.68</c:v>
                </c:pt>
                <c:pt idx="88">
                  <c:v>269.83999999999969</c:v>
                </c:pt>
                <c:pt idx="89">
                  <c:v>272.3451</c:v>
                </c:pt>
                <c:pt idx="90">
                  <c:v>274</c:v>
                </c:pt>
                <c:pt idx="91">
                  <c:v>280.91739999999879</c:v>
                </c:pt>
                <c:pt idx="92">
                  <c:v>284.39999999999969</c:v>
                </c:pt>
                <c:pt idx="93">
                  <c:v>286.67340000000002</c:v>
                </c:pt>
                <c:pt idx="94">
                  <c:v>289.56400000000002</c:v>
                </c:pt>
                <c:pt idx="95">
                  <c:v>290.64000000000038</c:v>
                </c:pt>
                <c:pt idx="96">
                  <c:v>294.8</c:v>
                </c:pt>
                <c:pt idx="97">
                  <c:v>298.13609999999898</c:v>
                </c:pt>
                <c:pt idx="98">
                  <c:v>305.2</c:v>
                </c:pt>
                <c:pt idx="99">
                  <c:v>305.30029999999999</c:v>
                </c:pt>
                <c:pt idx="100">
                  <c:v>307.27999999999969</c:v>
                </c:pt>
                <c:pt idx="101">
                  <c:v>315.60000000000002</c:v>
                </c:pt>
                <c:pt idx="102">
                  <c:v>318.38619999999855</c:v>
                </c:pt>
                <c:pt idx="103">
                  <c:v>320.8</c:v>
                </c:pt>
                <c:pt idx="104">
                  <c:v>323.91999999999911</c:v>
                </c:pt>
                <c:pt idx="105">
                  <c:v>327.03280000000001</c:v>
                </c:pt>
                <c:pt idx="106">
                  <c:v>328.95429999999999</c:v>
                </c:pt>
                <c:pt idx="107">
                  <c:v>335.38979999999964</c:v>
                </c:pt>
                <c:pt idx="108">
                  <c:v>336.4</c:v>
                </c:pt>
                <c:pt idx="109">
                  <c:v>341.6</c:v>
                </c:pt>
                <c:pt idx="110">
                  <c:v>344.71999999999969</c:v>
                </c:pt>
                <c:pt idx="111">
                  <c:v>349.7181999999986</c:v>
                </c:pt>
                <c:pt idx="112">
                  <c:v>353.04</c:v>
                </c:pt>
                <c:pt idx="113">
                  <c:v>357.2</c:v>
                </c:pt>
                <c:pt idx="114">
                  <c:v>361.36</c:v>
                </c:pt>
                <c:pt idx="115">
                  <c:v>367.38380000000001</c:v>
                </c:pt>
                <c:pt idx="116">
                  <c:v>367.83799999999923</c:v>
                </c:pt>
                <c:pt idx="117">
                  <c:v>368.34460000000126</c:v>
                </c:pt>
                <c:pt idx="118">
                  <c:v>371.76</c:v>
                </c:pt>
                <c:pt idx="119">
                  <c:v>376.99119999999806</c:v>
                </c:pt>
                <c:pt idx="120">
                  <c:v>378</c:v>
                </c:pt>
                <c:pt idx="121">
                  <c:v>382.16</c:v>
                </c:pt>
                <c:pt idx="122">
                  <c:v>384.24</c:v>
                </c:pt>
                <c:pt idx="123">
                  <c:v>387.55939999999993</c:v>
                </c:pt>
                <c:pt idx="124">
                  <c:v>394.64000000000038</c:v>
                </c:pt>
                <c:pt idx="125">
                  <c:v>396.20599999999911</c:v>
                </c:pt>
                <c:pt idx="126">
                  <c:v>398.8</c:v>
                </c:pt>
                <c:pt idx="127">
                  <c:v>401.00970000000001</c:v>
                </c:pt>
                <c:pt idx="128">
                  <c:v>402.96</c:v>
                </c:pt>
                <c:pt idx="129">
                  <c:v>407.03160000000003</c:v>
                </c:pt>
                <c:pt idx="130">
                  <c:v>407.73480000000001</c:v>
                </c:pt>
                <c:pt idx="131">
                  <c:v>408.69560000000001</c:v>
                </c:pt>
                <c:pt idx="132">
                  <c:v>411.28</c:v>
                </c:pt>
                <c:pt idx="133">
                  <c:v>414.19589999999999</c:v>
                </c:pt>
                <c:pt idx="134">
                  <c:v>419.6</c:v>
                </c:pt>
                <c:pt idx="135">
                  <c:v>425.02820000000003</c:v>
                </c:pt>
                <c:pt idx="136">
                  <c:v>427.91039999999867</c:v>
                </c:pt>
                <c:pt idx="137">
                  <c:v>428.52409999999969</c:v>
                </c:pt>
                <c:pt idx="138">
                  <c:v>430.79269999999963</c:v>
                </c:pt>
                <c:pt idx="139">
                  <c:v>431.38979999999964</c:v>
                </c:pt>
                <c:pt idx="140">
                  <c:v>432.08</c:v>
                </c:pt>
                <c:pt idx="141">
                  <c:v>432.4</c:v>
                </c:pt>
                <c:pt idx="142">
                  <c:v>440.4</c:v>
                </c:pt>
                <c:pt idx="143">
                  <c:v>444.56</c:v>
                </c:pt>
                <c:pt idx="144">
                  <c:v>445.20370000000003</c:v>
                </c:pt>
                <c:pt idx="145">
                  <c:v>448.08589999999964</c:v>
                </c:pt>
                <c:pt idx="146">
                  <c:v>448.71999999999969</c:v>
                </c:pt>
                <c:pt idx="147">
                  <c:v>451.92889999999898</c:v>
                </c:pt>
                <c:pt idx="148">
                  <c:v>453.8503</c:v>
                </c:pt>
                <c:pt idx="149">
                  <c:v>457.04</c:v>
                </c:pt>
                <c:pt idx="150">
                  <c:v>458.61369999999999</c:v>
                </c:pt>
                <c:pt idx="151">
                  <c:v>461.2</c:v>
                </c:pt>
                <c:pt idx="152">
                  <c:v>461.53629999999868</c:v>
                </c:pt>
                <c:pt idx="153">
                  <c:v>464.3451</c:v>
                </c:pt>
                <c:pt idx="154">
                  <c:v>464.41839999999848</c:v>
                </c:pt>
                <c:pt idx="155">
                  <c:v>465.36</c:v>
                </c:pt>
                <c:pt idx="156">
                  <c:v>467.21080000000001</c:v>
                </c:pt>
                <c:pt idx="157">
                  <c:v>472.10440000000096</c:v>
                </c:pt>
                <c:pt idx="158">
                  <c:v>473.0652</c:v>
                </c:pt>
                <c:pt idx="159">
                  <c:v>478.67340000000002</c:v>
                </c:pt>
                <c:pt idx="160">
                  <c:v>482</c:v>
                </c:pt>
                <c:pt idx="161">
                  <c:v>484.08</c:v>
                </c:pt>
                <c:pt idx="162">
                  <c:v>490.13609999999898</c:v>
                </c:pt>
                <c:pt idx="163">
                  <c:v>490.32</c:v>
                </c:pt>
                <c:pt idx="164">
                  <c:v>492.4</c:v>
                </c:pt>
                <c:pt idx="165">
                  <c:v>494.47999999999911</c:v>
                </c:pt>
                <c:pt idx="166">
                  <c:v>506.96</c:v>
                </c:pt>
                <c:pt idx="167">
                  <c:v>511.12</c:v>
                </c:pt>
                <c:pt idx="168">
                  <c:v>515.28000000000054</c:v>
                </c:pt>
                <c:pt idx="169">
                  <c:v>521.10209999999938</c:v>
                </c:pt>
                <c:pt idx="170">
                  <c:v>521.6585</c:v>
                </c:pt>
                <c:pt idx="171">
                  <c:v>523.6</c:v>
                </c:pt>
                <c:pt idx="172">
                  <c:v>528.78800000000228</c:v>
                </c:pt>
                <c:pt idx="173">
                  <c:v>530.70950000000005</c:v>
                </c:pt>
                <c:pt idx="174">
                  <c:v>534.55399999999997</c:v>
                </c:pt>
                <c:pt idx="175">
                  <c:v>539.52319999999997</c:v>
                </c:pt>
                <c:pt idx="176">
                  <c:v>540.28540000000055</c:v>
                </c:pt>
                <c:pt idx="177">
                  <c:v>544.4</c:v>
                </c:pt>
                <c:pt idx="178">
                  <c:v>546.01670000000001</c:v>
                </c:pt>
                <c:pt idx="179">
                  <c:v>546.68730000000005</c:v>
                </c:pt>
                <c:pt idx="180">
                  <c:v>548.4</c:v>
                </c:pt>
                <c:pt idx="181">
                  <c:v>552.72</c:v>
                </c:pt>
                <c:pt idx="182">
                  <c:v>556.88</c:v>
                </c:pt>
                <c:pt idx="183">
                  <c:v>561.04</c:v>
                </c:pt>
                <c:pt idx="184">
                  <c:v>565.20000000000005</c:v>
                </c:pt>
                <c:pt idx="185">
                  <c:v>568.4</c:v>
                </c:pt>
                <c:pt idx="186">
                  <c:v>569.13900000000001</c:v>
                </c:pt>
                <c:pt idx="187">
                  <c:v>573.24059999999997</c:v>
                </c:pt>
                <c:pt idx="188">
                  <c:v>576.82499999999948</c:v>
                </c:pt>
                <c:pt idx="189">
                  <c:v>578.97190000000001</c:v>
                </c:pt>
                <c:pt idx="190">
                  <c:v>580.66789999999946</c:v>
                </c:pt>
                <c:pt idx="191">
                  <c:v>581.83999999999946</c:v>
                </c:pt>
                <c:pt idx="192">
                  <c:v>586</c:v>
                </c:pt>
                <c:pt idx="193">
                  <c:v>588.35379999999998</c:v>
                </c:pt>
                <c:pt idx="194">
                  <c:v>590.16</c:v>
                </c:pt>
                <c:pt idx="195">
                  <c:v>590.27530000000229</c:v>
                </c:pt>
                <c:pt idx="196">
                  <c:v>594.31999999999948</c:v>
                </c:pt>
                <c:pt idx="197">
                  <c:v>596.03980000000001</c:v>
                </c:pt>
                <c:pt idx="198">
                  <c:v>596.16599999999949</c:v>
                </c:pt>
                <c:pt idx="199">
                  <c:v>599.88259999999946</c:v>
                </c:pt>
                <c:pt idx="200">
                  <c:v>600.46449999999948</c:v>
                </c:pt>
                <c:pt idx="201">
                  <c:v>601.89729999999759</c:v>
                </c:pt>
                <c:pt idx="202">
                  <c:v>602.64</c:v>
                </c:pt>
                <c:pt idx="203">
                  <c:v>606.79999999999995</c:v>
                </c:pt>
                <c:pt idx="204">
                  <c:v>607.56859999999949</c:v>
                </c:pt>
                <c:pt idx="205">
                  <c:v>608.4</c:v>
                </c:pt>
                <c:pt idx="206">
                  <c:v>608.52930000000003</c:v>
                </c:pt>
                <c:pt idx="207">
                  <c:v>615.12</c:v>
                </c:pt>
                <c:pt idx="208">
                  <c:v>617.17600000000004</c:v>
                </c:pt>
                <c:pt idx="209">
                  <c:v>620.05820000000006</c:v>
                </c:pt>
                <c:pt idx="210">
                  <c:v>623.43999999999949</c:v>
                </c:pt>
                <c:pt idx="211">
                  <c:v>623.90119999999808</c:v>
                </c:pt>
                <c:pt idx="212">
                  <c:v>627.6</c:v>
                </c:pt>
                <c:pt idx="213">
                  <c:v>628.70489999999995</c:v>
                </c:pt>
                <c:pt idx="214">
                  <c:v>636.39080000000001</c:v>
                </c:pt>
                <c:pt idx="215">
                  <c:v>640.08000000000004</c:v>
                </c:pt>
                <c:pt idx="216">
                  <c:v>644.07669999999996</c:v>
                </c:pt>
                <c:pt idx="217">
                  <c:v>644.24</c:v>
                </c:pt>
                <c:pt idx="218">
                  <c:v>644.88239999999996</c:v>
                </c:pt>
                <c:pt idx="219">
                  <c:v>646.95889999999997</c:v>
                </c:pt>
                <c:pt idx="220">
                  <c:v>648.4</c:v>
                </c:pt>
                <c:pt idx="221">
                  <c:v>648.88040000000001</c:v>
                </c:pt>
                <c:pt idx="222">
                  <c:v>660.88</c:v>
                </c:pt>
                <c:pt idx="223">
                  <c:v>665.04</c:v>
                </c:pt>
                <c:pt idx="224">
                  <c:v>665.21299999999997</c:v>
                </c:pt>
                <c:pt idx="225">
                  <c:v>669.2</c:v>
                </c:pt>
                <c:pt idx="226">
                  <c:v>672.89890000000003</c:v>
                </c:pt>
                <c:pt idx="227">
                  <c:v>676.40480000000002</c:v>
                </c:pt>
                <c:pt idx="228">
                  <c:v>680.4</c:v>
                </c:pt>
                <c:pt idx="229">
                  <c:v>681.68000000000052</c:v>
                </c:pt>
                <c:pt idx="230">
                  <c:v>688.4</c:v>
                </c:pt>
                <c:pt idx="231">
                  <c:v>690</c:v>
                </c:pt>
                <c:pt idx="232">
                  <c:v>693.59880000000055</c:v>
                </c:pt>
                <c:pt idx="233">
                  <c:v>694.03510000000006</c:v>
                </c:pt>
                <c:pt idx="234">
                  <c:v>695.03159999999946</c:v>
                </c:pt>
                <c:pt idx="235">
                  <c:v>702.48</c:v>
                </c:pt>
                <c:pt idx="236">
                  <c:v>710.8</c:v>
                </c:pt>
                <c:pt idx="237">
                  <c:v>728.4</c:v>
                </c:pt>
                <c:pt idx="238">
                  <c:v>728.62170000000003</c:v>
                </c:pt>
                <c:pt idx="239">
                  <c:v>731.6</c:v>
                </c:pt>
                <c:pt idx="240">
                  <c:v>748.79719999999998</c:v>
                </c:pt>
                <c:pt idx="241">
                  <c:v>752.4</c:v>
                </c:pt>
                <c:pt idx="242">
                  <c:v>752.64030000000002</c:v>
                </c:pt>
                <c:pt idx="243">
                  <c:v>756.56</c:v>
                </c:pt>
                <c:pt idx="244">
                  <c:v>758.64</c:v>
                </c:pt>
                <c:pt idx="245">
                  <c:v>760.94209999999759</c:v>
                </c:pt>
                <c:pt idx="246">
                  <c:v>761.28689999999995</c:v>
                </c:pt>
                <c:pt idx="247">
                  <c:v>763.20830000000217</c:v>
                </c:pt>
                <c:pt idx="248">
                  <c:v>768.10630000000003</c:v>
                </c:pt>
                <c:pt idx="249">
                  <c:v>768.4</c:v>
                </c:pt>
                <c:pt idx="250">
                  <c:v>769.53909999999996</c:v>
                </c:pt>
                <c:pt idx="251">
                  <c:v>773.2</c:v>
                </c:pt>
                <c:pt idx="252">
                  <c:v>777.35999999999808</c:v>
                </c:pt>
                <c:pt idx="253">
                  <c:v>781.52</c:v>
                </c:pt>
                <c:pt idx="254">
                  <c:v>783.38390000000004</c:v>
                </c:pt>
                <c:pt idx="255">
                  <c:v>784.4</c:v>
                </c:pt>
                <c:pt idx="256">
                  <c:v>790.10900000000004</c:v>
                </c:pt>
                <c:pt idx="257">
                  <c:v>794</c:v>
                </c:pt>
                <c:pt idx="258">
                  <c:v>794.91269999999759</c:v>
                </c:pt>
                <c:pt idx="259">
                  <c:v>799.71640000000002</c:v>
                </c:pt>
                <c:pt idx="260">
                  <c:v>801.06149999999946</c:v>
                </c:pt>
                <c:pt idx="261">
                  <c:v>802.31999999999948</c:v>
                </c:pt>
                <c:pt idx="262">
                  <c:v>806.48</c:v>
                </c:pt>
                <c:pt idx="263">
                  <c:v>808.4</c:v>
                </c:pt>
                <c:pt idx="264">
                  <c:v>809.32370000000003</c:v>
                </c:pt>
                <c:pt idx="265">
                  <c:v>814.12749999999949</c:v>
                </c:pt>
                <c:pt idx="266">
                  <c:v>814.8</c:v>
                </c:pt>
                <c:pt idx="267">
                  <c:v>818.95999999999947</c:v>
                </c:pt>
                <c:pt idx="268">
                  <c:v>823.12</c:v>
                </c:pt>
                <c:pt idx="269">
                  <c:v>823.73490000000004</c:v>
                </c:pt>
                <c:pt idx="270">
                  <c:v>838.14589999999998</c:v>
                </c:pt>
                <c:pt idx="271">
                  <c:v>838.72</c:v>
                </c:pt>
                <c:pt idx="272">
                  <c:v>839.10670000000005</c:v>
                </c:pt>
                <c:pt idx="273">
                  <c:v>839.76</c:v>
                </c:pt>
                <c:pt idx="274">
                  <c:v>843.92</c:v>
                </c:pt>
                <c:pt idx="275">
                  <c:v>856.4</c:v>
                </c:pt>
                <c:pt idx="276">
                  <c:v>857.36069999999722</c:v>
                </c:pt>
                <c:pt idx="277">
                  <c:v>872.4</c:v>
                </c:pt>
                <c:pt idx="278">
                  <c:v>878.43470000000002</c:v>
                </c:pt>
                <c:pt idx="279">
                  <c:v>881.30029999999783</c:v>
                </c:pt>
                <c:pt idx="280">
                  <c:v>885.52</c:v>
                </c:pt>
                <c:pt idx="281">
                  <c:v>888.4</c:v>
                </c:pt>
                <c:pt idx="282">
                  <c:v>889.06519999999796</c:v>
                </c:pt>
                <c:pt idx="283">
                  <c:v>894.19580000000053</c:v>
                </c:pt>
                <c:pt idx="284">
                  <c:v>898</c:v>
                </c:pt>
                <c:pt idx="285">
                  <c:v>905.39769999999771</c:v>
                </c:pt>
                <c:pt idx="286">
                  <c:v>906.31999999999948</c:v>
                </c:pt>
                <c:pt idx="287">
                  <c:v>908.52419999999938</c:v>
                </c:pt>
                <c:pt idx="288">
                  <c:v>916.92649999999946</c:v>
                </c:pt>
                <c:pt idx="289">
                  <c:v>918.84799999999746</c:v>
                </c:pt>
                <c:pt idx="290">
                  <c:v>927.49469999999997</c:v>
                </c:pt>
                <c:pt idx="291">
                  <c:v>928.4</c:v>
                </c:pt>
                <c:pt idx="292">
                  <c:v>931.28000000000054</c:v>
                </c:pt>
                <c:pt idx="293">
                  <c:v>934.21980000000053</c:v>
                </c:pt>
                <c:pt idx="294">
                  <c:v>936.4</c:v>
                </c:pt>
                <c:pt idx="295">
                  <c:v>937.18089999999995</c:v>
                </c:pt>
                <c:pt idx="296">
                  <c:v>939.02359999999999</c:v>
                </c:pt>
                <c:pt idx="297">
                  <c:v>939.6</c:v>
                </c:pt>
                <c:pt idx="298">
                  <c:v>947.67020000000002</c:v>
                </c:pt>
                <c:pt idx="299">
                  <c:v>949.59169999999949</c:v>
                </c:pt>
                <c:pt idx="300">
                  <c:v>953.43470000000002</c:v>
                </c:pt>
                <c:pt idx="301">
                  <c:v>955.80779999999947</c:v>
                </c:pt>
                <c:pt idx="302">
                  <c:v>960.4</c:v>
                </c:pt>
                <c:pt idx="303">
                  <c:v>968.4</c:v>
                </c:pt>
                <c:pt idx="304">
                  <c:v>968.70330000000229</c:v>
                </c:pt>
                <c:pt idx="305">
                  <c:v>968.80659999999796</c:v>
                </c:pt>
                <c:pt idx="306">
                  <c:v>972.88</c:v>
                </c:pt>
                <c:pt idx="307">
                  <c:v>980.16599999999949</c:v>
                </c:pt>
                <c:pt idx="308">
                  <c:v>981.2</c:v>
                </c:pt>
                <c:pt idx="309">
                  <c:v>987.33009999999808</c:v>
                </c:pt>
                <c:pt idx="310">
                  <c:v>989.52</c:v>
                </c:pt>
                <c:pt idx="311">
                  <c:v>992.82499999999948</c:v>
                </c:pt>
                <c:pt idx="312">
                  <c:v>1001.472</c:v>
                </c:pt>
                <c:pt idx="313">
                  <c:v>1009.1569999999994</c:v>
                </c:pt>
                <c:pt idx="314">
                  <c:v>1010.3199999999994</c:v>
                </c:pt>
                <c:pt idx="315">
                  <c:v>1011.0790000000005</c:v>
                </c:pt>
                <c:pt idx="316">
                  <c:v>1022.8</c:v>
                </c:pt>
                <c:pt idx="317">
                  <c:v>1029.3329999999999</c:v>
                </c:pt>
                <c:pt idx="318">
                  <c:v>1030.3150000000001</c:v>
                </c:pt>
                <c:pt idx="319">
                  <c:v>1035.098</c:v>
                </c:pt>
                <c:pt idx="320">
                  <c:v>1048.4000000000001</c:v>
                </c:pt>
                <c:pt idx="321">
                  <c:v>1049.509</c:v>
                </c:pt>
                <c:pt idx="322">
                  <c:v>1051.808</c:v>
                </c:pt>
                <c:pt idx="323">
                  <c:v>1060.24</c:v>
                </c:pt>
                <c:pt idx="324">
                  <c:v>1064.4000000000001</c:v>
                </c:pt>
                <c:pt idx="325">
                  <c:v>1068.56</c:v>
                </c:pt>
                <c:pt idx="326">
                  <c:v>1080.252</c:v>
                </c:pt>
                <c:pt idx="327">
                  <c:v>1088.4000000000001</c:v>
                </c:pt>
                <c:pt idx="328">
                  <c:v>1101.8399999999999</c:v>
                </c:pt>
                <c:pt idx="329">
                  <c:v>1107.1529999999998</c:v>
                </c:pt>
                <c:pt idx="330">
                  <c:v>1107.9390000000001</c:v>
                </c:pt>
                <c:pt idx="331">
                  <c:v>1123.45</c:v>
                </c:pt>
                <c:pt idx="332">
                  <c:v>1128.4000000000001</c:v>
                </c:pt>
                <c:pt idx="333">
                  <c:v>1134.912</c:v>
                </c:pt>
                <c:pt idx="334">
                  <c:v>1142.076</c:v>
                </c:pt>
                <c:pt idx="335">
                  <c:v>1145.5819999999999</c:v>
                </c:pt>
                <c:pt idx="336">
                  <c:v>1147.5999999999999</c:v>
                </c:pt>
                <c:pt idx="337">
                  <c:v>1149.4250000000011</c:v>
                </c:pt>
                <c:pt idx="338">
                  <c:v>1168.4000000000001</c:v>
                </c:pt>
                <c:pt idx="339">
                  <c:v>1179.33</c:v>
                </c:pt>
                <c:pt idx="340">
                  <c:v>1189.2</c:v>
                </c:pt>
                <c:pt idx="341">
                  <c:v>1200.345</c:v>
                </c:pt>
                <c:pt idx="342">
                  <c:v>1203.6879999999999</c:v>
                </c:pt>
                <c:pt idx="343">
                  <c:v>1205.8399999999999</c:v>
                </c:pt>
                <c:pt idx="344">
                  <c:v>1208.991</c:v>
                </c:pt>
                <c:pt idx="345">
                  <c:v>1222.48</c:v>
                </c:pt>
                <c:pt idx="346">
                  <c:v>1240.942</c:v>
                </c:pt>
                <c:pt idx="347">
                  <c:v>1241.6559999999999</c:v>
                </c:pt>
                <c:pt idx="348">
                  <c:v>1249.3419999999999</c:v>
                </c:pt>
                <c:pt idx="349">
                  <c:v>1258.92</c:v>
                </c:pt>
                <c:pt idx="350">
                  <c:v>1260.8709999999999</c:v>
                </c:pt>
                <c:pt idx="351">
                  <c:v>1263.7529999999999</c:v>
                </c:pt>
                <c:pt idx="352">
                  <c:v>1264.7139999999999</c:v>
                </c:pt>
                <c:pt idx="353">
                  <c:v>1266.7329999999999</c:v>
                </c:pt>
                <c:pt idx="354">
                  <c:v>1268.1659999999999</c:v>
                </c:pt>
                <c:pt idx="355">
                  <c:v>1269.518</c:v>
                </c:pt>
                <c:pt idx="356">
                  <c:v>1272.4000000000001</c:v>
                </c:pt>
                <c:pt idx="357">
                  <c:v>1288.4000000000001</c:v>
                </c:pt>
                <c:pt idx="358">
                  <c:v>1289.04</c:v>
                </c:pt>
                <c:pt idx="359">
                  <c:v>1296.8229999999999</c:v>
                </c:pt>
                <c:pt idx="360">
                  <c:v>1301.52</c:v>
                </c:pt>
                <c:pt idx="361">
                  <c:v>1302.1829999999998</c:v>
                </c:pt>
                <c:pt idx="362">
                  <c:v>1305.6799999999998</c:v>
                </c:pt>
                <c:pt idx="363">
                  <c:v>1318.1599999999999</c:v>
                </c:pt>
                <c:pt idx="364">
                  <c:v>1337.73</c:v>
                </c:pt>
                <c:pt idx="365">
                  <c:v>1339.6519999999998</c:v>
                </c:pt>
                <c:pt idx="366">
                  <c:v>1339.808</c:v>
                </c:pt>
                <c:pt idx="367">
                  <c:v>1346.96</c:v>
                </c:pt>
                <c:pt idx="368">
                  <c:v>1358.867</c:v>
                </c:pt>
                <c:pt idx="369">
                  <c:v>1362.7090000000001</c:v>
                </c:pt>
                <c:pt idx="370">
                  <c:v>1368.4</c:v>
                </c:pt>
                <c:pt idx="371">
                  <c:v>1369.4349999999999</c:v>
                </c:pt>
                <c:pt idx="372">
                  <c:v>1373.278</c:v>
                </c:pt>
                <c:pt idx="373">
                  <c:v>1378.0809999999999</c:v>
                </c:pt>
                <c:pt idx="374">
                  <c:v>1395.375</c:v>
                </c:pt>
                <c:pt idx="375">
                  <c:v>1397.2</c:v>
                </c:pt>
                <c:pt idx="376">
                  <c:v>1402.1</c:v>
                </c:pt>
                <c:pt idx="377">
                  <c:v>1405.52</c:v>
                </c:pt>
                <c:pt idx="378">
                  <c:v>1408.4</c:v>
                </c:pt>
                <c:pt idx="379">
                  <c:v>1411.45</c:v>
                </c:pt>
                <c:pt idx="380">
                  <c:v>1418</c:v>
                </c:pt>
                <c:pt idx="381">
                  <c:v>1421.479</c:v>
                </c:pt>
                <c:pt idx="382">
                  <c:v>1424.1969999999999</c:v>
                </c:pt>
                <c:pt idx="383">
                  <c:v>1433.8039999999999</c:v>
                </c:pt>
                <c:pt idx="384">
                  <c:v>1434.6399999999999</c:v>
                </c:pt>
                <c:pt idx="385">
                  <c:v>1438.8</c:v>
                </c:pt>
                <c:pt idx="386">
                  <c:v>1448.4</c:v>
                </c:pt>
                <c:pt idx="387">
                  <c:v>1457.2670000000001</c:v>
                </c:pt>
                <c:pt idx="388">
                  <c:v>1467.92</c:v>
                </c:pt>
                <c:pt idx="389">
                  <c:v>1472.08</c:v>
                </c:pt>
                <c:pt idx="390">
                  <c:v>1480.4</c:v>
                </c:pt>
                <c:pt idx="391">
                  <c:v>1481.8409999999999</c:v>
                </c:pt>
                <c:pt idx="392">
                  <c:v>1509.52</c:v>
                </c:pt>
                <c:pt idx="393">
                  <c:v>1526.1599999999999</c:v>
                </c:pt>
                <c:pt idx="394">
                  <c:v>1528.4</c:v>
                </c:pt>
                <c:pt idx="395">
                  <c:v>1529.8779999999999</c:v>
                </c:pt>
                <c:pt idx="396">
                  <c:v>1534.6729999999998</c:v>
                </c:pt>
                <c:pt idx="397">
                  <c:v>1537.5639999999999</c:v>
                </c:pt>
                <c:pt idx="398">
                  <c:v>1538.6399999999999</c:v>
                </c:pt>
                <c:pt idx="399">
                  <c:v>1538.972</c:v>
                </c:pt>
                <c:pt idx="400">
                  <c:v>1549.0929999999998</c:v>
                </c:pt>
                <c:pt idx="401">
                  <c:v>1554.7329999999999</c:v>
                </c:pt>
                <c:pt idx="402">
                  <c:v>1568.4</c:v>
                </c:pt>
                <c:pt idx="403">
                  <c:v>1576.2260000000001</c:v>
                </c:pt>
                <c:pt idx="404">
                  <c:v>1584.4</c:v>
                </c:pt>
                <c:pt idx="405">
                  <c:v>1587.5219999999999</c:v>
                </c:pt>
                <c:pt idx="406">
                  <c:v>1590.4050000000011</c:v>
                </c:pt>
                <c:pt idx="407">
                  <c:v>1605.2</c:v>
                </c:pt>
                <c:pt idx="408">
                  <c:v>1606.7370000000001</c:v>
                </c:pt>
                <c:pt idx="409">
                  <c:v>1608.4</c:v>
                </c:pt>
                <c:pt idx="410">
                  <c:v>1609.6189999999999</c:v>
                </c:pt>
                <c:pt idx="411">
                  <c:v>1611.5409999999999</c:v>
                </c:pt>
                <c:pt idx="412">
                  <c:v>1625.952</c:v>
                </c:pt>
                <c:pt idx="413">
                  <c:v>1626</c:v>
                </c:pt>
                <c:pt idx="414">
                  <c:v>1638.48</c:v>
                </c:pt>
                <c:pt idx="415">
                  <c:v>1648.4</c:v>
                </c:pt>
                <c:pt idx="416">
                  <c:v>1667.6</c:v>
                </c:pt>
                <c:pt idx="417">
                  <c:v>1688.4</c:v>
                </c:pt>
                <c:pt idx="418">
                  <c:v>1689.3609999999999</c:v>
                </c:pt>
                <c:pt idx="419">
                  <c:v>1698.0170000000001</c:v>
                </c:pt>
                <c:pt idx="420">
                  <c:v>1708.576</c:v>
                </c:pt>
                <c:pt idx="421">
                  <c:v>1722.0260000000001</c:v>
                </c:pt>
                <c:pt idx="422">
                  <c:v>1768.4</c:v>
                </c:pt>
                <c:pt idx="423">
                  <c:v>1770.0629999999999</c:v>
                </c:pt>
                <c:pt idx="424">
                  <c:v>1779.92</c:v>
                </c:pt>
                <c:pt idx="425">
                  <c:v>1784.4739999999999</c:v>
                </c:pt>
                <c:pt idx="426">
                  <c:v>1785.4349999999999</c:v>
                </c:pt>
                <c:pt idx="427">
                  <c:v>1792.4</c:v>
                </c:pt>
                <c:pt idx="428">
                  <c:v>1813.2</c:v>
                </c:pt>
                <c:pt idx="429">
                  <c:v>1818.1</c:v>
                </c:pt>
                <c:pt idx="430">
                  <c:v>1841.3</c:v>
                </c:pt>
                <c:pt idx="431">
                  <c:v>1848.4</c:v>
                </c:pt>
                <c:pt idx="432">
                  <c:v>1849.8039999999999</c:v>
                </c:pt>
                <c:pt idx="433">
                  <c:v>1854.8</c:v>
                </c:pt>
                <c:pt idx="434">
                  <c:v>1855.6289999999999</c:v>
                </c:pt>
                <c:pt idx="435">
                  <c:v>1887.1509999999998</c:v>
                </c:pt>
                <c:pt idx="436">
                  <c:v>1890.155</c:v>
                </c:pt>
                <c:pt idx="437">
                  <c:v>1896.4</c:v>
                </c:pt>
                <c:pt idx="438">
                  <c:v>1910.3309999999999</c:v>
                </c:pt>
                <c:pt idx="439">
                  <c:v>1914.1739999999998</c:v>
                </c:pt>
                <c:pt idx="440">
                  <c:v>1920.4</c:v>
                </c:pt>
                <c:pt idx="441">
                  <c:v>1921.36</c:v>
                </c:pt>
                <c:pt idx="442">
                  <c:v>1938</c:v>
                </c:pt>
                <c:pt idx="443">
                  <c:v>1971.818</c:v>
                </c:pt>
                <c:pt idx="444">
                  <c:v>1984.5839999999998</c:v>
                </c:pt>
                <c:pt idx="445">
                  <c:v>2000.6399999999999</c:v>
                </c:pt>
                <c:pt idx="446">
                  <c:v>2008.4</c:v>
                </c:pt>
                <c:pt idx="447">
                  <c:v>2010.248</c:v>
                </c:pt>
                <c:pt idx="448">
                  <c:v>2011.808</c:v>
                </c:pt>
                <c:pt idx="449">
                  <c:v>2021.2</c:v>
                </c:pt>
                <c:pt idx="450">
                  <c:v>2042</c:v>
                </c:pt>
                <c:pt idx="451">
                  <c:v>2083.4490000000001</c:v>
                </c:pt>
                <c:pt idx="452">
                  <c:v>2104.4</c:v>
                </c:pt>
                <c:pt idx="453">
                  <c:v>2116.88</c:v>
                </c:pt>
                <c:pt idx="454">
                  <c:v>2125.1999999999998</c:v>
                </c:pt>
                <c:pt idx="455">
                  <c:v>2127.8670000000002</c:v>
                </c:pt>
                <c:pt idx="456">
                  <c:v>2135.0309999999999</c:v>
                </c:pt>
                <c:pt idx="457">
                  <c:v>2154.3580000000002</c:v>
                </c:pt>
                <c:pt idx="458">
                  <c:v>2166.5540000000001</c:v>
                </c:pt>
                <c:pt idx="459">
                  <c:v>2168.4</c:v>
                </c:pt>
                <c:pt idx="460">
                  <c:v>2198.076</c:v>
                </c:pt>
                <c:pt idx="461">
                  <c:v>2202.3960000000002</c:v>
                </c:pt>
                <c:pt idx="462">
                  <c:v>2216.7199999999998</c:v>
                </c:pt>
                <c:pt idx="463">
                  <c:v>2229.1999999999998</c:v>
                </c:pt>
                <c:pt idx="464">
                  <c:v>1.52</c:v>
                </c:pt>
                <c:pt idx="465">
                  <c:v>3.6</c:v>
                </c:pt>
                <c:pt idx="466">
                  <c:v>6.0449219999999855</c:v>
                </c:pt>
                <c:pt idx="467">
                  <c:v>7.76</c:v>
                </c:pt>
                <c:pt idx="468">
                  <c:v>8.4</c:v>
                </c:pt>
                <c:pt idx="469">
                  <c:v>11.42535</c:v>
                </c:pt>
                <c:pt idx="470">
                  <c:v>12.12082</c:v>
                </c:pt>
                <c:pt idx="471">
                  <c:v>12.871130000000004</c:v>
                </c:pt>
                <c:pt idx="472">
                  <c:v>13.684530000000002</c:v>
                </c:pt>
                <c:pt idx="473">
                  <c:v>15.753360000000001</c:v>
                </c:pt>
                <c:pt idx="474">
                  <c:v>18.196719999999942</c:v>
                </c:pt>
                <c:pt idx="475">
                  <c:v>21.517769999999999</c:v>
                </c:pt>
                <c:pt idx="476">
                  <c:v>24.4</c:v>
                </c:pt>
                <c:pt idx="477">
                  <c:v>28.56</c:v>
                </c:pt>
                <c:pt idx="478">
                  <c:v>40.55453</c:v>
                </c:pt>
                <c:pt idx="479">
                  <c:v>40.732580000000013</c:v>
                </c:pt>
                <c:pt idx="480">
                  <c:v>45.2</c:v>
                </c:pt>
                <c:pt idx="481">
                  <c:v>46.14602</c:v>
                </c:pt>
                <c:pt idx="482">
                  <c:v>53.52</c:v>
                </c:pt>
                <c:pt idx="483">
                  <c:v>55.162270000000063</c:v>
                </c:pt>
                <c:pt idx="484">
                  <c:v>61.100620000000006</c:v>
                </c:pt>
                <c:pt idx="485">
                  <c:v>63.644060000000003</c:v>
                </c:pt>
                <c:pt idx="486">
                  <c:v>66</c:v>
                </c:pt>
                <c:pt idx="487">
                  <c:v>69.554760000000002</c:v>
                </c:pt>
                <c:pt idx="488">
                  <c:v>70.449730000000002</c:v>
                </c:pt>
                <c:pt idx="489">
                  <c:v>73.02476999999999</c:v>
                </c:pt>
                <c:pt idx="490">
                  <c:v>76.400000000000006</c:v>
                </c:pt>
                <c:pt idx="491">
                  <c:v>81.924030000000002</c:v>
                </c:pt>
                <c:pt idx="492">
                  <c:v>82.601640000000003</c:v>
                </c:pt>
                <c:pt idx="493">
                  <c:v>88.769530000000003</c:v>
                </c:pt>
                <c:pt idx="494">
                  <c:v>89.521640000000005</c:v>
                </c:pt>
                <c:pt idx="495">
                  <c:v>107.6</c:v>
                </c:pt>
                <c:pt idx="496">
                  <c:v>128.4</c:v>
                </c:pt>
                <c:pt idx="497">
                  <c:v>132.56</c:v>
                </c:pt>
                <c:pt idx="498">
                  <c:v>132.96350000000001</c:v>
                </c:pt>
                <c:pt idx="499">
                  <c:v>134.88500000000045</c:v>
                </c:pt>
                <c:pt idx="500">
                  <c:v>136.8065</c:v>
                </c:pt>
                <c:pt idx="501">
                  <c:v>141.61019999999999</c:v>
                </c:pt>
                <c:pt idx="502">
                  <c:v>149.19999999999999</c:v>
                </c:pt>
                <c:pt idx="503">
                  <c:v>151.21749999999997</c:v>
                </c:pt>
                <c:pt idx="504">
                  <c:v>158.66969999999998</c:v>
                </c:pt>
                <c:pt idx="505">
                  <c:v>159.06530000000001</c:v>
                </c:pt>
                <c:pt idx="506">
                  <c:v>160.50700000000001</c:v>
                </c:pt>
                <c:pt idx="507">
                  <c:v>161.48500000000001</c:v>
                </c:pt>
                <c:pt idx="508">
                  <c:v>169.92000000000004</c:v>
                </c:pt>
                <c:pt idx="509">
                  <c:v>175.23609999999999</c:v>
                </c:pt>
                <c:pt idx="510">
                  <c:v>177.636</c:v>
                </c:pt>
                <c:pt idx="511">
                  <c:v>187.91800000000001</c:v>
                </c:pt>
                <c:pt idx="512">
                  <c:v>189.99369999999999</c:v>
                </c:pt>
                <c:pt idx="513">
                  <c:v>192.89500000000001</c:v>
                </c:pt>
                <c:pt idx="514">
                  <c:v>194.96</c:v>
                </c:pt>
                <c:pt idx="515">
                  <c:v>196.41349999999997</c:v>
                </c:pt>
                <c:pt idx="516">
                  <c:v>198.57969999999995</c:v>
                </c:pt>
                <c:pt idx="517">
                  <c:v>200.26969999999992</c:v>
                </c:pt>
                <c:pt idx="518">
                  <c:v>202.43690000000001</c:v>
                </c:pt>
                <c:pt idx="519">
                  <c:v>203.28</c:v>
                </c:pt>
                <c:pt idx="520">
                  <c:v>203.65540000000001</c:v>
                </c:pt>
                <c:pt idx="521">
                  <c:v>208.4</c:v>
                </c:pt>
                <c:pt idx="522">
                  <c:v>213.66559999999998</c:v>
                </c:pt>
                <c:pt idx="523">
                  <c:v>215.68720000000027</c:v>
                </c:pt>
                <c:pt idx="524">
                  <c:v>216.054</c:v>
                </c:pt>
                <c:pt idx="525">
                  <c:v>221.35150000000004</c:v>
                </c:pt>
                <c:pt idx="526">
                  <c:v>222.66969999999998</c:v>
                </c:pt>
                <c:pt idx="527">
                  <c:v>222.87020000000001</c:v>
                </c:pt>
                <c:pt idx="528">
                  <c:v>229.38210000000063</c:v>
                </c:pt>
                <c:pt idx="529">
                  <c:v>230.55610000000001</c:v>
                </c:pt>
                <c:pt idx="530">
                  <c:v>232.38120000000063</c:v>
                </c:pt>
                <c:pt idx="531">
                  <c:v>232.4</c:v>
                </c:pt>
                <c:pt idx="532">
                  <c:v>232.88040000000063</c:v>
                </c:pt>
                <c:pt idx="533">
                  <c:v>240.36220000000048</c:v>
                </c:pt>
                <c:pt idx="534">
                  <c:v>246.61659999999998</c:v>
                </c:pt>
                <c:pt idx="535">
                  <c:v>248.96720000000045</c:v>
                </c:pt>
                <c:pt idx="536">
                  <c:v>257.36</c:v>
                </c:pt>
                <c:pt idx="537">
                  <c:v>261.5659</c:v>
                </c:pt>
                <c:pt idx="538">
                  <c:v>262.66969999999998</c:v>
                </c:pt>
                <c:pt idx="539">
                  <c:v>263.06529999999964</c:v>
                </c:pt>
                <c:pt idx="540">
                  <c:v>265.68</c:v>
                </c:pt>
                <c:pt idx="541">
                  <c:v>266.75329999999963</c:v>
                </c:pt>
                <c:pt idx="542">
                  <c:v>266.9504</c:v>
                </c:pt>
                <c:pt idx="543">
                  <c:v>267.31529999999964</c:v>
                </c:pt>
                <c:pt idx="544">
                  <c:v>269.40049999999923</c:v>
                </c:pt>
                <c:pt idx="545">
                  <c:v>269.80520000000001</c:v>
                </c:pt>
                <c:pt idx="546">
                  <c:v>270.86750000000001</c:v>
                </c:pt>
                <c:pt idx="547">
                  <c:v>272.3451</c:v>
                </c:pt>
                <c:pt idx="548">
                  <c:v>274</c:v>
                </c:pt>
                <c:pt idx="549">
                  <c:v>274.90519999999862</c:v>
                </c:pt>
                <c:pt idx="550">
                  <c:v>276.29069999999911</c:v>
                </c:pt>
                <c:pt idx="551">
                  <c:v>280.91739999999879</c:v>
                </c:pt>
                <c:pt idx="552">
                  <c:v>282.5489</c:v>
                </c:pt>
                <c:pt idx="553">
                  <c:v>284.08089999999999</c:v>
                </c:pt>
                <c:pt idx="554">
                  <c:v>285.30700000000002</c:v>
                </c:pt>
                <c:pt idx="555">
                  <c:v>285.55410000000001</c:v>
                </c:pt>
                <c:pt idx="556">
                  <c:v>286.67340000000002</c:v>
                </c:pt>
                <c:pt idx="557">
                  <c:v>287.9964999999986</c:v>
                </c:pt>
                <c:pt idx="558">
                  <c:v>290.64000000000038</c:v>
                </c:pt>
                <c:pt idx="559">
                  <c:v>297.52140000000003</c:v>
                </c:pt>
                <c:pt idx="560">
                  <c:v>305.2</c:v>
                </c:pt>
                <c:pt idx="561">
                  <c:v>309.40769999999969</c:v>
                </c:pt>
                <c:pt idx="562">
                  <c:v>315.60000000000002</c:v>
                </c:pt>
                <c:pt idx="563">
                  <c:v>318.38619999999855</c:v>
                </c:pt>
                <c:pt idx="564">
                  <c:v>320.8</c:v>
                </c:pt>
                <c:pt idx="565">
                  <c:v>323.91999999999911</c:v>
                </c:pt>
                <c:pt idx="566">
                  <c:v>324.54829999999993</c:v>
                </c:pt>
                <c:pt idx="567">
                  <c:v>327.03280000000001</c:v>
                </c:pt>
                <c:pt idx="568">
                  <c:v>328.95429999999999</c:v>
                </c:pt>
                <c:pt idx="569">
                  <c:v>335.38979999999964</c:v>
                </c:pt>
                <c:pt idx="570">
                  <c:v>336.4</c:v>
                </c:pt>
                <c:pt idx="571">
                  <c:v>338.68099999999993</c:v>
                </c:pt>
                <c:pt idx="572">
                  <c:v>350.52229999999969</c:v>
                </c:pt>
                <c:pt idx="573">
                  <c:v>353.7830999999988</c:v>
                </c:pt>
                <c:pt idx="574">
                  <c:v>356.46859999999867</c:v>
                </c:pt>
                <c:pt idx="575">
                  <c:v>357.2</c:v>
                </c:pt>
                <c:pt idx="576">
                  <c:v>358.50129999999911</c:v>
                </c:pt>
                <c:pt idx="577">
                  <c:v>361.36</c:v>
                </c:pt>
                <c:pt idx="578">
                  <c:v>366.66969999999998</c:v>
                </c:pt>
                <c:pt idx="579">
                  <c:v>367.38380000000001</c:v>
                </c:pt>
                <c:pt idx="580">
                  <c:v>367.8922</c:v>
                </c:pt>
                <c:pt idx="581">
                  <c:v>368.34460000000126</c:v>
                </c:pt>
                <c:pt idx="582">
                  <c:v>371.76</c:v>
                </c:pt>
                <c:pt idx="583">
                  <c:v>378</c:v>
                </c:pt>
                <c:pt idx="584">
                  <c:v>378.98819999999836</c:v>
                </c:pt>
                <c:pt idx="585">
                  <c:v>382.16</c:v>
                </c:pt>
                <c:pt idx="586">
                  <c:v>384.24</c:v>
                </c:pt>
                <c:pt idx="587">
                  <c:v>386.24720000000002</c:v>
                </c:pt>
                <c:pt idx="588">
                  <c:v>388.08089999999999</c:v>
                </c:pt>
                <c:pt idx="589">
                  <c:v>391.13709999999969</c:v>
                </c:pt>
                <c:pt idx="590">
                  <c:v>393.25889999999993</c:v>
                </c:pt>
                <c:pt idx="591">
                  <c:v>398.62649999999923</c:v>
                </c:pt>
                <c:pt idx="592">
                  <c:v>398.72719999999867</c:v>
                </c:pt>
                <c:pt idx="593">
                  <c:v>398.8</c:v>
                </c:pt>
                <c:pt idx="594">
                  <c:v>401.00970000000001</c:v>
                </c:pt>
                <c:pt idx="595">
                  <c:v>403.61709999999999</c:v>
                </c:pt>
                <c:pt idx="596">
                  <c:v>407.03160000000003</c:v>
                </c:pt>
                <c:pt idx="597">
                  <c:v>407.16590000000002</c:v>
                </c:pt>
                <c:pt idx="598">
                  <c:v>408.69560000000001</c:v>
                </c:pt>
                <c:pt idx="599">
                  <c:v>414.99329999999856</c:v>
                </c:pt>
                <c:pt idx="600">
                  <c:v>416.4295999999988</c:v>
                </c:pt>
                <c:pt idx="601">
                  <c:v>426.66390000000001</c:v>
                </c:pt>
                <c:pt idx="602">
                  <c:v>427.91039999999867</c:v>
                </c:pt>
                <c:pt idx="603">
                  <c:v>429.10079999999999</c:v>
                </c:pt>
                <c:pt idx="604">
                  <c:v>430.79269999999963</c:v>
                </c:pt>
                <c:pt idx="605">
                  <c:v>431.38979999999964</c:v>
                </c:pt>
                <c:pt idx="606">
                  <c:v>432.08</c:v>
                </c:pt>
                <c:pt idx="607">
                  <c:v>432.73709999999892</c:v>
                </c:pt>
                <c:pt idx="608">
                  <c:v>435.79329999999879</c:v>
                </c:pt>
                <c:pt idx="609">
                  <c:v>438.7645</c:v>
                </c:pt>
                <c:pt idx="610">
                  <c:v>440.4</c:v>
                </c:pt>
                <c:pt idx="611">
                  <c:v>445.21709999999911</c:v>
                </c:pt>
                <c:pt idx="612">
                  <c:v>445.70269999999999</c:v>
                </c:pt>
                <c:pt idx="613">
                  <c:v>449.72989999999999</c:v>
                </c:pt>
                <c:pt idx="614">
                  <c:v>452.31490000000002</c:v>
                </c:pt>
                <c:pt idx="615">
                  <c:v>457.04</c:v>
                </c:pt>
                <c:pt idx="616">
                  <c:v>461.2</c:v>
                </c:pt>
                <c:pt idx="617">
                  <c:v>461.53629999999868</c:v>
                </c:pt>
                <c:pt idx="618">
                  <c:v>464.3451</c:v>
                </c:pt>
                <c:pt idx="619">
                  <c:v>465.2276</c:v>
                </c:pt>
                <c:pt idx="620">
                  <c:v>465.36</c:v>
                </c:pt>
                <c:pt idx="621">
                  <c:v>465.36829999999969</c:v>
                </c:pt>
                <c:pt idx="622">
                  <c:v>466.38389999999993</c:v>
                </c:pt>
                <c:pt idx="623">
                  <c:v>467.21080000000001</c:v>
                </c:pt>
                <c:pt idx="624">
                  <c:v>473.0652</c:v>
                </c:pt>
                <c:pt idx="625">
                  <c:v>473.72589999999963</c:v>
                </c:pt>
                <c:pt idx="626">
                  <c:v>474.33709999999923</c:v>
                </c:pt>
                <c:pt idx="627">
                  <c:v>481.67559999999969</c:v>
                </c:pt>
                <c:pt idx="628">
                  <c:v>482</c:v>
                </c:pt>
                <c:pt idx="629">
                  <c:v>484.66699999999969</c:v>
                </c:pt>
                <c:pt idx="630">
                  <c:v>486.20589999999999</c:v>
                </c:pt>
                <c:pt idx="631">
                  <c:v>489.75459999999993</c:v>
                </c:pt>
                <c:pt idx="632">
                  <c:v>490.32</c:v>
                </c:pt>
                <c:pt idx="633">
                  <c:v>491.46969999999999</c:v>
                </c:pt>
                <c:pt idx="634">
                  <c:v>494.47999999999911</c:v>
                </c:pt>
                <c:pt idx="635">
                  <c:v>503.77649999999892</c:v>
                </c:pt>
                <c:pt idx="636">
                  <c:v>504.59009999999898</c:v>
                </c:pt>
                <c:pt idx="637">
                  <c:v>510.31369999999993</c:v>
                </c:pt>
                <c:pt idx="638">
                  <c:v>511.12</c:v>
                </c:pt>
                <c:pt idx="639">
                  <c:v>515.28000000000054</c:v>
                </c:pt>
                <c:pt idx="640">
                  <c:v>520.24040000000002</c:v>
                </c:pt>
                <c:pt idx="641">
                  <c:v>521.10209999999938</c:v>
                </c:pt>
                <c:pt idx="642">
                  <c:v>523.6</c:v>
                </c:pt>
                <c:pt idx="643">
                  <c:v>528.78800000000228</c:v>
                </c:pt>
                <c:pt idx="644">
                  <c:v>529.07500000000005</c:v>
                </c:pt>
                <c:pt idx="645">
                  <c:v>530.70950000000005</c:v>
                </c:pt>
                <c:pt idx="646">
                  <c:v>533.06970000000001</c:v>
                </c:pt>
                <c:pt idx="647">
                  <c:v>534.55399999999997</c:v>
                </c:pt>
                <c:pt idx="648">
                  <c:v>538.30079999999998</c:v>
                </c:pt>
                <c:pt idx="649">
                  <c:v>539.52319999999997</c:v>
                </c:pt>
                <c:pt idx="650">
                  <c:v>544.4</c:v>
                </c:pt>
                <c:pt idx="651">
                  <c:v>546.524</c:v>
                </c:pt>
                <c:pt idx="652">
                  <c:v>552.57890000000054</c:v>
                </c:pt>
                <c:pt idx="653">
                  <c:v>555.70340000000192</c:v>
                </c:pt>
                <c:pt idx="654">
                  <c:v>556.88</c:v>
                </c:pt>
                <c:pt idx="655">
                  <c:v>559.71840000000054</c:v>
                </c:pt>
                <c:pt idx="656">
                  <c:v>561.04</c:v>
                </c:pt>
                <c:pt idx="657">
                  <c:v>569.13900000000001</c:v>
                </c:pt>
                <c:pt idx="658">
                  <c:v>573.24059999999997</c:v>
                </c:pt>
                <c:pt idx="659">
                  <c:v>577.1146</c:v>
                </c:pt>
                <c:pt idx="660">
                  <c:v>580.66789999999946</c:v>
                </c:pt>
                <c:pt idx="661">
                  <c:v>588.35379999999998</c:v>
                </c:pt>
                <c:pt idx="662">
                  <c:v>590.77430000000265</c:v>
                </c:pt>
                <c:pt idx="663">
                  <c:v>593.59749999999997</c:v>
                </c:pt>
                <c:pt idx="664">
                  <c:v>595.00919999999996</c:v>
                </c:pt>
                <c:pt idx="665">
                  <c:v>596.16599999999949</c:v>
                </c:pt>
                <c:pt idx="666">
                  <c:v>600.46449999999948</c:v>
                </c:pt>
                <c:pt idx="667">
                  <c:v>601.33749999999748</c:v>
                </c:pt>
                <c:pt idx="668">
                  <c:v>602.64</c:v>
                </c:pt>
                <c:pt idx="669">
                  <c:v>604.33719999999721</c:v>
                </c:pt>
                <c:pt idx="670">
                  <c:v>605.25310000000002</c:v>
                </c:pt>
                <c:pt idx="671">
                  <c:v>606.17110000000002</c:v>
                </c:pt>
                <c:pt idx="672">
                  <c:v>606.79999999999995</c:v>
                </c:pt>
                <c:pt idx="673">
                  <c:v>617.17600000000004</c:v>
                </c:pt>
                <c:pt idx="674">
                  <c:v>617.78020000000004</c:v>
                </c:pt>
                <c:pt idx="675">
                  <c:v>619.93709999999771</c:v>
                </c:pt>
                <c:pt idx="676">
                  <c:v>623.90119999999808</c:v>
                </c:pt>
                <c:pt idx="677">
                  <c:v>635.96589999999946</c:v>
                </c:pt>
                <c:pt idx="678">
                  <c:v>640.08000000000004</c:v>
                </c:pt>
                <c:pt idx="679">
                  <c:v>644.24</c:v>
                </c:pt>
                <c:pt idx="680">
                  <c:v>646.95889999999997</c:v>
                </c:pt>
                <c:pt idx="681">
                  <c:v>648.4</c:v>
                </c:pt>
                <c:pt idx="682">
                  <c:v>649.17580000000055</c:v>
                </c:pt>
                <c:pt idx="683">
                  <c:v>649.54789999999946</c:v>
                </c:pt>
                <c:pt idx="684">
                  <c:v>655.41759999999783</c:v>
                </c:pt>
                <c:pt idx="685">
                  <c:v>660.88</c:v>
                </c:pt>
                <c:pt idx="686">
                  <c:v>665.04</c:v>
                </c:pt>
                <c:pt idx="687">
                  <c:v>665.21299999999997</c:v>
                </c:pt>
                <c:pt idx="688">
                  <c:v>666.19150000000002</c:v>
                </c:pt>
                <c:pt idx="689">
                  <c:v>669.2</c:v>
                </c:pt>
                <c:pt idx="690">
                  <c:v>672.29259999999999</c:v>
                </c:pt>
                <c:pt idx="691">
                  <c:v>681.68000000000052</c:v>
                </c:pt>
                <c:pt idx="692">
                  <c:v>690</c:v>
                </c:pt>
                <c:pt idx="693">
                  <c:v>693.59880000000055</c:v>
                </c:pt>
                <c:pt idx="694">
                  <c:v>694.0865</c:v>
                </c:pt>
                <c:pt idx="695">
                  <c:v>697.61249999999939</c:v>
                </c:pt>
                <c:pt idx="696">
                  <c:v>702.48</c:v>
                </c:pt>
                <c:pt idx="697">
                  <c:v>708.85229999999694</c:v>
                </c:pt>
                <c:pt idx="698">
                  <c:v>709.24950000000001</c:v>
                </c:pt>
                <c:pt idx="699">
                  <c:v>710.8</c:v>
                </c:pt>
                <c:pt idx="700">
                  <c:v>726.59119999999996</c:v>
                </c:pt>
                <c:pt idx="701">
                  <c:v>727.8809</c:v>
                </c:pt>
                <c:pt idx="702">
                  <c:v>728.4</c:v>
                </c:pt>
                <c:pt idx="703">
                  <c:v>730.56459999999947</c:v>
                </c:pt>
                <c:pt idx="704">
                  <c:v>731.6</c:v>
                </c:pt>
                <c:pt idx="705">
                  <c:v>732.50159999999948</c:v>
                </c:pt>
                <c:pt idx="706">
                  <c:v>737.1078</c:v>
                </c:pt>
                <c:pt idx="707">
                  <c:v>739.22519999999997</c:v>
                </c:pt>
                <c:pt idx="708">
                  <c:v>740.53159999999946</c:v>
                </c:pt>
                <c:pt idx="709">
                  <c:v>744.24450000000002</c:v>
                </c:pt>
                <c:pt idx="710">
                  <c:v>748.40449999999998</c:v>
                </c:pt>
                <c:pt idx="711">
                  <c:v>750.84949999999947</c:v>
                </c:pt>
                <c:pt idx="712">
                  <c:v>753.53149999999948</c:v>
                </c:pt>
                <c:pt idx="713">
                  <c:v>760.94209999999759</c:v>
                </c:pt>
                <c:pt idx="714">
                  <c:v>761.28689999999995</c:v>
                </c:pt>
                <c:pt idx="715">
                  <c:v>763.20830000000217</c:v>
                </c:pt>
                <c:pt idx="716">
                  <c:v>763.74149999999997</c:v>
                </c:pt>
                <c:pt idx="717">
                  <c:v>768.4</c:v>
                </c:pt>
                <c:pt idx="718">
                  <c:v>768.96099999999808</c:v>
                </c:pt>
                <c:pt idx="719">
                  <c:v>769.53909999999996</c:v>
                </c:pt>
                <c:pt idx="720">
                  <c:v>773.2</c:v>
                </c:pt>
                <c:pt idx="721">
                  <c:v>783.38390000000004</c:v>
                </c:pt>
                <c:pt idx="722">
                  <c:v>790.10900000000004</c:v>
                </c:pt>
                <c:pt idx="723">
                  <c:v>791.2269</c:v>
                </c:pt>
                <c:pt idx="724">
                  <c:v>792.70970000000193</c:v>
                </c:pt>
                <c:pt idx="725">
                  <c:v>794</c:v>
                </c:pt>
                <c:pt idx="726">
                  <c:v>796.12400000000002</c:v>
                </c:pt>
                <c:pt idx="727">
                  <c:v>797.33939999999996</c:v>
                </c:pt>
                <c:pt idx="728">
                  <c:v>799.71640000000002</c:v>
                </c:pt>
                <c:pt idx="729">
                  <c:v>799.83539999999948</c:v>
                </c:pt>
                <c:pt idx="730">
                  <c:v>802.31999999999948</c:v>
                </c:pt>
                <c:pt idx="731">
                  <c:v>802.48450000000003</c:v>
                </c:pt>
                <c:pt idx="732">
                  <c:v>802.81629999999734</c:v>
                </c:pt>
                <c:pt idx="733">
                  <c:v>804.44409999999948</c:v>
                </c:pt>
                <c:pt idx="734">
                  <c:v>808.35599999999783</c:v>
                </c:pt>
                <c:pt idx="735">
                  <c:v>809.32370000000003</c:v>
                </c:pt>
                <c:pt idx="736">
                  <c:v>814.12749999999949</c:v>
                </c:pt>
                <c:pt idx="737">
                  <c:v>814.53739999999948</c:v>
                </c:pt>
                <c:pt idx="738">
                  <c:v>814.8</c:v>
                </c:pt>
                <c:pt idx="739">
                  <c:v>815.4085</c:v>
                </c:pt>
                <c:pt idx="740">
                  <c:v>819.72860000000003</c:v>
                </c:pt>
                <c:pt idx="741">
                  <c:v>820.21569999999997</c:v>
                </c:pt>
                <c:pt idx="742">
                  <c:v>824.28769999999997</c:v>
                </c:pt>
                <c:pt idx="743">
                  <c:v>827.25310000000002</c:v>
                </c:pt>
                <c:pt idx="744">
                  <c:v>831.60450000000003</c:v>
                </c:pt>
                <c:pt idx="745">
                  <c:v>831.87619999999947</c:v>
                </c:pt>
                <c:pt idx="746">
                  <c:v>833.80859999999996</c:v>
                </c:pt>
                <c:pt idx="747">
                  <c:v>834.01179999999999</c:v>
                </c:pt>
                <c:pt idx="748">
                  <c:v>838.14589999999998</c:v>
                </c:pt>
                <c:pt idx="749">
                  <c:v>842.95029999999758</c:v>
                </c:pt>
                <c:pt idx="750">
                  <c:v>852.9008</c:v>
                </c:pt>
                <c:pt idx="751">
                  <c:v>853.84079999999949</c:v>
                </c:pt>
                <c:pt idx="752">
                  <c:v>857.36069999999722</c:v>
                </c:pt>
                <c:pt idx="753">
                  <c:v>860.96909999999946</c:v>
                </c:pt>
                <c:pt idx="754">
                  <c:v>864.00789999999949</c:v>
                </c:pt>
                <c:pt idx="755">
                  <c:v>864.40890000000002</c:v>
                </c:pt>
                <c:pt idx="756">
                  <c:v>869.66430000000003</c:v>
                </c:pt>
                <c:pt idx="757">
                  <c:v>875.28450000000055</c:v>
                </c:pt>
                <c:pt idx="758">
                  <c:v>876.87189999999998</c:v>
                </c:pt>
                <c:pt idx="759">
                  <c:v>883.88119999999947</c:v>
                </c:pt>
                <c:pt idx="760">
                  <c:v>889.06519999999796</c:v>
                </c:pt>
                <c:pt idx="761">
                  <c:v>889.50509999999997</c:v>
                </c:pt>
                <c:pt idx="762">
                  <c:v>889.97940000000051</c:v>
                </c:pt>
                <c:pt idx="763">
                  <c:v>895.8383</c:v>
                </c:pt>
                <c:pt idx="764">
                  <c:v>897.86039999999946</c:v>
                </c:pt>
                <c:pt idx="765">
                  <c:v>898</c:v>
                </c:pt>
                <c:pt idx="766">
                  <c:v>901.71340000000055</c:v>
                </c:pt>
                <c:pt idx="767">
                  <c:v>903.97730000000001</c:v>
                </c:pt>
                <c:pt idx="768">
                  <c:v>906.31999999999948</c:v>
                </c:pt>
                <c:pt idx="769">
                  <c:v>917.24950000000001</c:v>
                </c:pt>
                <c:pt idx="770">
                  <c:v>923.36899999999946</c:v>
                </c:pt>
                <c:pt idx="771">
                  <c:v>927.49469999999997</c:v>
                </c:pt>
                <c:pt idx="772">
                  <c:v>931.28000000000054</c:v>
                </c:pt>
                <c:pt idx="773">
                  <c:v>936.91430000000003</c:v>
                </c:pt>
                <c:pt idx="774">
                  <c:v>937.18089999999995</c:v>
                </c:pt>
                <c:pt idx="775">
                  <c:v>939.6</c:v>
                </c:pt>
                <c:pt idx="776">
                  <c:v>941.10569999999996</c:v>
                </c:pt>
                <c:pt idx="777">
                  <c:v>948.31470000000002</c:v>
                </c:pt>
                <c:pt idx="778">
                  <c:v>951.01840000000004</c:v>
                </c:pt>
                <c:pt idx="779">
                  <c:v>953.43470000000002</c:v>
                </c:pt>
                <c:pt idx="780">
                  <c:v>957.26670000000001</c:v>
                </c:pt>
                <c:pt idx="781">
                  <c:v>960.4</c:v>
                </c:pt>
                <c:pt idx="782">
                  <c:v>960.68320000000051</c:v>
                </c:pt>
                <c:pt idx="783">
                  <c:v>965.01110000000006</c:v>
                </c:pt>
                <c:pt idx="784">
                  <c:v>967.16959999999949</c:v>
                </c:pt>
                <c:pt idx="785">
                  <c:v>968.26559999999949</c:v>
                </c:pt>
                <c:pt idx="786">
                  <c:v>968.4</c:v>
                </c:pt>
                <c:pt idx="787">
                  <c:v>968.80659999999796</c:v>
                </c:pt>
                <c:pt idx="788">
                  <c:v>970.46139999999946</c:v>
                </c:pt>
                <c:pt idx="789">
                  <c:v>972.92239999999947</c:v>
                </c:pt>
                <c:pt idx="790">
                  <c:v>978.42699999999809</c:v>
                </c:pt>
                <c:pt idx="791">
                  <c:v>981.2</c:v>
                </c:pt>
                <c:pt idx="792">
                  <c:v>981.36449999999809</c:v>
                </c:pt>
                <c:pt idx="793">
                  <c:v>984.52869999999996</c:v>
                </c:pt>
                <c:pt idx="794">
                  <c:v>985.09320000000002</c:v>
                </c:pt>
                <c:pt idx="795">
                  <c:v>992.86300000000006</c:v>
                </c:pt>
                <c:pt idx="796">
                  <c:v>994.84109999999771</c:v>
                </c:pt>
                <c:pt idx="797">
                  <c:v>996.39759999999808</c:v>
                </c:pt>
                <c:pt idx="798">
                  <c:v>996.87270000000001</c:v>
                </c:pt>
                <c:pt idx="799">
                  <c:v>998.00450000000001</c:v>
                </c:pt>
                <c:pt idx="800">
                  <c:v>1000.449</c:v>
                </c:pt>
                <c:pt idx="801">
                  <c:v>1001.472</c:v>
                </c:pt>
                <c:pt idx="802">
                  <c:v>1002.894</c:v>
                </c:pt>
                <c:pt idx="803">
                  <c:v>1010.3199999999994</c:v>
                </c:pt>
                <c:pt idx="804">
                  <c:v>1014.819</c:v>
                </c:pt>
                <c:pt idx="805">
                  <c:v>1020.4499999999994</c:v>
                </c:pt>
                <c:pt idx="806">
                  <c:v>1021.25</c:v>
                </c:pt>
                <c:pt idx="807">
                  <c:v>1023.6980000000005</c:v>
                </c:pt>
                <c:pt idx="808">
                  <c:v>1034.463</c:v>
                </c:pt>
                <c:pt idx="809">
                  <c:v>1035.098</c:v>
                </c:pt>
                <c:pt idx="810">
                  <c:v>1035.9370000000001</c:v>
                </c:pt>
                <c:pt idx="811">
                  <c:v>1038.99</c:v>
                </c:pt>
                <c:pt idx="812">
                  <c:v>1042.05</c:v>
                </c:pt>
                <c:pt idx="813">
                  <c:v>1044.2460000000001</c:v>
                </c:pt>
                <c:pt idx="814">
                  <c:v>1045.7170000000001</c:v>
                </c:pt>
                <c:pt idx="815">
                  <c:v>1048.4000000000001</c:v>
                </c:pt>
                <c:pt idx="816">
                  <c:v>1049.509</c:v>
                </c:pt>
                <c:pt idx="817">
                  <c:v>1051.808</c:v>
                </c:pt>
                <c:pt idx="818">
                  <c:v>1051.836</c:v>
                </c:pt>
                <c:pt idx="819">
                  <c:v>1052.325</c:v>
                </c:pt>
                <c:pt idx="820">
                  <c:v>1060.24</c:v>
                </c:pt>
                <c:pt idx="821">
                  <c:v>1064.4000000000001</c:v>
                </c:pt>
                <c:pt idx="822">
                  <c:v>1065.749</c:v>
                </c:pt>
                <c:pt idx="823">
                  <c:v>1067.23</c:v>
                </c:pt>
                <c:pt idx="824">
                  <c:v>1071.4100000000001</c:v>
                </c:pt>
                <c:pt idx="825">
                  <c:v>1073.615</c:v>
                </c:pt>
                <c:pt idx="826">
                  <c:v>1077.829</c:v>
                </c:pt>
                <c:pt idx="827">
                  <c:v>1080.5899999999999</c:v>
                </c:pt>
                <c:pt idx="828">
                  <c:v>1083.6499999999999</c:v>
                </c:pt>
                <c:pt idx="829">
                  <c:v>1085.26</c:v>
                </c:pt>
                <c:pt idx="830">
                  <c:v>1086.0939999999998</c:v>
                </c:pt>
                <c:pt idx="831">
                  <c:v>1087.2839999999999</c:v>
                </c:pt>
                <c:pt idx="832">
                  <c:v>1088.4000000000001</c:v>
                </c:pt>
                <c:pt idx="833">
                  <c:v>1104.4490000000001</c:v>
                </c:pt>
                <c:pt idx="834">
                  <c:v>1106.7529999999999</c:v>
                </c:pt>
                <c:pt idx="835">
                  <c:v>1107.1529999999998</c:v>
                </c:pt>
                <c:pt idx="836">
                  <c:v>1107.5060000000001</c:v>
                </c:pt>
                <c:pt idx="837">
                  <c:v>1121.578</c:v>
                </c:pt>
                <c:pt idx="838">
                  <c:v>1131.3619999999999</c:v>
                </c:pt>
                <c:pt idx="839">
                  <c:v>1134.912</c:v>
                </c:pt>
                <c:pt idx="840">
                  <c:v>1137.4739999999999</c:v>
                </c:pt>
                <c:pt idx="841">
                  <c:v>1142.0629999999999</c:v>
                </c:pt>
                <c:pt idx="842">
                  <c:v>1145.5819999999999</c:v>
                </c:pt>
                <c:pt idx="843">
                  <c:v>1146.7360000000001</c:v>
                </c:pt>
                <c:pt idx="844">
                  <c:v>1155.0989999999999</c:v>
                </c:pt>
                <c:pt idx="845">
                  <c:v>1158.5739999999998</c:v>
                </c:pt>
                <c:pt idx="846">
                  <c:v>1158.875</c:v>
                </c:pt>
                <c:pt idx="847">
                  <c:v>1165.627</c:v>
                </c:pt>
                <c:pt idx="848">
                  <c:v>1168.0719999999999</c:v>
                </c:pt>
                <c:pt idx="849">
                  <c:v>1168.4000000000001</c:v>
                </c:pt>
                <c:pt idx="850">
                  <c:v>1169.9060000000011</c:v>
                </c:pt>
                <c:pt idx="851">
                  <c:v>1175.578</c:v>
                </c:pt>
                <c:pt idx="852">
                  <c:v>1177.011</c:v>
                </c:pt>
                <c:pt idx="853">
                  <c:v>1178.511</c:v>
                </c:pt>
                <c:pt idx="854">
                  <c:v>1179.33</c:v>
                </c:pt>
                <c:pt idx="855">
                  <c:v>1180.857</c:v>
                </c:pt>
                <c:pt idx="856">
                  <c:v>1184.1569999999999</c:v>
                </c:pt>
                <c:pt idx="857">
                  <c:v>1185.463</c:v>
                </c:pt>
                <c:pt idx="858">
                  <c:v>1185.934</c:v>
                </c:pt>
                <c:pt idx="859">
                  <c:v>1189.2</c:v>
                </c:pt>
                <c:pt idx="860">
                  <c:v>1194.5929999999998</c:v>
                </c:pt>
                <c:pt idx="861">
                  <c:v>1194.7429999999999</c:v>
                </c:pt>
                <c:pt idx="862">
                  <c:v>1198.83</c:v>
                </c:pt>
                <c:pt idx="863">
                  <c:v>1200.345</c:v>
                </c:pt>
                <c:pt idx="864">
                  <c:v>1205.452</c:v>
                </c:pt>
                <c:pt idx="865">
                  <c:v>1206.7339999999999</c:v>
                </c:pt>
                <c:pt idx="866">
                  <c:v>1208.4939999999999</c:v>
                </c:pt>
                <c:pt idx="867">
                  <c:v>1208.991</c:v>
                </c:pt>
                <c:pt idx="868">
                  <c:v>1210.895</c:v>
                </c:pt>
                <c:pt idx="869">
                  <c:v>1212.117</c:v>
                </c:pt>
                <c:pt idx="870">
                  <c:v>1216.319</c:v>
                </c:pt>
                <c:pt idx="871">
                  <c:v>1221.627</c:v>
                </c:pt>
                <c:pt idx="872">
                  <c:v>1222.3129999999999</c:v>
                </c:pt>
                <c:pt idx="873">
                  <c:v>1247.6039999999998</c:v>
                </c:pt>
                <c:pt idx="874">
                  <c:v>1248.1789999999999</c:v>
                </c:pt>
                <c:pt idx="875">
                  <c:v>1249.1199999999999</c:v>
                </c:pt>
                <c:pt idx="876">
                  <c:v>1249.4349999999999</c:v>
                </c:pt>
                <c:pt idx="877">
                  <c:v>1250.046</c:v>
                </c:pt>
                <c:pt idx="878">
                  <c:v>1252.4939999999999</c:v>
                </c:pt>
                <c:pt idx="879">
                  <c:v>1252.548</c:v>
                </c:pt>
                <c:pt idx="880">
                  <c:v>1254.9390000000001</c:v>
                </c:pt>
                <c:pt idx="881">
                  <c:v>1255.443</c:v>
                </c:pt>
                <c:pt idx="882">
                  <c:v>1257.7719999999999</c:v>
                </c:pt>
                <c:pt idx="883">
                  <c:v>1263.7529999999999</c:v>
                </c:pt>
                <c:pt idx="884">
                  <c:v>1263.838</c:v>
                </c:pt>
                <c:pt idx="885">
                  <c:v>1269.518</c:v>
                </c:pt>
                <c:pt idx="886">
                  <c:v>1272.4000000000001</c:v>
                </c:pt>
                <c:pt idx="887">
                  <c:v>1276.569</c:v>
                </c:pt>
                <c:pt idx="888">
                  <c:v>1282.9760000000001</c:v>
                </c:pt>
                <c:pt idx="889">
                  <c:v>1289.7719999999999</c:v>
                </c:pt>
                <c:pt idx="890">
                  <c:v>1293.923</c:v>
                </c:pt>
                <c:pt idx="891">
                  <c:v>1295.317</c:v>
                </c:pt>
                <c:pt idx="892">
                  <c:v>1296.539</c:v>
                </c:pt>
                <c:pt idx="893">
                  <c:v>1296.8229999999999</c:v>
                </c:pt>
                <c:pt idx="894">
                  <c:v>1297.7719999999999</c:v>
                </c:pt>
                <c:pt idx="895">
                  <c:v>1298.6109999999999</c:v>
                </c:pt>
                <c:pt idx="896">
                  <c:v>1302.1829999999998</c:v>
                </c:pt>
                <c:pt idx="897">
                  <c:v>1307.963</c:v>
                </c:pt>
                <c:pt idx="898">
                  <c:v>1308.8309999999999</c:v>
                </c:pt>
                <c:pt idx="899">
                  <c:v>1316.6689999999999</c:v>
                </c:pt>
                <c:pt idx="900">
                  <c:v>1324.0329999999999</c:v>
                </c:pt>
                <c:pt idx="901">
                  <c:v>1332.6219999999998</c:v>
                </c:pt>
                <c:pt idx="902">
                  <c:v>1333.25</c:v>
                </c:pt>
                <c:pt idx="903">
                  <c:v>1334.0070000000001</c:v>
                </c:pt>
                <c:pt idx="904">
                  <c:v>1334.2090000000001</c:v>
                </c:pt>
                <c:pt idx="905">
                  <c:v>1336.9170000000001</c:v>
                </c:pt>
                <c:pt idx="906">
                  <c:v>1339.3619999999999</c:v>
                </c:pt>
                <c:pt idx="907">
                  <c:v>1351.566</c:v>
                </c:pt>
                <c:pt idx="908">
                  <c:v>1351.8819999999998</c:v>
                </c:pt>
                <c:pt idx="909">
                  <c:v>1356.175</c:v>
                </c:pt>
                <c:pt idx="910">
                  <c:v>1363.2249999999999</c:v>
                </c:pt>
                <c:pt idx="911">
                  <c:v>1368.4</c:v>
                </c:pt>
                <c:pt idx="912">
                  <c:v>1369.4349999999999</c:v>
                </c:pt>
                <c:pt idx="913">
                  <c:v>1370.316</c:v>
                </c:pt>
                <c:pt idx="914">
                  <c:v>1373.482</c:v>
                </c:pt>
                <c:pt idx="915">
                  <c:v>1380.1929999999998</c:v>
                </c:pt>
                <c:pt idx="916">
                  <c:v>1383.4070000000011</c:v>
                </c:pt>
                <c:pt idx="917">
                  <c:v>1390.7560000000001</c:v>
                </c:pt>
                <c:pt idx="918">
                  <c:v>1393.7719999999999</c:v>
                </c:pt>
                <c:pt idx="919">
                  <c:v>1394.94</c:v>
                </c:pt>
                <c:pt idx="920">
                  <c:v>1397.2</c:v>
                </c:pt>
                <c:pt idx="921">
                  <c:v>1402.1</c:v>
                </c:pt>
                <c:pt idx="922">
                  <c:v>1404.2839999999999</c:v>
                </c:pt>
                <c:pt idx="923">
                  <c:v>1411.45</c:v>
                </c:pt>
                <c:pt idx="924">
                  <c:v>1416.7950000000001</c:v>
                </c:pt>
                <c:pt idx="925">
                  <c:v>1417.7719999999999</c:v>
                </c:pt>
                <c:pt idx="926">
                  <c:v>1418</c:v>
                </c:pt>
                <c:pt idx="927">
                  <c:v>1418.6949999999956</c:v>
                </c:pt>
                <c:pt idx="928">
                  <c:v>1420.078</c:v>
                </c:pt>
                <c:pt idx="929">
                  <c:v>1421.096</c:v>
                </c:pt>
                <c:pt idx="930">
                  <c:v>1424.1969999999999</c:v>
                </c:pt>
                <c:pt idx="931">
                  <c:v>1424.3419999999999</c:v>
                </c:pt>
                <c:pt idx="932">
                  <c:v>1427.4590000000001</c:v>
                </c:pt>
                <c:pt idx="933">
                  <c:v>1428.6739999999998</c:v>
                </c:pt>
                <c:pt idx="934">
                  <c:v>1428.816</c:v>
                </c:pt>
                <c:pt idx="935">
                  <c:v>1430.3319999999999</c:v>
                </c:pt>
                <c:pt idx="936">
                  <c:v>1433.8039999999999</c:v>
                </c:pt>
                <c:pt idx="937">
                  <c:v>1438.8</c:v>
                </c:pt>
                <c:pt idx="938">
                  <c:v>1442.5060000000001</c:v>
                </c:pt>
                <c:pt idx="939">
                  <c:v>1444.097</c:v>
                </c:pt>
                <c:pt idx="940">
                  <c:v>1448.4</c:v>
                </c:pt>
                <c:pt idx="941">
                  <c:v>1450.075</c:v>
                </c:pt>
                <c:pt idx="942">
                  <c:v>1452.049</c:v>
                </c:pt>
                <c:pt idx="943">
                  <c:v>1452.249</c:v>
                </c:pt>
                <c:pt idx="944">
                  <c:v>1455.424</c:v>
                </c:pt>
                <c:pt idx="945">
                  <c:v>1458.8619999999999</c:v>
                </c:pt>
                <c:pt idx="946">
                  <c:v>1459.3619999999999</c:v>
                </c:pt>
                <c:pt idx="947">
                  <c:v>1464.1619999999998</c:v>
                </c:pt>
                <c:pt idx="948">
                  <c:v>1465.3839999999998</c:v>
                </c:pt>
                <c:pt idx="949">
                  <c:v>1467.92</c:v>
                </c:pt>
                <c:pt idx="950">
                  <c:v>1469.556</c:v>
                </c:pt>
                <c:pt idx="951">
                  <c:v>1480.4</c:v>
                </c:pt>
                <c:pt idx="952">
                  <c:v>1481.8409999999999</c:v>
                </c:pt>
                <c:pt idx="953">
                  <c:v>1484.962</c:v>
                </c:pt>
                <c:pt idx="954">
                  <c:v>1489.855</c:v>
                </c:pt>
                <c:pt idx="955">
                  <c:v>1493.6949999999956</c:v>
                </c:pt>
                <c:pt idx="956">
                  <c:v>1502.5550000000001</c:v>
                </c:pt>
                <c:pt idx="957">
                  <c:v>1506.2539999999999</c:v>
                </c:pt>
                <c:pt idx="958">
                  <c:v>1508.2070000000001</c:v>
                </c:pt>
                <c:pt idx="959">
                  <c:v>1509.4150000000011</c:v>
                </c:pt>
                <c:pt idx="960">
                  <c:v>1509.52</c:v>
                </c:pt>
                <c:pt idx="961">
                  <c:v>1512.4480000000001</c:v>
                </c:pt>
                <c:pt idx="962">
                  <c:v>1514.203</c:v>
                </c:pt>
                <c:pt idx="963">
                  <c:v>1521.828</c:v>
                </c:pt>
                <c:pt idx="964">
                  <c:v>1528.4</c:v>
                </c:pt>
                <c:pt idx="965">
                  <c:v>1528.56</c:v>
                </c:pt>
                <c:pt idx="966">
                  <c:v>1529.0070000000001</c:v>
                </c:pt>
                <c:pt idx="967">
                  <c:v>1529.8779999999999</c:v>
                </c:pt>
                <c:pt idx="968">
                  <c:v>1532.729</c:v>
                </c:pt>
                <c:pt idx="969">
                  <c:v>1537.5639999999999</c:v>
                </c:pt>
                <c:pt idx="970">
                  <c:v>1537.818</c:v>
                </c:pt>
                <c:pt idx="971">
                  <c:v>1541.4190000000001</c:v>
                </c:pt>
                <c:pt idx="972">
                  <c:v>1541.5450000000001</c:v>
                </c:pt>
                <c:pt idx="973">
                  <c:v>1547.3619999999999</c:v>
                </c:pt>
                <c:pt idx="974">
                  <c:v>1548.5839999999998</c:v>
                </c:pt>
                <c:pt idx="975">
                  <c:v>1551.029</c:v>
                </c:pt>
                <c:pt idx="976">
                  <c:v>1554.7329999999999</c:v>
                </c:pt>
                <c:pt idx="977">
                  <c:v>1559.566</c:v>
                </c:pt>
                <c:pt idx="978">
                  <c:v>1561.7460000000001</c:v>
                </c:pt>
                <c:pt idx="979">
                  <c:v>1565.066</c:v>
                </c:pt>
                <c:pt idx="980">
                  <c:v>1571.2760000000001</c:v>
                </c:pt>
                <c:pt idx="981">
                  <c:v>1575.327</c:v>
                </c:pt>
                <c:pt idx="982">
                  <c:v>1584.4</c:v>
                </c:pt>
                <c:pt idx="983">
                  <c:v>1592.6289999999999</c:v>
                </c:pt>
                <c:pt idx="984">
                  <c:v>1593.8519999999999</c:v>
                </c:pt>
                <c:pt idx="985">
                  <c:v>1600.2160000000001</c:v>
                </c:pt>
                <c:pt idx="986">
                  <c:v>1601.0719999999999</c:v>
                </c:pt>
                <c:pt idx="987">
                  <c:v>1601.461</c:v>
                </c:pt>
                <c:pt idx="988">
                  <c:v>1605.2</c:v>
                </c:pt>
                <c:pt idx="989">
                  <c:v>1606.7370000000001</c:v>
                </c:pt>
                <c:pt idx="990">
                  <c:v>1608.2909999999999</c:v>
                </c:pt>
                <c:pt idx="991">
                  <c:v>1608.4</c:v>
                </c:pt>
                <c:pt idx="992">
                  <c:v>1609.6189999999999</c:v>
                </c:pt>
                <c:pt idx="993">
                  <c:v>1612.0329999999999</c:v>
                </c:pt>
                <c:pt idx="994">
                  <c:v>1616.367</c:v>
                </c:pt>
                <c:pt idx="995">
                  <c:v>1625.952</c:v>
                </c:pt>
                <c:pt idx="996">
                  <c:v>1626.895</c:v>
                </c:pt>
                <c:pt idx="997">
                  <c:v>1635.703</c:v>
                </c:pt>
                <c:pt idx="998">
                  <c:v>1641.902</c:v>
                </c:pt>
                <c:pt idx="999">
                  <c:v>1641.924</c:v>
                </c:pt>
                <c:pt idx="1000">
                  <c:v>1644.396</c:v>
                </c:pt>
                <c:pt idx="1001">
                  <c:v>1646.77</c:v>
                </c:pt>
                <c:pt idx="1002">
                  <c:v>1649.92</c:v>
                </c:pt>
                <c:pt idx="1003">
                  <c:v>1650.259</c:v>
                </c:pt>
                <c:pt idx="1004">
                  <c:v>1659.8009999999999</c:v>
                </c:pt>
                <c:pt idx="1005">
                  <c:v>1659.923</c:v>
                </c:pt>
                <c:pt idx="1006">
                  <c:v>1664.527</c:v>
                </c:pt>
                <c:pt idx="1007">
                  <c:v>1665.9380000000001</c:v>
                </c:pt>
                <c:pt idx="1008">
                  <c:v>1666.3609999999999</c:v>
                </c:pt>
                <c:pt idx="1009">
                  <c:v>1672.9970000000001</c:v>
                </c:pt>
                <c:pt idx="1010">
                  <c:v>1675.829</c:v>
                </c:pt>
                <c:pt idx="1011">
                  <c:v>1678.875</c:v>
                </c:pt>
                <c:pt idx="1012">
                  <c:v>1681.201</c:v>
                </c:pt>
                <c:pt idx="1013">
                  <c:v>1682.395</c:v>
                </c:pt>
                <c:pt idx="1014">
                  <c:v>1688.4</c:v>
                </c:pt>
                <c:pt idx="1015">
                  <c:v>1692.2180000000001</c:v>
                </c:pt>
                <c:pt idx="1016">
                  <c:v>1695.3579999999999</c:v>
                </c:pt>
                <c:pt idx="1017">
                  <c:v>1698.0170000000001</c:v>
                </c:pt>
                <c:pt idx="1018">
                  <c:v>1700.1579999999999</c:v>
                </c:pt>
                <c:pt idx="1019">
                  <c:v>1700.3</c:v>
                </c:pt>
                <c:pt idx="1020">
                  <c:v>1704.279</c:v>
                </c:pt>
                <c:pt idx="1021">
                  <c:v>1708.576</c:v>
                </c:pt>
                <c:pt idx="1022">
                  <c:v>1710.556</c:v>
                </c:pt>
                <c:pt idx="1023">
                  <c:v>1716.9949999999999</c:v>
                </c:pt>
                <c:pt idx="1024">
                  <c:v>1717.4290000000001</c:v>
                </c:pt>
                <c:pt idx="1025">
                  <c:v>1718.6519999999998</c:v>
                </c:pt>
                <c:pt idx="1026">
                  <c:v>1719.8739999999998</c:v>
                </c:pt>
                <c:pt idx="1027">
                  <c:v>1720.2149999999999</c:v>
                </c:pt>
                <c:pt idx="1028">
                  <c:v>1722.0260000000001</c:v>
                </c:pt>
                <c:pt idx="1029">
                  <c:v>1722.1409999999998</c:v>
                </c:pt>
                <c:pt idx="1030">
                  <c:v>1732.934</c:v>
                </c:pt>
                <c:pt idx="1031">
                  <c:v>1740.47</c:v>
                </c:pt>
                <c:pt idx="1032">
                  <c:v>1743.6729999999998</c:v>
                </c:pt>
                <c:pt idx="1033">
                  <c:v>1745.0150000000001</c:v>
                </c:pt>
                <c:pt idx="1034">
                  <c:v>1751.6939999999956</c:v>
                </c:pt>
                <c:pt idx="1035">
                  <c:v>1753.239</c:v>
                </c:pt>
                <c:pt idx="1036">
                  <c:v>1760.6009999999999</c:v>
                </c:pt>
                <c:pt idx="1037">
                  <c:v>1761.4739999999999</c:v>
                </c:pt>
                <c:pt idx="1038">
                  <c:v>1768.4</c:v>
                </c:pt>
                <c:pt idx="1039">
                  <c:v>1770.0629999999999</c:v>
                </c:pt>
                <c:pt idx="1040">
                  <c:v>1785.239</c:v>
                </c:pt>
                <c:pt idx="1041">
                  <c:v>1785.4349999999999</c:v>
                </c:pt>
                <c:pt idx="1042">
                  <c:v>1787.4170000000001</c:v>
                </c:pt>
                <c:pt idx="1043">
                  <c:v>1791.82</c:v>
                </c:pt>
                <c:pt idx="1044">
                  <c:v>1793.4739999999999</c:v>
                </c:pt>
                <c:pt idx="1045">
                  <c:v>1794.51</c:v>
                </c:pt>
                <c:pt idx="1046">
                  <c:v>1805.519</c:v>
                </c:pt>
                <c:pt idx="1047">
                  <c:v>1806.2060000000001</c:v>
                </c:pt>
                <c:pt idx="1048">
                  <c:v>1813.2</c:v>
                </c:pt>
                <c:pt idx="1049">
                  <c:v>1823.45</c:v>
                </c:pt>
                <c:pt idx="1050">
                  <c:v>1824.115</c:v>
                </c:pt>
                <c:pt idx="1051">
                  <c:v>1827.0989999999999</c:v>
                </c:pt>
                <c:pt idx="1052">
                  <c:v>1827.7650000000001</c:v>
                </c:pt>
                <c:pt idx="1053">
                  <c:v>1827.912</c:v>
                </c:pt>
                <c:pt idx="1054">
                  <c:v>1830.28</c:v>
                </c:pt>
                <c:pt idx="1055">
                  <c:v>1841.3</c:v>
                </c:pt>
                <c:pt idx="1056">
                  <c:v>1842.463</c:v>
                </c:pt>
                <c:pt idx="1057">
                  <c:v>1844.6739999999998</c:v>
                </c:pt>
                <c:pt idx="1058">
                  <c:v>1845.8969999999999</c:v>
                </c:pt>
                <c:pt idx="1059">
                  <c:v>1848.4</c:v>
                </c:pt>
                <c:pt idx="1060">
                  <c:v>1855.566</c:v>
                </c:pt>
                <c:pt idx="1061">
                  <c:v>1856.0509999999999</c:v>
                </c:pt>
                <c:pt idx="1062">
                  <c:v>1859.498</c:v>
                </c:pt>
                <c:pt idx="1063">
                  <c:v>1862.3209999999999</c:v>
                </c:pt>
                <c:pt idx="1064">
                  <c:v>1869.0129999999999</c:v>
                </c:pt>
                <c:pt idx="1065">
                  <c:v>1869.491</c:v>
                </c:pt>
                <c:pt idx="1066">
                  <c:v>1874.165</c:v>
                </c:pt>
                <c:pt idx="1067">
                  <c:v>1876.54</c:v>
                </c:pt>
                <c:pt idx="1068">
                  <c:v>1887.4970000000001</c:v>
                </c:pt>
                <c:pt idx="1069">
                  <c:v>1890.155</c:v>
                </c:pt>
                <c:pt idx="1070">
                  <c:v>1896.4</c:v>
                </c:pt>
                <c:pt idx="1071">
                  <c:v>1902.807</c:v>
                </c:pt>
                <c:pt idx="1072">
                  <c:v>1905.942</c:v>
                </c:pt>
                <c:pt idx="1073">
                  <c:v>1906.7180000000001</c:v>
                </c:pt>
                <c:pt idx="1074">
                  <c:v>1910.3309999999999</c:v>
                </c:pt>
                <c:pt idx="1075">
                  <c:v>1914.1739999999998</c:v>
                </c:pt>
                <c:pt idx="1076">
                  <c:v>1918.45</c:v>
                </c:pt>
                <c:pt idx="1077">
                  <c:v>1918.895</c:v>
                </c:pt>
                <c:pt idx="1078">
                  <c:v>1925.116</c:v>
                </c:pt>
                <c:pt idx="1079">
                  <c:v>1930.319</c:v>
                </c:pt>
                <c:pt idx="1080">
                  <c:v>1934.1309999999999</c:v>
                </c:pt>
                <c:pt idx="1081">
                  <c:v>1938</c:v>
                </c:pt>
                <c:pt idx="1082">
                  <c:v>1941.306</c:v>
                </c:pt>
                <c:pt idx="1083">
                  <c:v>1945.71</c:v>
                </c:pt>
                <c:pt idx="1084">
                  <c:v>1954.463</c:v>
                </c:pt>
                <c:pt idx="1085">
                  <c:v>1958.395</c:v>
                </c:pt>
                <c:pt idx="1086">
                  <c:v>1960.8150000000001</c:v>
                </c:pt>
                <c:pt idx="1087">
                  <c:v>1963.3619999999999</c:v>
                </c:pt>
                <c:pt idx="1088">
                  <c:v>1966.5909999999999</c:v>
                </c:pt>
                <c:pt idx="1089">
                  <c:v>1967.0219999999999</c:v>
                </c:pt>
                <c:pt idx="1090">
                  <c:v>1969.4739999999999</c:v>
                </c:pt>
                <c:pt idx="1091">
                  <c:v>1972.5309999999999</c:v>
                </c:pt>
                <c:pt idx="1092">
                  <c:v>1975.587</c:v>
                </c:pt>
                <c:pt idx="1093">
                  <c:v>1978.049</c:v>
                </c:pt>
                <c:pt idx="1094">
                  <c:v>1978.3150000000001</c:v>
                </c:pt>
                <c:pt idx="1095">
                  <c:v>1989.2929999999999</c:v>
                </c:pt>
                <c:pt idx="1096">
                  <c:v>2001.039</c:v>
                </c:pt>
                <c:pt idx="1097">
                  <c:v>2008.4</c:v>
                </c:pt>
                <c:pt idx="1098">
                  <c:v>2010.248</c:v>
                </c:pt>
                <c:pt idx="1099">
                  <c:v>2011.808</c:v>
                </c:pt>
                <c:pt idx="1100">
                  <c:v>2012.4690000000001</c:v>
                </c:pt>
                <c:pt idx="1101">
                  <c:v>2013.519</c:v>
                </c:pt>
                <c:pt idx="1102">
                  <c:v>2014.002</c:v>
                </c:pt>
                <c:pt idx="1103">
                  <c:v>2020.1279999999999</c:v>
                </c:pt>
                <c:pt idx="1104">
                  <c:v>2021.2</c:v>
                </c:pt>
                <c:pt idx="1105">
                  <c:v>2024.8</c:v>
                </c:pt>
                <c:pt idx="1106">
                  <c:v>2029.941</c:v>
                </c:pt>
                <c:pt idx="1107">
                  <c:v>2049.6979999999999</c:v>
                </c:pt>
                <c:pt idx="1108">
                  <c:v>2058.7869999999907</c:v>
                </c:pt>
                <c:pt idx="1109">
                  <c:v>2071.4780000000001</c:v>
                </c:pt>
                <c:pt idx="1110">
                  <c:v>2084.1129999999998</c:v>
                </c:pt>
                <c:pt idx="1111">
                  <c:v>2085.6149999999998</c:v>
                </c:pt>
                <c:pt idx="1112">
                  <c:v>2094.7669999999907</c:v>
                </c:pt>
                <c:pt idx="1113">
                  <c:v>2101.0940000000001</c:v>
                </c:pt>
                <c:pt idx="1114">
                  <c:v>2104.4</c:v>
                </c:pt>
                <c:pt idx="1115">
                  <c:v>2108.7659999999987</c:v>
                </c:pt>
                <c:pt idx="1116">
                  <c:v>2109.6790000000001</c:v>
                </c:pt>
                <c:pt idx="1117">
                  <c:v>2112.0110000000022</c:v>
                </c:pt>
                <c:pt idx="1118">
                  <c:v>2113.4670000000001</c:v>
                </c:pt>
                <c:pt idx="1119">
                  <c:v>2119.3530000000078</c:v>
                </c:pt>
                <c:pt idx="1120">
                  <c:v>2127.8670000000002</c:v>
                </c:pt>
                <c:pt idx="1121">
                  <c:v>2130.069</c:v>
                </c:pt>
                <c:pt idx="1122">
                  <c:v>2136.9749999999999</c:v>
                </c:pt>
                <c:pt idx="1123">
                  <c:v>2144.36</c:v>
                </c:pt>
                <c:pt idx="1124">
                  <c:v>2150.5430000000001</c:v>
                </c:pt>
                <c:pt idx="1125">
                  <c:v>2153.366</c:v>
                </c:pt>
                <c:pt idx="1126">
                  <c:v>2165.8429999999998</c:v>
                </c:pt>
                <c:pt idx="1127">
                  <c:v>2168.4</c:v>
                </c:pt>
                <c:pt idx="1128">
                  <c:v>2184.9899999999998</c:v>
                </c:pt>
                <c:pt idx="1129">
                  <c:v>2197.029</c:v>
                </c:pt>
                <c:pt idx="1130">
                  <c:v>2210.7539999999999</c:v>
                </c:pt>
                <c:pt idx="1131">
                  <c:v>2218.4409999999998</c:v>
                </c:pt>
                <c:pt idx="1132">
                  <c:v>2229.1999999999998</c:v>
                </c:pt>
                <c:pt idx="1133">
                  <c:v>2239.2559999999999</c:v>
                </c:pt>
                <c:pt idx="1134">
                  <c:v>2247.5859999999998</c:v>
                </c:pt>
                <c:pt idx="1135">
                  <c:v>2256.5529999999999</c:v>
                </c:pt>
                <c:pt idx="1136">
                  <c:v>2257.7079999999987</c:v>
                </c:pt>
                <c:pt idx="1137">
                  <c:v>2272.2919999999999</c:v>
                </c:pt>
                <c:pt idx="1138">
                  <c:v>2283.0529999999999</c:v>
                </c:pt>
                <c:pt idx="1139">
                  <c:v>2283.48</c:v>
                </c:pt>
                <c:pt idx="1140">
                  <c:v>2302.9969999999998</c:v>
                </c:pt>
                <c:pt idx="1141">
                  <c:v>2307.3580000000002</c:v>
                </c:pt>
                <c:pt idx="1142">
                  <c:v>2308.386</c:v>
                </c:pt>
                <c:pt idx="1143">
                  <c:v>2312.0540000000001</c:v>
                </c:pt>
                <c:pt idx="1144">
                  <c:v>2341.6669999999917</c:v>
                </c:pt>
                <c:pt idx="1145">
                  <c:v>2345.5140000000001</c:v>
                </c:pt>
                <c:pt idx="1146">
                  <c:v>2348.5920000000001</c:v>
                </c:pt>
                <c:pt idx="1147">
                  <c:v>2351.2089999999907</c:v>
                </c:pt>
                <c:pt idx="1148">
                  <c:v>2356.136</c:v>
                </c:pt>
                <c:pt idx="1149">
                  <c:v>2379.0990000000002</c:v>
                </c:pt>
                <c:pt idx="1150">
                  <c:v>2384.8809999999999</c:v>
                </c:pt>
                <c:pt idx="1151">
                  <c:v>2385.5329999999999</c:v>
                </c:pt>
                <c:pt idx="1152">
                  <c:v>2398.6799999999998</c:v>
                </c:pt>
                <c:pt idx="1153">
                  <c:v>2409.6479999999997</c:v>
                </c:pt>
                <c:pt idx="1154">
                  <c:v>2426.7239999999997</c:v>
                </c:pt>
                <c:pt idx="1155">
                  <c:v>2428.2570000000001</c:v>
                </c:pt>
                <c:pt idx="1156">
                  <c:v>2441.5879999999997</c:v>
                </c:pt>
                <c:pt idx="1157">
                  <c:v>2443.0909999999999</c:v>
                </c:pt>
                <c:pt idx="1158">
                  <c:v>2459.1859999999997</c:v>
                </c:pt>
                <c:pt idx="1159">
                  <c:v>2472.46</c:v>
                </c:pt>
                <c:pt idx="1160">
                  <c:v>2481.88</c:v>
                </c:pt>
                <c:pt idx="1161">
                  <c:v>2485.163</c:v>
                </c:pt>
                <c:pt idx="1162">
                  <c:v>2485.7959999999998</c:v>
                </c:pt>
                <c:pt idx="1163">
                  <c:v>2499.232</c:v>
                </c:pt>
                <c:pt idx="1164">
                  <c:v>2506.3520000000012</c:v>
                </c:pt>
                <c:pt idx="1165">
                  <c:v>2517.681</c:v>
                </c:pt>
                <c:pt idx="1166">
                  <c:v>2522.4989999999998</c:v>
                </c:pt>
                <c:pt idx="1167">
                  <c:v>2527.5859999999998</c:v>
                </c:pt>
                <c:pt idx="1168">
                  <c:v>2536.1149999999998</c:v>
                </c:pt>
                <c:pt idx="1169">
                  <c:v>2540.6529999999998</c:v>
                </c:pt>
                <c:pt idx="1170">
                  <c:v>2565.6759999999999</c:v>
                </c:pt>
                <c:pt idx="1171">
                  <c:v>2585.9380000000001</c:v>
                </c:pt>
                <c:pt idx="1172">
                  <c:v>2590.0520000000001</c:v>
                </c:pt>
                <c:pt idx="1173">
                  <c:v>2591.5079999999998</c:v>
                </c:pt>
                <c:pt idx="1174">
                  <c:v>2593.4740000000002</c:v>
                </c:pt>
                <c:pt idx="1175">
                  <c:v>2594.56</c:v>
                </c:pt>
                <c:pt idx="1176">
                  <c:v>2605.6990000000001</c:v>
                </c:pt>
                <c:pt idx="1177">
                  <c:v>2614.4</c:v>
                </c:pt>
                <c:pt idx="1178">
                  <c:v>2619.6190000000001</c:v>
                </c:pt>
                <c:pt idx="1179">
                  <c:v>2622.614</c:v>
                </c:pt>
                <c:pt idx="1180">
                  <c:v>2626.4879999999998</c:v>
                </c:pt>
                <c:pt idx="1181">
                  <c:v>2633.7359999999999</c:v>
                </c:pt>
                <c:pt idx="1182">
                  <c:v>2673.1790000000001</c:v>
                </c:pt>
                <c:pt idx="1183">
                  <c:v>2680.9760000000001</c:v>
                </c:pt>
                <c:pt idx="1184">
                  <c:v>2694.4180000000001</c:v>
                </c:pt>
                <c:pt idx="1185">
                  <c:v>2696.009</c:v>
                </c:pt>
                <c:pt idx="1186">
                  <c:v>2698.72</c:v>
                </c:pt>
                <c:pt idx="1187">
                  <c:v>2707.5659999999998</c:v>
                </c:pt>
                <c:pt idx="1188">
                  <c:v>2710.0520000000001</c:v>
                </c:pt>
                <c:pt idx="1189">
                  <c:v>2712.2579999999998</c:v>
                </c:pt>
                <c:pt idx="1190">
                  <c:v>2712.7449999999917</c:v>
                </c:pt>
                <c:pt idx="1191">
                  <c:v>2718.7629999999917</c:v>
                </c:pt>
                <c:pt idx="1192">
                  <c:v>2726.7799999999997</c:v>
                </c:pt>
                <c:pt idx="1193">
                  <c:v>2742.1790000000001</c:v>
                </c:pt>
                <c:pt idx="1194">
                  <c:v>2746.4090000000001</c:v>
                </c:pt>
                <c:pt idx="1195">
                  <c:v>2762.9270000000001</c:v>
                </c:pt>
                <c:pt idx="1196">
                  <c:v>2786.9969999999998</c:v>
                </c:pt>
                <c:pt idx="1197">
                  <c:v>2831.53</c:v>
                </c:pt>
                <c:pt idx="1198">
                  <c:v>2839.3609999999999</c:v>
                </c:pt>
                <c:pt idx="1199">
                  <c:v>2849.72</c:v>
                </c:pt>
                <c:pt idx="1200">
                  <c:v>2853.5839999999998</c:v>
                </c:pt>
                <c:pt idx="1201">
                  <c:v>2879.0010000000002</c:v>
                </c:pt>
                <c:pt idx="1202">
                  <c:v>2894.1669999999917</c:v>
                </c:pt>
                <c:pt idx="1203">
                  <c:v>2902.2809999999922</c:v>
                </c:pt>
                <c:pt idx="1204">
                  <c:v>2909.5250000000001</c:v>
                </c:pt>
                <c:pt idx="1205">
                  <c:v>2910.0520000000001</c:v>
                </c:pt>
                <c:pt idx="1206">
                  <c:v>2910.8470000000002</c:v>
                </c:pt>
                <c:pt idx="1207">
                  <c:v>2918.68</c:v>
                </c:pt>
                <c:pt idx="1208">
                  <c:v>2938.4989999999998</c:v>
                </c:pt>
                <c:pt idx="1209">
                  <c:v>2966.4</c:v>
                </c:pt>
                <c:pt idx="1210">
                  <c:v>2967.3240000000001</c:v>
                </c:pt>
                <c:pt idx="1211">
                  <c:v>2973.5030000000002</c:v>
                </c:pt>
                <c:pt idx="1212">
                  <c:v>3021.6990000000001</c:v>
                </c:pt>
                <c:pt idx="1213">
                  <c:v>3027.8120000000022</c:v>
                </c:pt>
                <c:pt idx="1214">
                  <c:v>3029.3240000000001</c:v>
                </c:pt>
                <c:pt idx="1215">
                  <c:v>3045.1479999999997</c:v>
                </c:pt>
                <c:pt idx="1216">
                  <c:v>3051.1550000000002</c:v>
                </c:pt>
                <c:pt idx="1217">
                  <c:v>3057.2539999999999</c:v>
                </c:pt>
                <c:pt idx="1218">
                  <c:v>3058.8440000000001</c:v>
                </c:pt>
                <c:pt idx="1219">
                  <c:v>3062.0729999999999</c:v>
                </c:pt>
                <c:pt idx="1220">
                  <c:v>3068.5520000000001</c:v>
                </c:pt>
                <c:pt idx="1221">
                  <c:v>3088.0070000000001</c:v>
                </c:pt>
                <c:pt idx="1222">
                  <c:v>3090.3330000000078</c:v>
                </c:pt>
                <c:pt idx="1223">
                  <c:v>3091.4929999999999</c:v>
                </c:pt>
                <c:pt idx="1224">
                  <c:v>3116.6120000000001</c:v>
                </c:pt>
                <c:pt idx="1225">
                  <c:v>3125.2219999999998</c:v>
                </c:pt>
                <c:pt idx="1226">
                  <c:v>3126.1959999999999</c:v>
                </c:pt>
                <c:pt idx="1227">
                  <c:v>3126.68</c:v>
                </c:pt>
                <c:pt idx="1228">
                  <c:v>3128.2219999999998</c:v>
                </c:pt>
                <c:pt idx="1229">
                  <c:v>3146.3350000000078</c:v>
                </c:pt>
                <c:pt idx="1230">
                  <c:v>3156.279</c:v>
                </c:pt>
                <c:pt idx="1231">
                  <c:v>3167.2159999999999</c:v>
                </c:pt>
                <c:pt idx="1232">
                  <c:v>3168.6990000000001</c:v>
                </c:pt>
                <c:pt idx="1233">
                  <c:v>3176.25</c:v>
                </c:pt>
                <c:pt idx="1234">
                  <c:v>3185.866</c:v>
                </c:pt>
                <c:pt idx="1235">
                  <c:v>3193.6849999999922</c:v>
                </c:pt>
                <c:pt idx="1236">
                  <c:v>3208.2809999999922</c:v>
                </c:pt>
                <c:pt idx="1237">
                  <c:v>3214.4</c:v>
                </c:pt>
                <c:pt idx="1238">
                  <c:v>3215.0110000000022</c:v>
                </c:pt>
                <c:pt idx="1239">
                  <c:v>3218.7910000000002</c:v>
                </c:pt>
                <c:pt idx="1240">
                  <c:v>3224.2950000000001</c:v>
                </c:pt>
                <c:pt idx="1241">
                  <c:v>3225.42</c:v>
                </c:pt>
                <c:pt idx="1242">
                  <c:v>3227.1190000000001</c:v>
                </c:pt>
                <c:pt idx="1243">
                  <c:v>3234.16</c:v>
                </c:pt>
                <c:pt idx="1244">
                  <c:v>3235.8120000000022</c:v>
                </c:pt>
                <c:pt idx="1245">
                  <c:v>3254.5329999999999</c:v>
                </c:pt>
                <c:pt idx="1246">
                  <c:v>3281.0790000000002</c:v>
                </c:pt>
                <c:pt idx="1247">
                  <c:v>3289.924</c:v>
                </c:pt>
                <c:pt idx="1248">
                  <c:v>3295.1550000000002</c:v>
                </c:pt>
                <c:pt idx="1249">
                  <c:v>3305.6410000000001</c:v>
                </c:pt>
                <c:pt idx="1250">
                  <c:v>3308.1149999999998</c:v>
                </c:pt>
                <c:pt idx="1251">
                  <c:v>3320.3690000000001</c:v>
                </c:pt>
                <c:pt idx="1252">
                  <c:v>3325.9859999999999</c:v>
                </c:pt>
                <c:pt idx="1253">
                  <c:v>3348.6170000000002</c:v>
                </c:pt>
                <c:pt idx="1254">
                  <c:v>3354.2459999999987</c:v>
                </c:pt>
                <c:pt idx="1255">
                  <c:v>3364.29</c:v>
                </c:pt>
                <c:pt idx="1256">
                  <c:v>3364.8730000000078</c:v>
                </c:pt>
                <c:pt idx="1257">
                  <c:v>3366.9949999999999</c:v>
                </c:pt>
                <c:pt idx="1258">
                  <c:v>3369.7889999999893</c:v>
                </c:pt>
                <c:pt idx="1259">
                  <c:v>3399.6559999999999</c:v>
                </c:pt>
                <c:pt idx="1260">
                  <c:v>3413.2139999999999</c:v>
                </c:pt>
                <c:pt idx="1261">
                  <c:v>3438.8440000000001</c:v>
                </c:pt>
                <c:pt idx="1262">
                  <c:v>3449.924</c:v>
                </c:pt>
                <c:pt idx="1263">
                  <c:v>3468.279</c:v>
                </c:pt>
                <c:pt idx="1264">
                  <c:v>3489.0790000000002</c:v>
                </c:pt>
                <c:pt idx="1265">
                  <c:v>3495.569</c:v>
                </c:pt>
                <c:pt idx="1266">
                  <c:v>3530.665</c:v>
                </c:pt>
                <c:pt idx="1267">
                  <c:v>3562.4989999999998</c:v>
                </c:pt>
                <c:pt idx="1268">
                  <c:v>3573.3930000000078</c:v>
                </c:pt>
                <c:pt idx="1269">
                  <c:v>3596.8</c:v>
                </c:pt>
                <c:pt idx="1270">
                  <c:v>3616.3240000000001</c:v>
                </c:pt>
                <c:pt idx="1271">
                  <c:v>3657.924</c:v>
                </c:pt>
                <c:pt idx="1272">
                  <c:v>3663.1149999999998</c:v>
                </c:pt>
                <c:pt idx="1273">
                  <c:v>3664.2910000000002</c:v>
                </c:pt>
                <c:pt idx="1274">
                  <c:v>3667.52</c:v>
                </c:pt>
                <c:pt idx="1275">
                  <c:v>3681.924</c:v>
                </c:pt>
                <c:pt idx="1276">
                  <c:v>3710.3120000000022</c:v>
                </c:pt>
                <c:pt idx="1277">
                  <c:v>3736.3350000000078</c:v>
                </c:pt>
                <c:pt idx="1278">
                  <c:v>3743.4349999999999</c:v>
                </c:pt>
                <c:pt idx="1279">
                  <c:v>3744.7910000000002</c:v>
                </c:pt>
                <c:pt idx="1280">
                  <c:v>3776.6109999999999</c:v>
                </c:pt>
                <c:pt idx="1281">
                  <c:v>3778.4059999999999</c:v>
                </c:pt>
                <c:pt idx="1282">
                  <c:v>3781.3750000000073</c:v>
                </c:pt>
                <c:pt idx="1283">
                  <c:v>3791.9789999999998</c:v>
                </c:pt>
                <c:pt idx="1284">
                  <c:v>3794.3940000000002</c:v>
                </c:pt>
                <c:pt idx="1285">
                  <c:v>3849.7759999999998</c:v>
                </c:pt>
                <c:pt idx="1286">
                  <c:v>3882.067</c:v>
                </c:pt>
                <c:pt idx="1287">
                  <c:v>3917.9250000000002</c:v>
                </c:pt>
                <c:pt idx="1288">
                  <c:v>3926.44</c:v>
                </c:pt>
                <c:pt idx="1289">
                  <c:v>3971.2</c:v>
                </c:pt>
                <c:pt idx="1290">
                  <c:v>3974.29</c:v>
                </c:pt>
                <c:pt idx="1291">
                  <c:v>3976.1</c:v>
                </c:pt>
                <c:pt idx="1292">
                  <c:v>3990.7239999999997</c:v>
                </c:pt>
                <c:pt idx="1293">
                  <c:v>4007.4290000000001</c:v>
                </c:pt>
                <c:pt idx="1294">
                  <c:v>4037.828</c:v>
                </c:pt>
                <c:pt idx="1295">
                  <c:v>4075.5110000000022</c:v>
                </c:pt>
                <c:pt idx="1296">
                  <c:v>4096</c:v>
                </c:pt>
                <c:pt idx="1297">
                  <c:v>4114.3450000000003</c:v>
                </c:pt>
                <c:pt idx="1298">
                  <c:v>4129.8180000000002</c:v>
                </c:pt>
                <c:pt idx="1299">
                  <c:v>4171.0060000000003</c:v>
                </c:pt>
                <c:pt idx="1300">
                  <c:v>4197.7390000000005</c:v>
                </c:pt>
                <c:pt idx="1301">
                  <c:v>4202.1290000000054</c:v>
                </c:pt>
                <c:pt idx="1302">
                  <c:v>4241.4489999999996</c:v>
                </c:pt>
                <c:pt idx="1303">
                  <c:v>4262.4000000000005</c:v>
                </c:pt>
                <c:pt idx="1304">
                  <c:v>4275.6210000000156</c:v>
                </c:pt>
                <c:pt idx="1305">
                  <c:v>4285.8670000000002</c:v>
                </c:pt>
                <c:pt idx="1306">
                  <c:v>4322.0290000000014</c:v>
                </c:pt>
                <c:pt idx="1307">
                  <c:v>4387.2</c:v>
                </c:pt>
                <c:pt idx="1308">
                  <c:v>1.52</c:v>
                </c:pt>
                <c:pt idx="1309">
                  <c:v>3.6</c:v>
                </c:pt>
                <c:pt idx="1310">
                  <c:v>6.0449219999999855</c:v>
                </c:pt>
                <c:pt idx="1311">
                  <c:v>7.76</c:v>
                </c:pt>
                <c:pt idx="1312">
                  <c:v>8.4</c:v>
                </c:pt>
                <c:pt idx="1313">
                  <c:v>12.12082</c:v>
                </c:pt>
                <c:pt idx="1314">
                  <c:v>13.684530000000002</c:v>
                </c:pt>
                <c:pt idx="1315">
                  <c:v>15.753360000000001</c:v>
                </c:pt>
                <c:pt idx="1316">
                  <c:v>21.517769999999999</c:v>
                </c:pt>
                <c:pt idx="1317">
                  <c:v>24.4</c:v>
                </c:pt>
                <c:pt idx="1318">
                  <c:v>28.56</c:v>
                </c:pt>
                <c:pt idx="1319">
                  <c:v>39.459340000000005</c:v>
                </c:pt>
                <c:pt idx="1320">
                  <c:v>40.732580000000013</c:v>
                </c:pt>
                <c:pt idx="1321">
                  <c:v>45.2</c:v>
                </c:pt>
                <c:pt idx="1322">
                  <c:v>46.14602</c:v>
                </c:pt>
                <c:pt idx="1323">
                  <c:v>49.033940000000001</c:v>
                </c:pt>
                <c:pt idx="1324">
                  <c:v>53.52</c:v>
                </c:pt>
                <c:pt idx="1325">
                  <c:v>55.162270000000063</c:v>
                </c:pt>
                <c:pt idx="1326">
                  <c:v>61.100620000000006</c:v>
                </c:pt>
                <c:pt idx="1327">
                  <c:v>69.554760000000002</c:v>
                </c:pt>
                <c:pt idx="1328">
                  <c:v>70.449730000000002</c:v>
                </c:pt>
                <c:pt idx="1329">
                  <c:v>76.400000000000006</c:v>
                </c:pt>
                <c:pt idx="1330">
                  <c:v>81.924030000000002</c:v>
                </c:pt>
                <c:pt idx="1331">
                  <c:v>82.601640000000003</c:v>
                </c:pt>
                <c:pt idx="1332">
                  <c:v>88.769530000000003</c:v>
                </c:pt>
                <c:pt idx="1333">
                  <c:v>94.897960000000026</c:v>
                </c:pt>
                <c:pt idx="1334">
                  <c:v>95.888309999999919</c:v>
                </c:pt>
                <c:pt idx="1335">
                  <c:v>107.6</c:v>
                </c:pt>
                <c:pt idx="1336">
                  <c:v>128.4</c:v>
                </c:pt>
                <c:pt idx="1337">
                  <c:v>132.56</c:v>
                </c:pt>
                <c:pt idx="1338">
                  <c:v>132.96350000000001</c:v>
                </c:pt>
                <c:pt idx="1339">
                  <c:v>134.88500000000045</c:v>
                </c:pt>
                <c:pt idx="1340">
                  <c:v>141.61019999999999</c:v>
                </c:pt>
                <c:pt idx="1341">
                  <c:v>143.88840000000081</c:v>
                </c:pt>
                <c:pt idx="1342">
                  <c:v>149.19999999999999</c:v>
                </c:pt>
                <c:pt idx="1343">
                  <c:v>150.584</c:v>
                </c:pt>
                <c:pt idx="1344">
                  <c:v>151.21749999999997</c:v>
                </c:pt>
                <c:pt idx="1345">
                  <c:v>158.66969999999998</c:v>
                </c:pt>
                <c:pt idx="1346">
                  <c:v>159.06530000000001</c:v>
                </c:pt>
                <c:pt idx="1347">
                  <c:v>160.50700000000001</c:v>
                </c:pt>
                <c:pt idx="1348">
                  <c:v>169.92000000000004</c:v>
                </c:pt>
                <c:pt idx="1349">
                  <c:v>175.23609999999999</c:v>
                </c:pt>
                <c:pt idx="1350">
                  <c:v>187.91800000000001</c:v>
                </c:pt>
                <c:pt idx="1351">
                  <c:v>194.96</c:v>
                </c:pt>
                <c:pt idx="1352">
                  <c:v>196.41349999999997</c:v>
                </c:pt>
                <c:pt idx="1353">
                  <c:v>203.28</c:v>
                </c:pt>
                <c:pt idx="1354">
                  <c:v>203.65540000000001</c:v>
                </c:pt>
                <c:pt idx="1355">
                  <c:v>213.66559999999998</c:v>
                </c:pt>
                <c:pt idx="1356">
                  <c:v>215.68720000000027</c:v>
                </c:pt>
                <c:pt idx="1357">
                  <c:v>216.054</c:v>
                </c:pt>
                <c:pt idx="1358">
                  <c:v>221.35150000000004</c:v>
                </c:pt>
                <c:pt idx="1359">
                  <c:v>229.38210000000063</c:v>
                </c:pt>
                <c:pt idx="1360">
                  <c:v>230.96790000000001</c:v>
                </c:pt>
                <c:pt idx="1361">
                  <c:v>232.38120000000063</c:v>
                </c:pt>
                <c:pt idx="1362">
                  <c:v>232.4</c:v>
                </c:pt>
                <c:pt idx="1363">
                  <c:v>232.88040000000063</c:v>
                </c:pt>
                <c:pt idx="1364">
                  <c:v>255.1953</c:v>
                </c:pt>
                <c:pt idx="1365">
                  <c:v>257.29709999999898</c:v>
                </c:pt>
                <c:pt idx="1366">
                  <c:v>257.36</c:v>
                </c:pt>
                <c:pt idx="1367">
                  <c:v>261.5659</c:v>
                </c:pt>
                <c:pt idx="1368">
                  <c:v>263.06529999999964</c:v>
                </c:pt>
                <c:pt idx="1369">
                  <c:v>265.68</c:v>
                </c:pt>
                <c:pt idx="1370">
                  <c:v>265.84980000000138</c:v>
                </c:pt>
                <c:pt idx="1371">
                  <c:v>274</c:v>
                </c:pt>
                <c:pt idx="1372">
                  <c:v>274.06670000000003</c:v>
                </c:pt>
                <c:pt idx="1373">
                  <c:v>274.90519999999862</c:v>
                </c:pt>
                <c:pt idx="1374">
                  <c:v>274.92179999999848</c:v>
                </c:pt>
                <c:pt idx="1375">
                  <c:v>280.91739999999879</c:v>
                </c:pt>
                <c:pt idx="1376">
                  <c:v>283.4948</c:v>
                </c:pt>
                <c:pt idx="1377">
                  <c:v>285.55410000000001</c:v>
                </c:pt>
                <c:pt idx="1378">
                  <c:v>286.67340000000002</c:v>
                </c:pt>
                <c:pt idx="1379">
                  <c:v>290.64000000000038</c:v>
                </c:pt>
                <c:pt idx="1380">
                  <c:v>297.52140000000003</c:v>
                </c:pt>
                <c:pt idx="1381">
                  <c:v>305.2</c:v>
                </c:pt>
                <c:pt idx="1382">
                  <c:v>307.1875</c:v>
                </c:pt>
                <c:pt idx="1383">
                  <c:v>315.60000000000002</c:v>
                </c:pt>
                <c:pt idx="1384">
                  <c:v>318.38619999999855</c:v>
                </c:pt>
                <c:pt idx="1385">
                  <c:v>322.50479999999999</c:v>
                </c:pt>
                <c:pt idx="1386">
                  <c:v>323.91999999999911</c:v>
                </c:pt>
                <c:pt idx="1387">
                  <c:v>326.52649999999892</c:v>
                </c:pt>
                <c:pt idx="1388">
                  <c:v>327.03280000000001</c:v>
                </c:pt>
                <c:pt idx="1389">
                  <c:v>328.95429999999999</c:v>
                </c:pt>
                <c:pt idx="1390">
                  <c:v>335.38979999999964</c:v>
                </c:pt>
                <c:pt idx="1391">
                  <c:v>336.4</c:v>
                </c:pt>
                <c:pt idx="1392">
                  <c:v>361.36</c:v>
                </c:pt>
                <c:pt idx="1393">
                  <c:v>367.38380000000001</c:v>
                </c:pt>
                <c:pt idx="1394">
                  <c:v>368.34460000000126</c:v>
                </c:pt>
                <c:pt idx="1395">
                  <c:v>370.82129999999898</c:v>
                </c:pt>
                <c:pt idx="1396">
                  <c:v>371.76</c:v>
                </c:pt>
                <c:pt idx="1397">
                  <c:v>378</c:v>
                </c:pt>
                <c:pt idx="1398">
                  <c:v>379.24279999999999</c:v>
                </c:pt>
                <c:pt idx="1399">
                  <c:v>380.38129999999899</c:v>
                </c:pt>
                <c:pt idx="1400">
                  <c:v>382.16</c:v>
                </c:pt>
                <c:pt idx="1401">
                  <c:v>384.24</c:v>
                </c:pt>
                <c:pt idx="1402">
                  <c:v>387.41480000000001</c:v>
                </c:pt>
                <c:pt idx="1403">
                  <c:v>389.58069999999969</c:v>
                </c:pt>
                <c:pt idx="1404">
                  <c:v>390.15390000000002</c:v>
                </c:pt>
                <c:pt idx="1405">
                  <c:v>391.13709999999969</c:v>
                </c:pt>
                <c:pt idx="1406">
                  <c:v>392.20940000000002</c:v>
                </c:pt>
                <c:pt idx="1407">
                  <c:v>392.52029999999911</c:v>
                </c:pt>
                <c:pt idx="1408">
                  <c:v>398.72719999999867</c:v>
                </c:pt>
                <c:pt idx="1409">
                  <c:v>398.8</c:v>
                </c:pt>
                <c:pt idx="1410">
                  <c:v>399.01849999999911</c:v>
                </c:pt>
                <c:pt idx="1411">
                  <c:v>407.03160000000003</c:v>
                </c:pt>
                <c:pt idx="1412">
                  <c:v>408.69560000000001</c:v>
                </c:pt>
                <c:pt idx="1413">
                  <c:v>410.9729999999991</c:v>
                </c:pt>
                <c:pt idx="1414">
                  <c:v>426.66390000000001</c:v>
                </c:pt>
                <c:pt idx="1415">
                  <c:v>427.91039999999867</c:v>
                </c:pt>
                <c:pt idx="1416">
                  <c:v>429.23719999999855</c:v>
                </c:pt>
                <c:pt idx="1417">
                  <c:v>431.38979999999964</c:v>
                </c:pt>
                <c:pt idx="1418">
                  <c:v>432.08</c:v>
                </c:pt>
                <c:pt idx="1419">
                  <c:v>432.73709999999892</c:v>
                </c:pt>
                <c:pt idx="1420">
                  <c:v>440.4</c:v>
                </c:pt>
                <c:pt idx="1421">
                  <c:v>453.21480000000008</c:v>
                </c:pt>
                <c:pt idx="1422">
                  <c:v>456.00240000000002</c:v>
                </c:pt>
                <c:pt idx="1423">
                  <c:v>457.04</c:v>
                </c:pt>
                <c:pt idx="1424">
                  <c:v>457.32440000000008</c:v>
                </c:pt>
                <c:pt idx="1425">
                  <c:v>458.44849999999963</c:v>
                </c:pt>
                <c:pt idx="1426">
                  <c:v>461.2</c:v>
                </c:pt>
                <c:pt idx="1427">
                  <c:v>461.53629999999868</c:v>
                </c:pt>
                <c:pt idx="1428">
                  <c:v>464.3451</c:v>
                </c:pt>
                <c:pt idx="1429">
                  <c:v>466.38389999999993</c:v>
                </c:pt>
                <c:pt idx="1430">
                  <c:v>467.21080000000001</c:v>
                </c:pt>
                <c:pt idx="1431">
                  <c:v>472.88749999999999</c:v>
                </c:pt>
                <c:pt idx="1432">
                  <c:v>473.0652</c:v>
                </c:pt>
                <c:pt idx="1433">
                  <c:v>474.25669999999963</c:v>
                </c:pt>
                <c:pt idx="1434">
                  <c:v>478.90230000000003</c:v>
                </c:pt>
                <c:pt idx="1435">
                  <c:v>478.96589999999969</c:v>
                </c:pt>
                <c:pt idx="1436">
                  <c:v>482</c:v>
                </c:pt>
                <c:pt idx="1437">
                  <c:v>484.66699999999969</c:v>
                </c:pt>
                <c:pt idx="1438">
                  <c:v>486.20589999999999</c:v>
                </c:pt>
                <c:pt idx="1439">
                  <c:v>488.09009999999898</c:v>
                </c:pt>
                <c:pt idx="1440">
                  <c:v>490.32</c:v>
                </c:pt>
                <c:pt idx="1441">
                  <c:v>494.47999999999911</c:v>
                </c:pt>
                <c:pt idx="1442">
                  <c:v>497.84010000000001</c:v>
                </c:pt>
                <c:pt idx="1443">
                  <c:v>504.59009999999898</c:v>
                </c:pt>
                <c:pt idx="1444">
                  <c:v>507.22049999999911</c:v>
                </c:pt>
                <c:pt idx="1445">
                  <c:v>507.99769999999899</c:v>
                </c:pt>
                <c:pt idx="1446">
                  <c:v>515.28000000000054</c:v>
                </c:pt>
                <c:pt idx="1447">
                  <c:v>521.10209999999938</c:v>
                </c:pt>
                <c:pt idx="1448">
                  <c:v>523.6</c:v>
                </c:pt>
                <c:pt idx="1449">
                  <c:v>525.6635</c:v>
                </c:pt>
                <c:pt idx="1450">
                  <c:v>528.60799999999949</c:v>
                </c:pt>
                <c:pt idx="1451">
                  <c:v>528.78800000000228</c:v>
                </c:pt>
                <c:pt idx="1452">
                  <c:v>530.70950000000005</c:v>
                </c:pt>
                <c:pt idx="1453">
                  <c:v>533.58069999999998</c:v>
                </c:pt>
                <c:pt idx="1454">
                  <c:v>534.41380000000004</c:v>
                </c:pt>
                <c:pt idx="1455">
                  <c:v>534.55399999999997</c:v>
                </c:pt>
                <c:pt idx="1456">
                  <c:v>536.13530000000003</c:v>
                </c:pt>
                <c:pt idx="1457">
                  <c:v>539.52319999999997</c:v>
                </c:pt>
                <c:pt idx="1458">
                  <c:v>544.4</c:v>
                </c:pt>
                <c:pt idx="1459">
                  <c:v>546.524</c:v>
                </c:pt>
                <c:pt idx="1460">
                  <c:v>556.88</c:v>
                </c:pt>
                <c:pt idx="1461">
                  <c:v>559.20320000000004</c:v>
                </c:pt>
                <c:pt idx="1462">
                  <c:v>560.32699999999784</c:v>
                </c:pt>
                <c:pt idx="1463">
                  <c:v>561.04</c:v>
                </c:pt>
                <c:pt idx="1464">
                  <c:v>567.97940000000051</c:v>
                </c:pt>
                <c:pt idx="1465">
                  <c:v>569.02890000000002</c:v>
                </c:pt>
                <c:pt idx="1466">
                  <c:v>569.13900000000001</c:v>
                </c:pt>
                <c:pt idx="1467">
                  <c:v>574.077</c:v>
                </c:pt>
                <c:pt idx="1468">
                  <c:v>577.1146</c:v>
                </c:pt>
                <c:pt idx="1469">
                  <c:v>577.13900000000001</c:v>
                </c:pt>
                <c:pt idx="1470">
                  <c:v>579.96389999999997</c:v>
                </c:pt>
                <c:pt idx="1471">
                  <c:v>580.66789999999946</c:v>
                </c:pt>
                <c:pt idx="1472">
                  <c:v>580.94789999999796</c:v>
                </c:pt>
                <c:pt idx="1473">
                  <c:v>581.21830000000193</c:v>
                </c:pt>
                <c:pt idx="1474">
                  <c:v>584.16659999999808</c:v>
                </c:pt>
                <c:pt idx="1475">
                  <c:v>588.35379999999998</c:v>
                </c:pt>
                <c:pt idx="1476">
                  <c:v>592.34059999999783</c:v>
                </c:pt>
                <c:pt idx="1477">
                  <c:v>596.16599999999949</c:v>
                </c:pt>
                <c:pt idx="1478">
                  <c:v>599.66789999999946</c:v>
                </c:pt>
                <c:pt idx="1479">
                  <c:v>600.46449999999948</c:v>
                </c:pt>
                <c:pt idx="1480">
                  <c:v>601.33749999999748</c:v>
                </c:pt>
                <c:pt idx="1481">
                  <c:v>603.59519999999998</c:v>
                </c:pt>
                <c:pt idx="1482">
                  <c:v>606.79999999999995</c:v>
                </c:pt>
                <c:pt idx="1483">
                  <c:v>616.65229999999758</c:v>
                </c:pt>
                <c:pt idx="1484">
                  <c:v>617.17600000000004</c:v>
                </c:pt>
                <c:pt idx="1485">
                  <c:v>620.29580000000055</c:v>
                </c:pt>
                <c:pt idx="1486">
                  <c:v>623.90119999999808</c:v>
                </c:pt>
                <c:pt idx="1487">
                  <c:v>627.85689999999784</c:v>
                </c:pt>
                <c:pt idx="1488">
                  <c:v>635.38940000000002</c:v>
                </c:pt>
                <c:pt idx="1489">
                  <c:v>635.96589999999946</c:v>
                </c:pt>
                <c:pt idx="1490">
                  <c:v>639.77590000000055</c:v>
                </c:pt>
                <c:pt idx="1491">
                  <c:v>640.08000000000004</c:v>
                </c:pt>
                <c:pt idx="1492">
                  <c:v>644.24</c:v>
                </c:pt>
                <c:pt idx="1493">
                  <c:v>646.95889999999997</c:v>
                </c:pt>
                <c:pt idx="1494">
                  <c:v>648.4</c:v>
                </c:pt>
                <c:pt idx="1495">
                  <c:v>648.49249999999938</c:v>
                </c:pt>
                <c:pt idx="1496">
                  <c:v>649.54789999999946</c:v>
                </c:pt>
                <c:pt idx="1497">
                  <c:v>655.41759999999783</c:v>
                </c:pt>
                <c:pt idx="1498">
                  <c:v>659.88009999999997</c:v>
                </c:pt>
                <c:pt idx="1499">
                  <c:v>660.88</c:v>
                </c:pt>
                <c:pt idx="1500">
                  <c:v>662.41129999999771</c:v>
                </c:pt>
                <c:pt idx="1501">
                  <c:v>665.04</c:v>
                </c:pt>
                <c:pt idx="1502">
                  <c:v>665.21299999999997</c:v>
                </c:pt>
                <c:pt idx="1503">
                  <c:v>666.19150000000002</c:v>
                </c:pt>
                <c:pt idx="1504">
                  <c:v>669.2</c:v>
                </c:pt>
                <c:pt idx="1505">
                  <c:v>672.29259999999999</c:v>
                </c:pt>
                <c:pt idx="1506">
                  <c:v>681.5453</c:v>
                </c:pt>
                <c:pt idx="1507">
                  <c:v>682.74630000000002</c:v>
                </c:pt>
                <c:pt idx="1508">
                  <c:v>686.40419999999949</c:v>
                </c:pt>
                <c:pt idx="1509">
                  <c:v>694.0865</c:v>
                </c:pt>
                <c:pt idx="1510">
                  <c:v>694.82389999999998</c:v>
                </c:pt>
                <c:pt idx="1511">
                  <c:v>702.48</c:v>
                </c:pt>
                <c:pt idx="1512">
                  <c:v>710.8</c:v>
                </c:pt>
                <c:pt idx="1513">
                  <c:v>727.8809</c:v>
                </c:pt>
                <c:pt idx="1514">
                  <c:v>730.56459999999947</c:v>
                </c:pt>
                <c:pt idx="1515">
                  <c:v>732.50159999999948</c:v>
                </c:pt>
                <c:pt idx="1516">
                  <c:v>734.45639999999946</c:v>
                </c:pt>
                <c:pt idx="1517">
                  <c:v>739.22519999999997</c:v>
                </c:pt>
                <c:pt idx="1518">
                  <c:v>740.85279999999796</c:v>
                </c:pt>
                <c:pt idx="1519">
                  <c:v>742.13279999999997</c:v>
                </c:pt>
                <c:pt idx="1520">
                  <c:v>745.24400000000003</c:v>
                </c:pt>
                <c:pt idx="1521">
                  <c:v>750.84949999999947</c:v>
                </c:pt>
                <c:pt idx="1522">
                  <c:v>751.10749999999996</c:v>
                </c:pt>
                <c:pt idx="1523">
                  <c:v>760.94209999999759</c:v>
                </c:pt>
                <c:pt idx="1524">
                  <c:v>761.28689999999995</c:v>
                </c:pt>
                <c:pt idx="1525">
                  <c:v>763.20830000000217</c:v>
                </c:pt>
                <c:pt idx="1526">
                  <c:v>768.4</c:v>
                </c:pt>
                <c:pt idx="1527">
                  <c:v>769.53909999999996</c:v>
                </c:pt>
                <c:pt idx="1528">
                  <c:v>771.24770000000001</c:v>
                </c:pt>
                <c:pt idx="1529">
                  <c:v>773.2</c:v>
                </c:pt>
                <c:pt idx="1530">
                  <c:v>781.75829999999996</c:v>
                </c:pt>
                <c:pt idx="1531">
                  <c:v>783.38390000000004</c:v>
                </c:pt>
                <c:pt idx="1532">
                  <c:v>790.10900000000004</c:v>
                </c:pt>
                <c:pt idx="1533">
                  <c:v>794</c:v>
                </c:pt>
                <c:pt idx="1534">
                  <c:v>794.56370000000004</c:v>
                </c:pt>
                <c:pt idx="1535">
                  <c:v>796.12400000000002</c:v>
                </c:pt>
                <c:pt idx="1536">
                  <c:v>797.33939999999996</c:v>
                </c:pt>
                <c:pt idx="1537">
                  <c:v>799.71640000000002</c:v>
                </c:pt>
                <c:pt idx="1538">
                  <c:v>799.83539999999948</c:v>
                </c:pt>
                <c:pt idx="1539">
                  <c:v>809.32370000000003</c:v>
                </c:pt>
                <c:pt idx="1540">
                  <c:v>810.97469999999998</c:v>
                </c:pt>
                <c:pt idx="1541">
                  <c:v>814.8</c:v>
                </c:pt>
                <c:pt idx="1542">
                  <c:v>815.31109999999808</c:v>
                </c:pt>
                <c:pt idx="1543">
                  <c:v>820.90159999999946</c:v>
                </c:pt>
                <c:pt idx="1544">
                  <c:v>827.25310000000002</c:v>
                </c:pt>
                <c:pt idx="1545">
                  <c:v>831.60450000000003</c:v>
                </c:pt>
                <c:pt idx="1546">
                  <c:v>832.28340000000264</c:v>
                </c:pt>
                <c:pt idx="1547">
                  <c:v>838.14589999999998</c:v>
                </c:pt>
                <c:pt idx="1548">
                  <c:v>839.17800000000193</c:v>
                </c:pt>
                <c:pt idx="1549">
                  <c:v>839.39390000000003</c:v>
                </c:pt>
                <c:pt idx="1550">
                  <c:v>857.36069999999722</c:v>
                </c:pt>
                <c:pt idx="1551">
                  <c:v>866.18460000000005</c:v>
                </c:pt>
                <c:pt idx="1552">
                  <c:v>869.66430000000003</c:v>
                </c:pt>
                <c:pt idx="1553">
                  <c:v>870.58190000000002</c:v>
                </c:pt>
                <c:pt idx="1554">
                  <c:v>875.82839999999999</c:v>
                </c:pt>
                <c:pt idx="1555">
                  <c:v>875.98569999999938</c:v>
                </c:pt>
                <c:pt idx="1556">
                  <c:v>883.88119999999947</c:v>
                </c:pt>
                <c:pt idx="1557">
                  <c:v>889.06519999999796</c:v>
                </c:pt>
                <c:pt idx="1558">
                  <c:v>889.50509999999997</c:v>
                </c:pt>
                <c:pt idx="1559">
                  <c:v>889.97940000000051</c:v>
                </c:pt>
                <c:pt idx="1560">
                  <c:v>897.86039999999946</c:v>
                </c:pt>
                <c:pt idx="1561">
                  <c:v>898</c:v>
                </c:pt>
                <c:pt idx="1562">
                  <c:v>898.63289999999949</c:v>
                </c:pt>
                <c:pt idx="1563">
                  <c:v>901.71340000000055</c:v>
                </c:pt>
                <c:pt idx="1564">
                  <c:v>904.22709999999938</c:v>
                </c:pt>
                <c:pt idx="1565">
                  <c:v>906.11389999999994</c:v>
                </c:pt>
                <c:pt idx="1566">
                  <c:v>906.31999999999948</c:v>
                </c:pt>
                <c:pt idx="1567">
                  <c:v>913.89070000000004</c:v>
                </c:pt>
                <c:pt idx="1568">
                  <c:v>917.24950000000001</c:v>
                </c:pt>
                <c:pt idx="1569">
                  <c:v>923.11850000000004</c:v>
                </c:pt>
                <c:pt idx="1570">
                  <c:v>927.49469999999997</c:v>
                </c:pt>
                <c:pt idx="1571">
                  <c:v>931.28000000000054</c:v>
                </c:pt>
                <c:pt idx="1572">
                  <c:v>936.91430000000003</c:v>
                </c:pt>
                <c:pt idx="1573">
                  <c:v>939.6</c:v>
                </c:pt>
                <c:pt idx="1574">
                  <c:v>942.70640000000003</c:v>
                </c:pt>
                <c:pt idx="1575">
                  <c:v>942.86969999999758</c:v>
                </c:pt>
                <c:pt idx="1576">
                  <c:v>952.60730000000001</c:v>
                </c:pt>
                <c:pt idx="1577">
                  <c:v>953.43470000000002</c:v>
                </c:pt>
                <c:pt idx="1578">
                  <c:v>960.4</c:v>
                </c:pt>
                <c:pt idx="1579">
                  <c:v>963.08299999999997</c:v>
                </c:pt>
                <c:pt idx="1580">
                  <c:v>968.03639999999996</c:v>
                </c:pt>
                <c:pt idx="1581">
                  <c:v>968.4</c:v>
                </c:pt>
                <c:pt idx="1582">
                  <c:v>980.49689999999998</c:v>
                </c:pt>
                <c:pt idx="1583">
                  <c:v>981.2</c:v>
                </c:pt>
                <c:pt idx="1584">
                  <c:v>981.36449999999809</c:v>
                </c:pt>
                <c:pt idx="1585">
                  <c:v>998.00450000000001</c:v>
                </c:pt>
                <c:pt idx="1586">
                  <c:v>1001.472</c:v>
                </c:pt>
                <c:pt idx="1587">
                  <c:v>1005.626</c:v>
                </c:pt>
                <c:pt idx="1588">
                  <c:v>1010.3199999999994</c:v>
                </c:pt>
                <c:pt idx="1589">
                  <c:v>1016.25</c:v>
                </c:pt>
                <c:pt idx="1590">
                  <c:v>1023.6980000000005</c:v>
                </c:pt>
                <c:pt idx="1591">
                  <c:v>1031.6689999999999</c:v>
                </c:pt>
                <c:pt idx="1592">
                  <c:v>1034.463</c:v>
                </c:pt>
                <c:pt idx="1593">
                  <c:v>1035.098</c:v>
                </c:pt>
                <c:pt idx="1594">
                  <c:v>1043.463</c:v>
                </c:pt>
                <c:pt idx="1595">
                  <c:v>1045.7170000000001</c:v>
                </c:pt>
                <c:pt idx="1596">
                  <c:v>1048.4000000000001</c:v>
                </c:pt>
                <c:pt idx="1597">
                  <c:v>1048.6859999999999</c:v>
                </c:pt>
                <c:pt idx="1598">
                  <c:v>1049.509</c:v>
                </c:pt>
                <c:pt idx="1599">
                  <c:v>1050.6699999999998</c:v>
                </c:pt>
                <c:pt idx="1600">
                  <c:v>1051.808</c:v>
                </c:pt>
                <c:pt idx="1601">
                  <c:v>1060.24</c:v>
                </c:pt>
                <c:pt idx="1602">
                  <c:v>1064.4000000000001</c:v>
                </c:pt>
                <c:pt idx="1603">
                  <c:v>1065.749</c:v>
                </c:pt>
                <c:pt idx="1604">
                  <c:v>1077.829</c:v>
                </c:pt>
                <c:pt idx="1605">
                  <c:v>1082.797</c:v>
                </c:pt>
                <c:pt idx="1606">
                  <c:v>1086.0939999999998</c:v>
                </c:pt>
                <c:pt idx="1607">
                  <c:v>1087.2839999999999</c:v>
                </c:pt>
                <c:pt idx="1608">
                  <c:v>1088.4000000000001</c:v>
                </c:pt>
                <c:pt idx="1609">
                  <c:v>1104.4490000000001</c:v>
                </c:pt>
                <c:pt idx="1610">
                  <c:v>1106.752</c:v>
                </c:pt>
                <c:pt idx="1611">
                  <c:v>1107.1529999999998</c:v>
                </c:pt>
                <c:pt idx="1612">
                  <c:v>1115.0929999999998</c:v>
                </c:pt>
                <c:pt idx="1613">
                  <c:v>1116.8629999999998</c:v>
                </c:pt>
                <c:pt idx="1614">
                  <c:v>1120.479</c:v>
                </c:pt>
                <c:pt idx="1615">
                  <c:v>1121.578</c:v>
                </c:pt>
                <c:pt idx="1616">
                  <c:v>1127.202</c:v>
                </c:pt>
                <c:pt idx="1617">
                  <c:v>1132.001</c:v>
                </c:pt>
                <c:pt idx="1618">
                  <c:v>1134.912</c:v>
                </c:pt>
                <c:pt idx="1619">
                  <c:v>1136.6559999999999</c:v>
                </c:pt>
                <c:pt idx="1620">
                  <c:v>1138.338</c:v>
                </c:pt>
                <c:pt idx="1621">
                  <c:v>1145.2260000000001</c:v>
                </c:pt>
                <c:pt idx="1622">
                  <c:v>1145.5819999999999</c:v>
                </c:pt>
                <c:pt idx="1623">
                  <c:v>1165.627</c:v>
                </c:pt>
                <c:pt idx="1624">
                  <c:v>1167.115</c:v>
                </c:pt>
                <c:pt idx="1625">
                  <c:v>1168.27</c:v>
                </c:pt>
                <c:pt idx="1626">
                  <c:v>1168.4000000000001</c:v>
                </c:pt>
                <c:pt idx="1627">
                  <c:v>1169.3409999999999</c:v>
                </c:pt>
                <c:pt idx="1628">
                  <c:v>1173.4939999999999</c:v>
                </c:pt>
                <c:pt idx="1629">
                  <c:v>1178.511</c:v>
                </c:pt>
                <c:pt idx="1630">
                  <c:v>1179.33</c:v>
                </c:pt>
                <c:pt idx="1631">
                  <c:v>1180.857</c:v>
                </c:pt>
                <c:pt idx="1632">
                  <c:v>1183.3709999999999</c:v>
                </c:pt>
                <c:pt idx="1633">
                  <c:v>1185.463</c:v>
                </c:pt>
                <c:pt idx="1634">
                  <c:v>1189.2</c:v>
                </c:pt>
                <c:pt idx="1635">
                  <c:v>1189.712</c:v>
                </c:pt>
                <c:pt idx="1636">
                  <c:v>1194.5929999999998</c:v>
                </c:pt>
                <c:pt idx="1637">
                  <c:v>1194.8639999999998</c:v>
                </c:pt>
                <c:pt idx="1638">
                  <c:v>1198.83</c:v>
                </c:pt>
                <c:pt idx="1639">
                  <c:v>1200.345</c:v>
                </c:pt>
                <c:pt idx="1640">
                  <c:v>1202.865</c:v>
                </c:pt>
                <c:pt idx="1641">
                  <c:v>1206.318</c:v>
                </c:pt>
                <c:pt idx="1642">
                  <c:v>1207.4490000000001</c:v>
                </c:pt>
                <c:pt idx="1643">
                  <c:v>1207.6909999999998</c:v>
                </c:pt>
                <c:pt idx="1644">
                  <c:v>1208.991</c:v>
                </c:pt>
                <c:pt idx="1645">
                  <c:v>1209.6229999999998</c:v>
                </c:pt>
                <c:pt idx="1646">
                  <c:v>1210.646</c:v>
                </c:pt>
                <c:pt idx="1647">
                  <c:v>1210.895</c:v>
                </c:pt>
                <c:pt idx="1648">
                  <c:v>1213.7660000000001</c:v>
                </c:pt>
                <c:pt idx="1649">
                  <c:v>1215.9480000000001</c:v>
                </c:pt>
                <c:pt idx="1650">
                  <c:v>1219.9870000000001</c:v>
                </c:pt>
                <c:pt idx="1651">
                  <c:v>1221.627</c:v>
                </c:pt>
                <c:pt idx="1652">
                  <c:v>1223.8869999999999</c:v>
                </c:pt>
                <c:pt idx="1653">
                  <c:v>1227.6759999999999</c:v>
                </c:pt>
                <c:pt idx="1654">
                  <c:v>1228.336</c:v>
                </c:pt>
                <c:pt idx="1655">
                  <c:v>1235.2650000000001</c:v>
                </c:pt>
                <c:pt idx="1656">
                  <c:v>1237.2650000000001</c:v>
                </c:pt>
                <c:pt idx="1657">
                  <c:v>1248.7049999999999</c:v>
                </c:pt>
                <c:pt idx="1658">
                  <c:v>1250.046</c:v>
                </c:pt>
                <c:pt idx="1659">
                  <c:v>1254.9390000000001</c:v>
                </c:pt>
                <c:pt idx="1660">
                  <c:v>1255.443</c:v>
                </c:pt>
                <c:pt idx="1661">
                  <c:v>1259.2539999999999</c:v>
                </c:pt>
                <c:pt idx="1662">
                  <c:v>1264.7550000000001</c:v>
                </c:pt>
                <c:pt idx="1663">
                  <c:v>1269.518</c:v>
                </c:pt>
                <c:pt idx="1664">
                  <c:v>1270.8699999999999</c:v>
                </c:pt>
                <c:pt idx="1665">
                  <c:v>1272.4000000000001</c:v>
                </c:pt>
                <c:pt idx="1666">
                  <c:v>1276.569</c:v>
                </c:pt>
                <c:pt idx="1667">
                  <c:v>1282.9760000000001</c:v>
                </c:pt>
                <c:pt idx="1668">
                  <c:v>1286.72</c:v>
                </c:pt>
                <c:pt idx="1669">
                  <c:v>1293.8869999999999</c:v>
                </c:pt>
                <c:pt idx="1670">
                  <c:v>1295.317</c:v>
                </c:pt>
                <c:pt idx="1671">
                  <c:v>1296.539</c:v>
                </c:pt>
                <c:pt idx="1672">
                  <c:v>1296.8229999999999</c:v>
                </c:pt>
                <c:pt idx="1673">
                  <c:v>1301.1949999999956</c:v>
                </c:pt>
                <c:pt idx="1674">
                  <c:v>1302.1829999999998</c:v>
                </c:pt>
                <c:pt idx="1675">
                  <c:v>1307.963</c:v>
                </c:pt>
                <c:pt idx="1676">
                  <c:v>1315.2070000000001</c:v>
                </c:pt>
                <c:pt idx="1677">
                  <c:v>1318.8419999999999</c:v>
                </c:pt>
                <c:pt idx="1678">
                  <c:v>1320.6859999999999</c:v>
                </c:pt>
                <c:pt idx="1679">
                  <c:v>1334.2090000000001</c:v>
                </c:pt>
                <c:pt idx="1680">
                  <c:v>1336.9170000000001</c:v>
                </c:pt>
                <c:pt idx="1681">
                  <c:v>1338.944</c:v>
                </c:pt>
                <c:pt idx="1682">
                  <c:v>1339.3619999999999</c:v>
                </c:pt>
                <c:pt idx="1683">
                  <c:v>1339.74</c:v>
                </c:pt>
                <c:pt idx="1684">
                  <c:v>1345.27</c:v>
                </c:pt>
                <c:pt idx="1685">
                  <c:v>1347.4560000000001</c:v>
                </c:pt>
                <c:pt idx="1686">
                  <c:v>1348.1699999999998</c:v>
                </c:pt>
                <c:pt idx="1687">
                  <c:v>1348.578</c:v>
                </c:pt>
                <c:pt idx="1688">
                  <c:v>1351.8819999999998</c:v>
                </c:pt>
                <c:pt idx="1689">
                  <c:v>1352.2160000000001</c:v>
                </c:pt>
                <c:pt idx="1690">
                  <c:v>1353.2639999999999</c:v>
                </c:pt>
                <c:pt idx="1691">
                  <c:v>1368.4</c:v>
                </c:pt>
                <c:pt idx="1692">
                  <c:v>1373.482</c:v>
                </c:pt>
                <c:pt idx="1693">
                  <c:v>1382.3799999999999</c:v>
                </c:pt>
                <c:pt idx="1694">
                  <c:v>1383.4070000000011</c:v>
                </c:pt>
                <c:pt idx="1695">
                  <c:v>1386.7460000000001</c:v>
                </c:pt>
                <c:pt idx="1696">
                  <c:v>1390.7560000000001</c:v>
                </c:pt>
                <c:pt idx="1697">
                  <c:v>1396.098</c:v>
                </c:pt>
                <c:pt idx="1698">
                  <c:v>1397.2</c:v>
                </c:pt>
                <c:pt idx="1699">
                  <c:v>1402.136</c:v>
                </c:pt>
                <c:pt idx="1700">
                  <c:v>1402.605</c:v>
                </c:pt>
                <c:pt idx="1701">
                  <c:v>1411.45</c:v>
                </c:pt>
                <c:pt idx="1702">
                  <c:v>1413.3939999999998</c:v>
                </c:pt>
                <c:pt idx="1703">
                  <c:v>1418</c:v>
                </c:pt>
                <c:pt idx="1704">
                  <c:v>1418.6949999999956</c:v>
                </c:pt>
                <c:pt idx="1705">
                  <c:v>1419.2850000000001</c:v>
                </c:pt>
                <c:pt idx="1706">
                  <c:v>1420.078</c:v>
                </c:pt>
                <c:pt idx="1707">
                  <c:v>1421.096</c:v>
                </c:pt>
                <c:pt idx="1708">
                  <c:v>1424.1969999999999</c:v>
                </c:pt>
                <c:pt idx="1709">
                  <c:v>1433.8039999999999</c:v>
                </c:pt>
                <c:pt idx="1710">
                  <c:v>1437.6979999999999</c:v>
                </c:pt>
                <c:pt idx="1711">
                  <c:v>1438.8</c:v>
                </c:pt>
                <c:pt idx="1712">
                  <c:v>1440.326</c:v>
                </c:pt>
                <c:pt idx="1713">
                  <c:v>1442.1969999999999</c:v>
                </c:pt>
                <c:pt idx="1714">
                  <c:v>1442.5060000000001</c:v>
                </c:pt>
                <c:pt idx="1715">
                  <c:v>1444.8939999999998</c:v>
                </c:pt>
                <c:pt idx="1716">
                  <c:v>1448.4</c:v>
                </c:pt>
                <c:pt idx="1717">
                  <c:v>1450.4190000000001</c:v>
                </c:pt>
                <c:pt idx="1718">
                  <c:v>1454.6909999999998</c:v>
                </c:pt>
                <c:pt idx="1719">
                  <c:v>1455.424</c:v>
                </c:pt>
                <c:pt idx="1720">
                  <c:v>1459.3619999999999</c:v>
                </c:pt>
                <c:pt idx="1721">
                  <c:v>1467.92</c:v>
                </c:pt>
                <c:pt idx="1722">
                  <c:v>1469.556</c:v>
                </c:pt>
                <c:pt idx="1723">
                  <c:v>1473.6019999999999</c:v>
                </c:pt>
                <c:pt idx="1724">
                  <c:v>1481.8409999999999</c:v>
                </c:pt>
                <c:pt idx="1725">
                  <c:v>1484.962</c:v>
                </c:pt>
                <c:pt idx="1726">
                  <c:v>1490.9770000000001</c:v>
                </c:pt>
                <c:pt idx="1727">
                  <c:v>1509.52</c:v>
                </c:pt>
                <c:pt idx="1728">
                  <c:v>1517.2370000000001</c:v>
                </c:pt>
                <c:pt idx="1729">
                  <c:v>1517.309</c:v>
                </c:pt>
                <c:pt idx="1730">
                  <c:v>1521.828</c:v>
                </c:pt>
                <c:pt idx="1731">
                  <c:v>1524.768</c:v>
                </c:pt>
                <c:pt idx="1732">
                  <c:v>1526.2829999999999</c:v>
                </c:pt>
                <c:pt idx="1733">
                  <c:v>1528.4</c:v>
                </c:pt>
                <c:pt idx="1734">
                  <c:v>1529.847</c:v>
                </c:pt>
                <c:pt idx="1735">
                  <c:v>1529.8779999999999</c:v>
                </c:pt>
                <c:pt idx="1736">
                  <c:v>1532.729</c:v>
                </c:pt>
                <c:pt idx="1737">
                  <c:v>1537.5639999999999</c:v>
                </c:pt>
                <c:pt idx="1738">
                  <c:v>1537.818</c:v>
                </c:pt>
                <c:pt idx="1739">
                  <c:v>1540.9180000000001</c:v>
                </c:pt>
                <c:pt idx="1740">
                  <c:v>1541.4190000000001</c:v>
                </c:pt>
                <c:pt idx="1741">
                  <c:v>1545.568</c:v>
                </c:pt>
                <c:pt idx="1742">
                  <c:v>1547.3619999999999</c:v>
                </c:pt>
                <c:pt idx="1743">
                  <c:v>1554.7329999999999</c:v>
                </c:pt>
                <c:pt idx="1744">
                  <c:v>1558.953</c:v>
                </c:pt>
                <c:pt idx="1745">
                  <c:v>1561.7460000000001</c:v>
                </c:pt>
                <c:pt idx="1746">
                  <c:v>1563.9</c:v>
                </c:pt>
                <c:pt idx="1747">
                  <c:v>1566.3679999999999</c:v>
                </c:pt>
                <c:pt idx="1748">
                  <c:v>1567.4150000000011</c:v>
                </c:pt>
                <c:pt idx="1749">
                  <c:v>1567.4270000000001</c:v>
                </c:pt>
                <c:pt idx="1750">
                  <c:v>1571.2760000000001</c:v>
                </c:pt>
                <c:pt idx="1751">
                  <c:v>1575.327</c:v>
                </c:pt>
                <c:pt idx="1752">
                  <c:v>1584.1949999999956</c:v>
                </c:pt>
                <c:pt idx="1753">
                  <c:v>1584.4</c:v>
                </c:pt>
                <c:pt idx="1754">
                  <c:v>1584.53</c:v>
                </c:pt>
                <c:pt idx="1755">
                  <c:v>1585.646</c:v>
                </c:pt>
                <c:pt idx="1756">
                  <c:v>1589.558</c:v>
                </c:pt>
                <c:pt idx="1757">
                  <c:v>1593.8519999999999</c:v>
                </c:pt>
                <c:pt idx="1758">
                  <c:v>1599.7570000000001</c:v>
                </c:pt>
                <c:pt idx="1759">
                  <c:v>1600.1969999999999</c:v>
                </c:pt>
                <c:pt idx="1760">
                  <c:v>1601.461</c:v>
                </c:pt>
                <c:pt idx="1761">
                  <c:v>1605.2</c:v>
                </c:pt>
                <c:pt idx="1762">
                  <c:v>1606.7370000000001</c:v>
                </c:pt>
                <c:pt idx="1763">
                  <c:v>1607.9680000000001</c:v>
                </c:pt>
                <c:pt idx="1764">
                  <c:v>1608.4</c:v>
                </c:pt>
                <c:pt idx="1765">
                  <c:v>1609.376</c:v>
                </c:pt>
                <c:pt idx="1766">
                  <c:v>1614.73</c:v>
                </c:pt>
                <c:pt idx="1767">
                  <c:v>1624.268</c:v>
                </c:pt>
                <c:pt idx="1768">
                  <c:v>1625.952</c:v>
                </c:pt>
                <c:pt idx="1769">
                  <c:v>1626.3909999999998</c:v>
                </c:pt>
                <c:pt idx="1770">
                  <c:v>1631.0719999999999</c:v>
                </c:pt>
                <c:pt idx="1771">
                  <c:v>1631.269</c:v>
                </c:pt>
                <c:pt idx="1772">
                  <c:v>1632.751</c:v>
                </c:pt>
                <c:pt idx="1773">
                  <c:v>1634.1189999999999</c:v>
                </c:pt>
                <c:pt idx="1774">
                  <c:v>1639.7249999999999</c:v>
                </c:pt>
                <c:pt idx="1775">
                  <c:v>1641.924</c:v>
                </c:pt>
                <c:pt idx="1776">
                  <c:v>1644.396</c:v>
                </c:pt>
                <c:pt idx="1777">
                  <c:v>1646.77</c:v>
                </c:pt>
                <c:pt idx="1778">
                  <c:v>1647.9290000000001</c:v>
                </c:pt>
                <c:pt idx="1779">
                  <c:v>1648.827</c:v>
                </c:pt>
                <c:pt idx="1780">
                  <c:v>1655.6799999999998</c:v>
                </c:pt>
                <c:pt idx="1781">
                  <c:v>1659.923</c:v>
                </c:pt>
                <c:pt idx="1782">
                  <c:v>1664.527</c:v>
                </c:pt>
                <c:pt idx="1783">
                  <c:v>1678.875</c:v>
                </c:pt>
                <c:pt idx="1784">
                  <c:v>1682.3629999999998</c:v>
                </c:pt>
                <c:pt idx="1785">
                  <c:v>1682.8919999999998</c:v>
                </c:pt>
                <c:pt idx="1786">
                  <c:v>1687.461</c:v>
                </c:pt>
                <c:pt idx="1787">
                  <c:v>1688.4</c:v>
                </c:pt>
                <c:pt idx="1788">
                  <c:v>1692.2180000000001</c:v>
                </c:pt>
                <c:pt idx="1789">
                  <c:v>1698.0170000000001</c:v>
                </c:pt>
                <c:pt idx="1790">
                  <c:v>1702.5929999999998</c:v>
                </c:pt>
                <c:pt idx="1791">
                  <c:v>1708.576</c:v>
                </c:pt>
                <c:pt idx="1792">
                  <c:v>1709.6569999999999</c:v>
                </c:pt>
                <c:pt idx="1793">
                  <c:v>1717.021</c:v>
                </c:pt>
                <c:pt idx="1794">
                  <c:v>1717.4290000000001</c:v>
                </c:pt>
                <c:pt idx="1795">
                  <c:v>1719.8739999999998</c:v>
                </c:pt>
                <c:pt idx="1796">
                  <c:v>1720.2149999999999</c:v>
                </c:pt>
                <c:pt idx="1797">
                  <c:v>1722.0260000000001</c:v>
                </c:pt>
                <c:pt idx="1798">
                  <c:v>1730.1229999999998</c:v>
                </c:pt>
                <c:pt idx="1799">
                  <c:v>1734.627</c:v>
                </c:pt>
                <c:pt idx="1800">
                  <c:v>1746.432</c:v>
                </c:pt>
                <c:pt idx="1801">
                  <c:v>1751.5119999999999</c:v>
                </c:pt>
                <c:pt idx="1802">
                  <c:v>1751.6939999999956</c:v>
                </c:pt>
                <c:pt idx="1803">
                  <c:v>1753.7060000000001</c:v>
                </c:pt>
                <c:pt idx="1804">
                  <c:v>1760.6009999999999</c:v>
                </c:pt>
                <c:pt idx="1805">
                  <c:v>1761.4739999999999</c:v>
                </c:pt>
                <c:pt idx="1806">
                  <c:v>1765.009</c:v>
                </c:pt>
                <c:pt idx="1807">
                  <c:v>1768.4</c:v>
                </c:pt>
                <c:pt idx="1808">
                  <c:v>1768.8629999999998</c:v>
                </c:pt>
                <c:pt idx="1809">
                  <c:v>1770.0629999999999</c:v>
                </c:pt>
                <c:pt idx="1810">
                  <c:v>1773.4380000000001</c:v>
                </c:pt>
                <c:pt idx="1811">
                  <c:v>1776.35</c:v>
                </c:pt>
                <c:pt idx="1812">
                  <c:v>1776.867</c:v>
                </c:pt>
                <c:pt idx="1813">
                  <c:v>1783.576</c:v>
                </c:pt>
                <c:pt idx="1814">
                  <c:v>1785.239</c:v>
                </c:pt>
                <c:pt idx="1815">
                  <c:v>1785.4349999999999</c:v>
                </c:pt>
                <c:pt idx="1816">
                  <c:v>1787.6079999999999</c:v>
                </c:pt>
                <c:pt idx="1817">
                  <c:v>1806.6719999999998</c:v>
                </c:pt>
                <c:pt idx="1818">
                  <c:v>1813.2</c:v>
                </c:pt>
                <c:pt idx="1819">
                  <c:v>1820.4050000000011</c:v>
                </c:pt>
                <c:pt idx="1820">
                  <c:v>1821.6969999999999</c:v>
                </c:pt>
                <c:pt idx="1821">
                  <c:v>1824.989</c:v>
                </c:pt>
                <c:pt idx="1822">
                  <c:v>1827.0989999999999</c:v>
                </c:pt>
                <c:pt idx="1823">
                  <c:v>1838.7939999999999</c:v>
                </c:pt>
                <c:pt idx="1824">
                  <c:v>1841.087</c:v>
                </c:pt>
                <c:pt idx="1825">
                  <c:v>1841.3</c:v>
                </c:pt>
                <c:pt idx="1826">
                  <c:v>1848.4</c:v>
                </c:pt>
                <c:pt idx="1827">
                  <c:v>1851.5429999999999</c:v>
                </c:pt>
                <c:pt idx="1828">
                  <c:v>1854.8619999999999</c:v>
                </c:pt>
                <c:pt idx="1829">
                  <c:v>1862.2670000000001</c:v>
                </c:pt>
                <c:pt idx="1830">
                  <c:v>1869.491</c:v>
                </c:pt>
                <c:pt idx="1831">
                  <c:v>1871.0939999999998</c:v>
                </c:pt>
                <c:pt idx="1832">
                  <c:v>1876.54</c:v>
                </c:pt>
                <c:pt idx="1833">
                  <c:v>1890.155</c:v>
                </c:pt>
                <c:pt idx="1834">
                  <c:v>1892.011</c:v>
                </c:pt>
                <c:pt idx="1835">
                  <c:v>1896.4</c:v>
                </c:pt>
                <c:pt idx="1836">
                  <c:v>1902.807</c:v>
                </c:pt>
                <c:pt idx="1837">
                  <c:v>1914.1739999999998</c:v>
                </c:pt>
                <c:pt idx="1838">
                  <c:v>1920.348</c:v>
                </c:pt>
                <c:pt idx="1839">
                  <c:v>1921.7149999999999</c:v>
                </c:pt>
                <c:pt idx="1840">
                  <c:v>1930.057</c:v>
                </c:pt>
                <c:pt idx="1841">
                  <c:v>1930.319</c:v>
                </c:pt>
                <c:pt idx="1842">
                  <c:v>1931.855</c:v>
                </c:pt>
                <c:pt idx="1843">
                  <c:v>1933.6409999999998</c:v>
                </c:pt>
                <c:pt idx="1844">
                  <c:v>1934.1309999999999</c:v>
                </c:pt>
                <c:pt idx="1845">
                  <c:v>1934.9770000000001</c:v>
                </c:pt>
                <c:pt idx="1846">
                  <c:v>1938</c:v>
                </c:pt>
                <c:pt idx="1847">
                  <c:v>1946.92</c:v>
                </c:pt>
                <c:pt idx="1848">
                  <c:v>1951.778</c:v>
                </c:pt>
                <c:pt idx="1849">
                  <c:v>1958.395</c:v>
                </c:pt>
                <c:pt idx="1850">
                  <c:v>1958.492</c:v>
                </c:pt>
                <c:pt idx="1851">
                  <c:v>1959.8150000000001</c:v>
                </c:pt>
                <c:pt idx="1852">
                  <c:v>1961.1879999999999</c:v>
                </c:pt>
                <c:pt idx="1853">
                  <c:v>1963.3619999999999</c:v>
                </c:pt>
                <c:pt idx="1854">
                  <c:v>1974.248</c:v>
                </c:pt>
                <c:pt idx="1855">
                  <c:v>1977.1709999999998</c:v>
                </c:pt>
                <c:pt idx="1856">
                  <c:v>1988.48</c:v>
                </c:pt>
                <c:pt idx="1857">
                  <c:v>1991.1809999999998</c:v>
                </c:pt>
                <c:pt idx="1858">
                  <c:v>1992.1829999999998</c:v>
                </c:pt>
                <c:pt idx="1859">
                  <c:v>2008.4</c:v>
                </c:pt>
                <c:pt idx="1860">
                  <c:v>2010.248</c:v>
                </c:pt>
                <c:pt idx="1861">
                  <c:v>2011.808</c:v>
                </c:pt>
                <c:pt idx="1862">
                  <c:v>2012.0409999999999</c:v>
                </c:pt>
                <c:pt idx="1863">
                  <c:v>2021.2</c:v>
                </c:pt>
                <c:pt idx="1864">
                  <c:v>2021.6639999999998</c:v>
                </c:pt>
                <c:pt idx="1865">
                  <c:v>2027.414</c:v>
                </c:pt>
                <c:pt idx="1866">
                  <c:v>2030.7190000000001</c:v>
                </c:pt>
                <c:pt idx="1867">
                  <c:v>2033.7329999999999</c:v>
                </c:pt>
                <c:pt idx="1868">
                  <c:v>2037.47</c:v>
                </c:pt>
                <c:pt idx="1869">
                  <c:v>2042.3439999999998</c:v>
                </c:pt>
                <c:pt idx="1870">
                  <c:v>2048.3360000000002</c:v>
                </c:pt>
                <c:pt idx="1871">
                  <c:v>2059.6770000000001</c:v>
                </c:pt>
                <c:pt idx="1872">
                  <c:v>2064.3670000000002</c:v>
                </c:pt>
                <c:pt idx="1873">
                  <c:v>2071.7310000000002</c:v>
                </c:pt>
                <c:pt idx="1874">
                  <c:v>2083.6479999999997</c:v>
                </c:pt>
                <c:pt idx="1875">
                  <c:v>2088.6669999999917</c:v>
                </c:pt>
                <c:pt idx="1876">
                  <c:v>2094.2170000000001</c:v>
                </c:pt>
                <c:pt idx="1877">
                  <c:v>2099.2639999999997</c:v>
                </c:pt>
                <c:pt idx="1878">
                  <c:v>2108.7659999999987</c:v>
                </c:pt>
                <c:pt idx="1879">
                  <c:v>2113.4670000000001</c:v>
                </c:pt>
                <c:pt idx="1880">
                  <c:v>2117.241</c:v>
                </c:pt>
                <c:pt idx="1881">
                  <c:v>2117.8140000000012</c:v>
                </c:pt>
                <c:pt idx="1882">
                  <c:v>2127.8670000000002</c:v>
                </c:pt>
                <c:pt idx="1883">
                  <c:v>2130.759</c:v>
                </c:pt>
                <c:pt idx="1884">
                  <c:v>2132.77</c:v>
                </c:pt>
                <c:pt idx="1885">
                  <c:v>2142.6379999999999</c:v>
                </c:pt>
                <c:pt idx="1886">
                  <c:v>2150.5430000000001</c:v>
                </c:pt>
                <c:pt idx="1887">
                  <c:v>2153.366</c:v>
                </c:pt>
                <c:pt idx="1888">
                  <c:v>2157.9659999999999</c:v>
                </c:pt>
                <c:pt idx="1889">
                  <c:v>2159.721</c:v>
                </c:pt>
                <c:pt idx="1890">
                  <c:v>2160.547</c:v>
                </c:pt>
                <c:pt idx="1891">
                  <c:v>2164.6999999999998</c:v>
                </c:pt>
                <c:pt idx="1892">
                  <c:v>2166.4140000000002</c:v>
                </c:pt>
                <c:pt idx="1893">
                  <c:v>2168.4</c:v>
                </c:pt>
                <c:pt idx="1894">
                  <c:v>2175.5659999999998</c:v>
                </c:pt>
                <c:pt idx="1895">
                  <c:v>2177.7629999999917</c:v>
                </c:pt>
                <c:pt idx="1896">
                  <c:v>2206.056</c:v>
                </c:pt>
                <c:pt idx="1897">
                  <c:v>2216.2959999999998</c:v>
                </c:pt>
                <c:pt idx="1898">
                  <c:v>2218.4409999999998</c:v>
                </c:pt>
                <c:pt idx="1899">
                  <c:v>2220.86</c:v>
                </c:pt>
                <c:pt idx="1900">
                  <c:v>2229.1999999999998</c:v>
                </c:pt>
                <c:pt idx="1901">
                  <c:v>2230.9140000000002</c:v>
                </c:pt>
                <c:pt idx="1902">
                  <c:v>2242.7779999999998</c:v>
                </c:pt>
                <c:pt idx="1903">
                  <c:v>2247.5859999999998</c:v>
                </c:pt>
                <c:pt idx="1904">
                  <c:v>2250.5149999999999</c:v>
                </c:pt>
                <c:pt idx="1905">
                  <c:v>2250.9760000000001</c:v>
                </c:pt>
                <c:pt idx="1906">
                  <c:v>2259.3760000000002</c:v>
                </c:pt>
                <c:pt idx="1907">
                  <c:v>2272.2919999999999</c:v>
                </c:pt>
                <c:pt idx="1908">
                  <c:v>2276.259</c:v>
                </c:pt>
                <c:pt idx="1909">
                  <c:v>2293.2739999999999</c:v>
                </c:pt>
                <c:pt idx="1910">
                  <c:v>2294.5679999999998</c:v>
                </c:pt>
                <c:pt idx="1911">
                  <c:v>2304.7710000000002</c:v>
                </c:pt>
                <c:pt idx="1912">
                  <c:v>2307.3580000000002</c:v>
                </c:pt>
                <c:pt idx="1913">
                  <c:v>2312.0540000000001</c:v>
                </c:pt>
                <c:pt idx="1914">
                  <c:v>2312.4960000000001</c:v>
                </c:pt>
                <c:pt idx="1915">
                  <c:v>2323.4659999999999</c:v>
                </c:pt>
                <c:pt idx="1916">
                  <c:v>2345.2570000000001</c:v>
                </c:pt>
                <c:pt idx="1917">
                  <c:v>2348.5920000000001</c:v>
                </c:pt>
                <c:pt idx="1918">
                  <c:v>2352.8730000000078</c:v>
                </c:pt>
                <c:pt idx="1919">
                  <c:v>2356.136</c:v>
                </c:pt>
                <c:pt idx="1920">
                  <c:v>2358.8879999999999</c:v>
                </c:pt>
                <c:pt idx="1921">
                  <c:v>2358.962</c:v>
                </c:pt>
                <c:pt idx="1922">
                  <c:v>2359.7310000000002</c:v>
                </c:pt>
                <c:pt idx="1923">
                  <c:v>2363.3760000000002</c:v>
                </c:pt>
                <c:pt idx="1924">
                  <c:v>2370.252</c:v>
                </c:pt>
                <c:pt idx="1925">
                  <c:v>2378.221</c:v>
                </c:pt>
                <c:pt idx="1926">
                  <c:v>2378.8520000000012</c:v>
                </c:pt>
                <c:pt idx="1927">
                  <c:v>2378.8900000000012</c:v>
                </c:pt>
                <c:pt idx="1928">
                  <c:v>2379.0990000000002</c:v>
                </c:pt>
                <c:pt idx="1929">
                  <c:v>2382.3550000000077</c:v>
                </c:pt>
                <c:pt idx="1930">
                  <c:v>2384.8809999999999</c:v>
                </c:pt>
                <c:pt idx="1931">
                  <c:v>2385.5329999999999</c:v>
                </c:pt>
                <c:pt idx="1932">
                  <c:v>2385.634</c:v>
                </c:pt>
                <c:pt idx="1933">
                  <c:v>2401.0879999999997</c:v>
                </c:pt>
                <c:pt idx="1934">
                  <c:v>2418.7269999999912</c:v>
                </c:pt>
                <c:pt idx="1935">
                  <c:v>2428.2570000000001</c:v>
                </c:pt>
                <c:pt idx="1936">
                  <c:v>2439.9760000000001</c:v>
                </c:pt>
                <c:pt idx="1937">
                  <c:v>2444.585</c:v>
                </c:pt>
                <c:pt idx="1938">
                  <c:v>2450.0419999999999</c:v>
                </c:pt>
                <c:pt idx="1939">
                  <c:v>2458.2539999999999</c:v>
                </c:pt>
                <c:pt idx="1940">
                  <c:v>2458.7439999999997</c:v>
                </c:pt>
                <c:pt idx="1941">
                  <c:v>2459.1859999999997</c:v>
                </c:pt>
                <c:pt idx="1942">
                  <c:v>2466.1170000000002</c:v>
                </c:pt>
                <c:pt idx="1943">
                  <c:v>2466.3500000000022</c:v>
                </c:pt>
                <c:pt idx="1944">
                  <c:v>2469.16</c:v>
                </c:pt>
                <c:pt idx="1945">
                  <c:v>2472.46</c:v>
                </c:pt>
                <c:pt idx="1946">
                  <c:v>2482.797</c:v>
                </c:pt>
                <c:pt idx="1947">
                  <c:v>2491.7069999999912</c:v>
                </c:pt>
                <c:pt idx="1948">
                  <c:v>2504.6350000000002</c:v>
                </c:pt>
                <c:pt idx="1949">
                  <c:v>2509.3160000000012</c:v>
                </c:pt>
                <c:pt idx="1950">
                  <c:v>2522.0740000000001</c:v>
                </c:pt>
                <c:pt idx="1951">
                  <c:v>2522.107</c:v>
                </c:pt>
                <c:pt idx="1952">
                  <c:v>2535.9479999999999</c:v>
                </c:pt>
                <c:pt idx="1953">
                  <c:v>2557.8110000000083</c:v>
                </c:pt>
                <c:pt idx="1954">
                  <c:v>2559.3969999999999</c:v>
                </c:pt>
                <c:pt idx="1955">
                  <c:v>2567.7249999999917</c:v>
                </c:pt>
                <c:pt idx="1956">
                  <c:v>2570.1959999999999</c:v>
                </c:pt>
                <c:pt idx="1957">
                  <c:v>2583.5859999999998</c:v>
                </c:pt>
                <c:pt idx="1958">
                  <c:v>2584.9250000000002</c:v>
                </c:pt>
                <c:pt idx="1959">
                  <c:v>2586.4589999999998</c:v>
                </c:pt>
                <c:pt idx="1960">
                  <c:v>2587.4450000000002</c:v>
                </c:pt>
                <c:pt idx="1961">
                  <c:v>2614.4</c:v>
                </c:pt>
                <c:pt idx="1962">
                  <c:v>2619.6190000000001</c:v>
                </c:pt>
                <c:pt idx="1963">
                  <c:v>2620.8620000000001</c:v>
                </c:pt>
                <c:pt idx="1964">
                  <c:v>2621.8049999999998</c:v>
                </c:pt>
                <c:pt idx="1965">
                  <c:v>2622.1959999999999</c:v>
                </c:pt>
                <c:pt idx="1966">
                  <c:v>2622.201</c:v>
                </c:pt>
                <c:pt idx="1967">
                  <c:v>2622.614</c:v>
                </c:pt>
                <c:pt idx="1968">
                  <c:v>2626.4879999999998</c:v>
                </c:pt>
                <c:pt idx="1969">
                  <c:v>2630.672</c:v>
                </c:pt>
                <c:pt idx="1970">
                  <c:v>2635.1950000000002</c:v>
                </c:pt>
                <c:pt idx="1971">
                  <c:v>2650.0889999999922</c:v>
                </c:pt>
                <c:pt idx="1972">
                  <c:v>2653.4540000000002</c:v>
                </c:pt>
                <c:pt idx="1973">
                  <c:v>2668.5940000000001</c:v>
                </c:pt>
                <c:pt idx="1974">
                  <c:v>2681.9110000000078</c:v>
                </c:pt>
                <c:pt idx="1975">
                  <c:v>2690.2370000000001</c:v>
                </c:pt>
                <c:pt idx="1976">
                  <c:v>2701.1489999999912</c:v>
                </c:pt>
                <c:pt idx="1977">
                  <c:v>2708.8429999999998</c:v>
                </c:pt>
                <c:pt idx="1978">
                  <c:v>2709.7019999999998</c:v>
                </c:pt>
                <c:pt idx="1979">
                  <c:v>2711.2689999999902</c:v>
                </c:pt>
                <c:pt idx="1980">
                  <c:v>2712.2579999999998</c:v>
                </c:pt>
                <c:pt idx="1981">
                  <c:v>2726.7269999999912</c:v>
                </c:pt>
                <c:pt idx="1982">
                  <c:v>2731.2530000000002</c:v>
                </c:pt>
                <c:pt idx="1983">
                  <c:v>2739.277</c:v>
                </c:pt>
                <c:pt idx="1984">
                  <c:v>2743.8620000000001</c:v>
                </c:pt>
                <c:pt idx="1985">
                  <c:v>2748.2849999999912</c:v>
                </c:pt>
                <c:pt idx="1986">
                  <c:v>2757.3490000000002</c:v>
                </c:pt>
                <c:pt idx="1987">
                  <c:v>2770.4789999999998</c:v>
                </c:pt>
                <c:pt idx="1988">
                  <c:v>2787.9250000000002</c:v>
                </c:pt>
                <c:pt idx="1989">
                  <c:v>2814.5729999999999</c:v>
                </c:pt>
                <c:pt idx="1990">
                  <c:v>2825.444</c:v>
                </c:pt>
                <c:pt idx="1991">
                  <c:v>2825.8009999999999</c:v>
                </c:pt>
                <c:pt idx="1992">
                  <c:v>2831.223</c:v>
                </c:pt>
                <c:pt idx="1993">
                  <c:v>2831.53</c:v>
                </c:pt>
                <c:pt idx="1994">
                  <c:v>2835.4140000000002</c:v>
                </c:pt>
                <c:pt idx="1995">
                  <c:v>2839.3609999999999</c:v>
                </c:pt>
                <c:pt idx="1996">
                  <c:v>2842.5410000000002</c:v>
                </c:pt>
                <c:pt idx="1997">
                  <c:v>2851.2</c:v>
                </c:pt>
                <c:pt idx="1998">
                  <c:v>2853.5839999999998</c:v>
                </c:pt>
                <c:pt idx="1999">
                  <c:v>2866.848</c:v>
                </c:pt>
                <c:pt idx="2000">
                  <c:v>2869.886</c:v>
                </c:pt>
                <c:pt idx="2001">
                  <c:v>2879.0590000000002</c:v>
                </c:pt>
                <c:pt idx="2002">
                  <c:v>2883.4450000000002</c:v>
                </c:pt>
                <c:pt idx="2003">
                  <c:v>2884.5450000000001</c:v>
                </c:pt>
                <c:pt idx="2004">
                  <c:v>2885.0520000000001</c:v>
                </c:pt>
                <c:pt idx="2005">
                  <c:v>2890.5729999999999</c:v>
                </c:pt>
                <c:pt idx="2006">
                  <c:v>2891.4810000000002</c:v>
                </c:pt>
                <c:pt idx="2007">
                  <c:v>2896.194</c:v>
                </c:pt>
                <c:pt idx="2008">
                  <c:v>2900.576</c:v>
                </c:pt>
                <c:pt idx="2009">
                  <c:v>2902.2809999999922</c:v>
                </c:pt>
                <c:pt idx="2010">
                  <c:v>2909.5250000000001</c:v>
                </c:pt>
                <c:pt idx="2011">
                  <c:v>2910.0520000000001</c:v>
                </c:pt>
                <c:pt idx="2012">
                  <c:v>2910.8470000000002</c:v>
                </c:pt>
                <c:pt idx="2013">
                  <c:v>2924.326</c:v>
                </c:pt>
                <c:pt idx="2014">
                  <c:v>2935.3850000000002</c:v>
                </c:pt>
                <c:pt idx="2015">
                  <c:v>2937.6079999999997</c:v>
                </c:pt>
                <c:pt idx="2016">
                  <c:v>2938.4989999999998</c:v>
                </c:pt>
                <c:pt idx="2017">
                  <c:v>2943.6079999999997</c:v>
                </c:pt>
                <c:pt idx="2018">
                  <c:v>2944.3690000000001</c:v>
                </c:pt>
                <c:pt idx="2019">
                  <c:v>2949.127</c:v>
                </c:pt>
                <c:pt idx="2020">
                  <c:v>2959.9070000000002</c:v>
                </c:pt>
                <c:pt idx="2021">
                  <c:v>2966.2530000000002</c:v>
                </c:pt>
                <c:pt idx="2022">
                  <c:v>2966.4</c:v>
                </c:pt>
                <c:pt idx="2023">
                  <c:v>2967.3240000000001</c:v>
                </c:pt>
                <c:pt idx="2024">
                  <c:v>2973.9189999999999</c:v>
                </c:pt>
                <c:pt idx="2025">
                  <c:v>2977.25</c:v>
                </c:pt>
                <c:pt idx="2026">
                  <c:v>2984.5970000000002</c:v>
                </c:pt>
                <c:pt idx="2027">
                  <c:v>3010.6219999999998</c:v>
                </c:pt>
                <c:pt idx="2028">
                  <c:v>3016.1469999999922</c:v>
                </c:pt>
                <c:pt idx="2029">
                  <c:v>3017.163</c:v>
                </c:pt>
                <c:pt idx="2030">
                  <c:v>3021.6990000000001</c:v>
                </c:pt>
                <c:pt idx="2031">
                  <c:v>3025.4659999999999</c:v>
                </c:pt>
                <c:pt idx="2032">
                  <c:v>3029.3240000000001</c:v>
                </c:pt>
                <c:pt idx="2033">
                  <c:v>3029.9079999999999</c:v>
                </c:pt>
                <c:pt idx="2034">
                  <c:v>3045.1479999999997</c:v>
                </c:pt>
                <c:pt idx="2035">
                  <c:v>3051.1550000000002</c:v>
                </c:pt>
                <c:pt idx="2036">
                  <c:v>3051.6289999999917</c:v>
                </c:pt>
                <c:pt idx="2037">
                  <c:v>3056.6930000000002</c:v>
                </c:pt>
                <c:pt idx="2038">
                  <c:v>3057.2539999999999</c:v>
                </c:pt>
                <c:pt idx="2039">
                  <c:v>3061.4690000000001</c:v>
                </c:pt>
                <c:pt idx="2040">
                  <c:v>3062.0729999999999</c:v>
                </c:pt>
                <c:pt idx="2041">
                  <c:v>3085.1210000000001</c:v>
                </c:pt>
                <c:pt idx="2042">
                  <c:v>3090.1410000000001</c:v>
                </c:pt>
                <c:pt idx="2043">
                  <c:v>3091.0120000000002</c:v>
                </c:pt>
                <c:pt idx="2044">
                  <c:v>3098.1</c:v>
                </c:pt>
                <c:pt idx="2045">
                  <c:v>3119.2159999999999</c:v>
                </c:pt>
                <c:pt idx="2046">
                  <c:v>3123.42</c:v>
                </c:pt>
                <c:pt idx="2047">
                  <c:v>3128.2219999999998</c:v>
                </c:pt>
                <c:pt idx="2048">
                  <c:v>3139.0740000000001</c:v>
                </c:pt>
                <c:pt idx="2049">
                  <c:v>3164.306</c:v>
                </c:pt>
                <c:pt idx="2050">
                  <c:v>3167.2159999999999</c:v>
                </c:pt>
                <c:pt idx="2051">
                  <c:v>3175</c:v>
                </c:pt>
                <c:pt idx="2052">
                  <c:v>3184.9659999999999</c:v>
                </c:pt>
                <c:pt idx="2053">
                  <c:v>3190.4340000000002</c:v>
                </c:pt>
                <c:pt idx="2054">
                  <c:v>3219.2570000000001</c:v>
                </c:pt>
                <c:pt idx="2055">
                  <c:v>3234.16</c:v>
                </c:pt>
                <c:pt idx="2056">
                  <c:v>3235.8120000000022</c:v>
                </c:pt>
                <c:pt idx="2057">
                  <c:v>3263.7339999999999</c:v>
                </c:pt>
                <c:pt idx="2058">
                  <c:v>3274.442</c:v>
                </c:pt>
                <c:pt idx="2059">
                  <c:v>3306.4690000000001</c:v>
                </c:pt>
                <c:pt idx="2060">
                  <c:v>3325.9859999999999</c:v>
                </c:pt>
                <c:pt idx="2061">
                  <c:v>3343.1019999999999</c:v>
                </c:pt>
                <c:pt idx="2062">
                  <c:v>3350.9580000000001</c:v>
                </c:pt>
                <c:pt idx="2063">
                  <c:v>3364.29</c:v>
                </c:pt>
                <c:pt idx="2064">
                  <c:v>3403.1619999999998</c:v>
                </c:pt>
                <c:pt idx="2065">
                  <c:v>3416.53</c:v>
                </c:pt>
                <c:pt idx="2066">
                  <c:v>3418.6170000000002</c:v>
                </c:pt>
                <c:pt idx="2067">
                  <c:v>3431.6819999999998</c:v>
                </c:pt>
                <c:pt idx="2068">
                  <c:v>3448.5349999999999</c:v>
                </c:pt>
                <c:pt idx="2069">
                  <c:v>3452.1659999999997</c:v>
                </c:pt>
                <c:pt idx="2070">
                  <c:v>3460.8029999999999</c:v>
                </c:pt>
                <c:pt idx="2071">
                  <c:v>3495.569</c:v>
                </c:pt>
                <c:pt idx="2072">
                  <c:v>3495.6869999999917</c:v>
                </c:pt>
                <c:pt idx="2073">
                  <c:v>3502.8440000000001</c:v>
                </c:pt>
                <c:pt idx="2074">
                  <c:v>3531.8290000000002</c:v>
                </c:pt>
                <c:pt idx="2075">
                  <c:v>3536.1239999999998</c:v>
                </c:pt>
                <c:pt idx="2076">
                  <c:v>3564.5520000000001</c:v>
                </c:pt>
                <c:pt idx="2077">
                  <c:v>3564.6469999999922</c:v>
                </c:pt>
                <c:pt idx="2078">
                  <c:v>3566.5509999999999</c:v>
                </c:pt>
                <c:pt idx="2079">
                  <c:v>3582.1059999999998</c:v>
                </c:pt>
                <c:pt idx="2080">
                  <c:v>3589.627</c:v>
                </c:pt>
                <c:pt idx="2081">
                  <c:v>3590.3420000000001</c:v>
                </c:pt>
                <c:pt idx="2082">
                  <c:v>3593.1370000000002</c:v>
                </c:pt>
                <c:pt idx="2083">
                  <c:v>3609.7779999999998</c:v>
                </c:pt>
                <c:pt idx="2084">
                  <c:v>3633.2659999999987</c:v>
                </c:pt>
                <c:pt idx="2085">
                  <c:v>3647.0369999999998</c:v>
                </c:pt>
                <c:pt idx="2086">
                  <c:v>3664.1010000000001</c:v>
                </c:pt>
                <c:pt idx="2087">
                  <c:v>3672.8750000000073</c:v>
                </c:pt>
                <c:pt idx="2088">
                  <c:v>3680.2530000000002</c:v>
                </c:pt>
                <c:pt idx="2089">
                  <c:v>3690.8150000000078</c:v>
                </c:pt>
                <c:pt idx="2090">
                  <c:v>3706.962</c:v>
                </c:pt>
                <c:pt idx="2091">
                  <c:v>3710.3120000000022</c:v>
                </c:pt>
                <c:pt idx="2092">
                  <c:v>3723.2279999999987</c:v>
                </c:pt>
                <c:pt idx="2093">
                  <c:v>3747.8180000000002</c:v>
                </c:pt>
                <c:pt idx="2094">
                  <c:v>3778.0709999999999</c:v>
                </c:pt>
                <c:pt idx="2095">
                  <c:v>3788.9290000000001</c:v>
                </c:pt>
                <c:pt idx="2096">
                  <c:v>3791.9789999999998</c:v>
                </c:pt>
                <c:pt idx="2097">
                  <c:v>3801.4900000000002</c:v>
                </c:pt>
                <c:pt idx="2098">
                  <c:v>3812.201</c:v>
                </c:pt>
                <c:pt idx="2099">
                  <c:v>3866.7550000000001</c:v>
                </c:pt>
                <c:pt idx="2100">
                  <c:v>3896.1990000000001</c:v>
                </c:pt>
                <c:pt idx="2101">
                  <c:v>3897.54</c:v>
                </c:pt>
                <c:pt idx="2102">
                  <c:v>3897.6550000000002</c:v>
                </c:pt>
                <c:pt idx="2103">
                  <c:v>3898.6469999999922</c:v>
                </c:pt>
                <c:pt idx="2104">
                  <c:v>3903.3049999999998</c:v>
                </c:pt>
                <c:pt idx="2105">
                  <c:v>3912.0320000000002</c:v>
                </c:pt>
                <c:pt idx="2106">
                  <c:v>3928.3330000000078</c:v>
                </c:pt>
                <c:pt idx="2107">
                  <c:v>3947.15</c:v>
                </c:pt>
                <c:pt idx="2108">
                  <c:v>3960.4250000000002</c:v>
                </c:pt>
                <c:pt idx="2109">
                  <c:v>3961.0729999999999</c:v>
                </c:pt>
                <c:pt idx="2110">
                  <c:v>3970.7579999999998</c:v>
                </c:pt>
                <c:pt idx="2111">
                  <c:v>3971.1149999999998</c:v>
                </c:pt>
                <c:pt idx="2112">
                  <c:v>3971.2</c:v>
                </c:pt>
                <c:pt idx="2113">
                  <c:v>3976.1</c:v>
                </c:pt>
                <c:pt idx="2114">
                  <c:v>3987.7950000000001</c:v>
                </c:pt>
                <c:pt idx="2115">
                  <c:v>4006.9850000000001</c:v>
                </c:pt>
                <c:pt idx="2116">
                  <c:v>4023.5360000000001</c:v>
                </c:pt>
                <c:pt idx="2117">
                  <c:v>4034.7350000000001</c:v>
                </c:pt>
                <c:pt idx="2118">
                  <c:v>4086.8370000000073</c:v>
                </c:pt>
                <c:pt idx="2119">
                  <c:v>4096</c:v>
                </c:pt>
                <c:pt idx="2120">
                  <c:v>4097.7570000000005</c:v>
                </c:pt>
                <c:pt idx="2121">
                  <c:v>4103.0240000000003</c:v>
                </c:pt>
                <c:pt idx="2122">
                  <c:v>4113.8460000000014</c:v>
                </c:pt>
                <c:pt idx="2123">
                  <c:v>4132.6560000000054</c:v>
                </c:pt>
                <c:pt idx="2124">
                  <c:v>4143.5070000000005</c:v>
                </c:pt>
                <c:pt idx="2125">
                  <c:v>4171.817</c:v>
                </c:pt>
                <c:pt idx="2126">
                  <c:v>4175.701</c:v>
                </c:pt>
                <c:pt idx="2127">
                  <c:v>4175.8100000000004</c:v>
                </c:pt>
                <c:pt idx="2128">
                  <c:v>4234.54</c:v>
                </c:pt>
                <c:pt idx="2129">
                  <c:v>4285.8500000000004</c:v>
                </c:pt>
                <c:pt idx="2130">
                  <c:v>4289.8960000000034</c:v>
                </c:pt>
                <c:pt idx="2131">
                  <c:v>4296.7630000000008</c:v>
                </c:pt>
                <c:pt idx="2132">
                  <c:v>4303.5</c:v>
                </c:pt>
                <c:pt idx="2133">
                  <c:v>4322.0290000000014</c:v>
                </c:pt>
                <c:pt idx="2134">
                  <c:v>4335.2</c:v>
                </c:pt>
                <c:pt idx="2135">
                  <c:v>4356.3360000000002</c:v>
                </c:pt>
                <c:pt idx="2136">
                  <c:v>4367.5329999999994</c:v>
                </c:pt>
                <c:pt idx="2137">
                  <c:v>4371.1020000000044</c:v>
                </c:pt>
                <c:pt idx="2138">
                  <c:v>4387.2</c:v>
                </c:pt>
                <c:pt idx="2139">
                  <c:v>4388.7709999999997</c:v>
                </c:pt>
                <c:pt idx="2140">
                  <c:v>4412.6320000000014</c:v>
                </c:pt>
                <c:pt idx="2141">
                  <c:v>4477.4939999999997</c:v>
                </c:pt>
                <c:pt idx="2142">
                  <c:v>4510.0420000000004</c:v>
                </c:pt>
                <c:pt idx="2143">
                  <c:v>4532.7250000000004</c:v>
                </c:pt>
                <c:pt idx="2144">
                  <c:v>4567.8960000000034</c:v>
                </c:pt>
                <c:pt idx="2145">
                  <c:v>4574.1160000000054</c:v>
                </c:pt>
                <c:pt idx="2146">
                  <c:v>4580.8900000000003</c:v>
                </c:pt>
                <c:pt idx="2147">
                  <c:v>4619.1000000000004</c:v>
                </c:pt>
                <c:pt idx="2148">
                  <c:v>4620.0860000000002</c:v>
                </c:pt>
                <c:pt idx="2149">
                  <c:v>4626.1180000000004</c:v>
                </c:pt>
                <c:pt idx="2150">
                  <c:v>4662.21</c:v>
                </c:pt>
                <c:pt idx="2151">
                  <c:v>4682.4069999999992</c:v>
                </c:pt>
                <c:pt idx="2152">
                  <c:v>4691.5769999999993</c:v>
                </c:pt>
                <c:pt idx="2153">
                  <c:v>4695.848</c:v>
                </c:pt>
                <c:pt idx="2154">
                  <c:v>4709.7690000000002</c:v>
                </c:pt>
                <c:pt idx="2155">
                  <c:v>4721.5890000000009</c:v>
                </c:pt>
                <c:pt idx="2156">
                  <c:v>4749.6930000000002</c:v>
                </c:pt>
                <c:pt idx="2157">
                  <c:v>4757.6680000000024</c:v>
                </c:pt>
                <c:pt idx="2158">
                  <c:v>4777.3980000000001</c:v>
                </c:pt>
                <c:pt idx="2159">
                  <c:v>4807.1870000000008</c:v>
                </c:pt>
                <c:pt idx="2160">
                  <c:v>4817.4930000000004</c:v>
                </c:pt>
                <c:pt idx="2161">
                  <c:v>4832.9429999999993</c:v>
                </c:pt>
                <c:pt idx="2162">
                  <c:v>4851.0739999999996</c:v>
                </c:pt>
                <c:pt idx="2163">
                  <c:v>4880.2190000000001</c:v>
                </c:pt>
                <c:pt idx="2164">
                  <c:v>4918.6480000000001</c:v>
                </c:pt>
                <c:pt idx="2165">
                  <c:v>4924.0990000000002</c:v>
                </c:pt>
                <c:pt idx="2166">
                  <c:v>4961.0970000000007</c:v>
                </c:pt>
                <c:pt idx="2167">
                  <c:v>4982.6890000000003</c:v>
                </c:pt>
                <c:pt idx="2168">
                  <c:v>4990.2560000000003</c:v>
                </c:pt>
                <c:pt idx="2169">
                  <c:v>5008.643</c:v>
                </c:pt>
                <c:pt idx="2170">
                  <c:v>5014.7220000000034</c:v>
                </c:pt>
                <c:pt idx="2171">
                  <c:v>5084.3210000000054</c:v>
                </c:pt>
                <c:pt idx="2172">
                  <c:v>5142.2390000000005</c:v>
                </c:pt>
                <c:pt idx="2173">
                  <c:v>5149.7790000000005</c:v>
                </c:pt>
                <c:pt idx="2174">
                  <c:v>5154.1710000000003</c:v>
                </c:pt>
                <c:pt idx="2175">
                  <c:v>5159.6030000000001</c:v>
                </c:pt>
                <c:pt idx="2176">
                  <c:v>5168.1880000000001</c:v>
                </c:pt>
                <c:pt idx="2177">
                  <c:v>5174.7089999999998</c:v>
                </c:pt>
                <c:pt idx="2178">
                  <c:v>5193.3410000000003</c:v>
                </c:pt>
                <c:pt idx="2179">
                  <c:v>5252.335</c:v>
                </c:pt>
                <c:pt idx="2180">
                  <c:v>5266.71</c:v>
                </c:pt>
                <c:pt idx="2181">
                  <c:v>5282.25</c:v>
                </c:pt>
                <c:pt idx="2182">
                  <c:v>5305.5080000000007</c:v>
                </c:pt>
                <c:pt idx="2183">
                  <c:v>5314.5210000000034</c:v>
                </c:pt>
                <c:pt idx="2184">
                  <c:v>5341.8120000000044</c:v>
                </c:pt>
                <c:pt idx="2185">
                  <c:v>5414.4379999999965</c:v>
                </c:pt>
                <c:pt idx="2186">
                  <c:v>5416.0210000000034</c:v>
                </c:pt>
                <c:pt idx="2187">
                  <c:v>5437.7879999999996</c:v>
                </c:pt>
                <c:pt idx="2188">
                  <c:v>5437.99</c:v>
                </c:pt>
                <c:pt idx="2189">
                  <c:v>5444.9660000000003</c:v>
                </c:pt>
                <c:pt idx="2190">
                  <c:v>5447.63</c:v>
                </c:pt>
                <c:pt idx="2191">
                  <c:v>5533.8660000000054</c:v>
                </c:pt>
                <c:pt idx="2192">
                  <c:v>5546.5210000000034</c:v>
                </c:pt>
                <c:pt idx="2193">
                  <c:v>5558.0070000000005</c:v>
                </c:pt>
                <c:pt idx="2194">
                  <c:v>5574.3850000000002</c:v>
                </c:pt>
                <c:pt idx="2195">
                  <c:v>5655.5790000000006</c:v>
                </c:pt>
                <c:pt idx="2196">
                  <c:v>5763.6190000000024</c:v>
                </c:pt>
                <c:pt idx="2197">
                  <c:v>5763.924</c:v>
                </c:pt>
                <c:pt idx="2198">
                  <c:v>5823.0769999999993</c:v>
                </c:pt>
                <c:pt idx="2199">
                  <c:v>5843.3460000000014</c:v>
                </c:pt>
                <c:pt idx="2200">
                  <c:v>5850.7910000000002</c:v>
                </c:pt>
                <c:pt idx="2201">
                  <c:v>5884.4059999999999</c:v>
                </c:pt>
                <c:pt idx="2202">
                  <c:v>5894.2110000000002</c:v>
                </c:pt>
                <c:pt idx="2203">
                  <c:v>5908.1379999999999</c:v>
                </c:pt>
                <c:pt idx="2204">
                  <c:v>6015.0540000000001</c:v>
                </c:pt>
                <c:pt idx="2205">
                  <c:v>6045.3870000000006</c:v>
                </c:pt>
                <c:pt idx="2206">
                  <c:v>6080.29</c:v>
                </c:pt>
                <c:pt idx="2207">
                  <c:v>6081.6670000000004</c:v>
                </c:pt>
                <c:pt idx="2208">
                  <c:v>6169.63</c:v>
                </c:pt>
                <c:pt idx="2209">
                  <c:v>6189.9739999999965</c:v>
                </c:pt>
                <c:pt idx="2210">
                  <c:v>6235.8180000000002</c:v>
                </c:pt>
                <c:pt idx="2211">
                  <c:v>6243.2709999999997</c:v>
                </c:pt>
                <c:pt idx="2212">
                  <c:v>6259.94</c:v>
                </c:pt>
                <c:pt idx="2213">
                  <c:v>6368.4</c:v>
                </c:pt>
                <c:pt idx="2214">
                  <c:v>6391.8670000000002</c:v>
                </c:pt>
                <c:pt idx="2215">
                  <c:v>6428.0290000000014</c:v>
                </c:pt>
                <c:pt idx="2216">
                  <c:v>6493.2</c:v>
                </c:pt>
                <c:pt idx="2217">
                  <c:v>1.52</c:v>
                </c:pt>
                <c:pt idx="2218">
                  <c:v>3.6</c:v>
                </c:pt>
                <c:pt idx="2219">
                  <c:v>6.0449219999999855</c:v>
                </c:pt>
                <c:pt idx="2220">
                  <c:v>7.76</c:v>
                </c:pt>
                <c:pt idx="2221">
                  <c:v>8.4</c:v>
                </c:pt>
                <c:pt idx="2222">
                  <c:v>12.12082</c:v>
                </c:pt>
                <c:pt idx="2223">
                  <c:v>13.684530000000002</c:v>
                </c:pt>
                <c:pt idx="2224">
                  <c:v>21.517769999999999</c:v>
                </c:pt>
                <c:pt idx="2225">
                  <c:v>24.4</c:v>
                </c:pt>
                <c:pt idx="2226">
                  <c:v>28.56</c:v>
                </c:pt>
                <c:pt idx="2227">
                  <c:v>39.459340000000005</c:v>
                </c:pt>
                <c:pt idx="2228">
                  <c:v>40.732580000000013</c:v>
                </c:pt>
                <c:pt idx="2229">
                  <c:v>45.2</c:v>
                </c:pt>
                <c:pt idx="2230">
                  <c:v>46.14602</c:v>
                </c:pt>
                <c:pt idx="2231">
                  <c:v>49.033940000000001</c:v>
                </c:pt>
                <c:pt idx="2232">
                  <c:v>53.52</c:v>
                </c:pt>
                <c:pt idx="2233">
                  <c:v>55.162270000000063</c:v>
                </c:pt>
                <c:pt idx="2234">
                  <c:v>61.100620000000006</c:v>
                </c:pt>
                <c:pt idx="2235">
                  <c:v>69.554760000000002</c:v>
                </c:pt>
                <c:pt idx="2236">
                  <c:v>70.449730000000002</c:v>
                </c:pt>
                <c:pt idx="2237">
                  <c:v>76.400000000000006</c:v>
                </c:pt>
                <c:pt idx="2238">
                  <c:v>82.601640000000003</c:v>
                </c:pt>
                <c:pt idx="2239">
                  <c:v>88.769530000000003</c:v>
                </c:pt>
                <c:pt idx="2240">
                  <c:v>95.888309999999919</c:v>
                </c:pt>
                <c:pt idx="2241">
                  <c:v>107.6</c:v>
                </c:pt>
                <c:pt idx="2242">
                  <c:v>109.8276</c:v>
                </c:pt>
                <c:pt idx="2243">
                  <c:v>116.94840000000002</c:v>
                </c:pt>
                <c:pt idx="2244">
                  <c:v>128.4</c:v>
                </c:pt>
                <c:pt idx="2245">
                  <c:v>132.96350000000001</c:v>
                </c:pt>
                <c:pt idx="2246">
                  <c:v>134.88500000000045</c:v>
                </c:pt>
                <c:pt idx="2247">
                  <c:v>141.61019999999999</c:v>
                </c:pt>
                <c:pt idx="2248">
                  <c:v>149.19999999999999</c:v>
                </c:pt>
                <c:pt idx="2249">
                  <c:v>151.21749999999997</c:v>
                </c:pt>
                <c:pt idx="2250">
                  <c:v>158.66969999999998</c:v>
                </c:pt>
                <c:pt idx="2251">
                  <c:v>159.06530000000001</c:v>
                </c:pt>
                <c:pt idx="2252">
                  <c:v>160.50700000000001</c:v>
                </c:pt>
                <c:pt idx="2253">
                  <c:v>169.92000000000004</c:v>
                </c:pt>
                <c:pt idx="2254">
                  <c:v>178.93350000000001</c:v>
                </c:pt>
                <c:pt idx="2255">
                  <c:v>181.72110000000001</c:v>
                </c:pt>
                <c:pt idx="2256">
                  <c:v>187.91800000000001</c:v>
                </c:pt>
                <c:pt idx="2257">
                  <c:v>194.96</c:v>
                </c:pt>
                <c:pt idx="2258">
                  <c:v>196.41349999999997</c:v>
                </c:pt>
                <c:pt idx="2259">
                  <c:v>203.28</c:v>
                </c:pt>
                <c:pt idx="2260">
                  <c:v>203.65540000000001</c:v>
                </c:pt>
                <c:pt idx="2261">
                  <c:v>205.57499999999999</c:v>
                </c:pt>
                <c:pt idx="2262">
                  <c:v>213.66559999999998</c:v>
                </c:pt>
                <c:pt idx="2263">
                  <c:v>215.68720000000027</c:v>
                </c:pt>
                <c:pt idx="2264">
                  <c:v>216.2526</c:v>
                </c:pt>
                <c:pt idx="2265">
                  <c:v>221.35150000000004</c:v>
                </c:pt>
                <c:pt idx="2266">
                  <c:v>229.38210000000063</c:v>
                </c:pt>
                <c:pt idx="2267">
                  <c:v>232.38120000000063</c:v>
                </c:pt>
                <c:pt idx="2268">
                  <c:v>232.4</c:v>
                </c:pt>
                <c:pt idx="2269">
                  <c:v>232.88040000000063</c:v>
                </c:pt>
                <c:pt idx="2270">
                  <c:v>243.13240000000027</c:v>
                </c:pt>
                <c:pt idx="2271">
                  <c:v>261.5659</c:v>
                </c:pt>
                <c:pt idx="2272">
                  <c:v>263.06529999999964</c:v>
                </c:pt>
                <c:pt idx="2273">
                  <c:v>265.22929999999963</c:v>
                </c:pt>
                <c:pt idx="2274">
                  <c:v>265.68</c:v>
                </c:pt>
                <c:pt idx="2275">
                  <c:v>269.86599999999999</c:v>
                </c:pt>
                <c:pt idx="2276">
                  <c:v>274</c:v>
                </c:pt>
                <c:pt idx="2277">
                  <c:v>274.06670000000003</c:v>
                </c:pt>
                <c:pt idx="2278">
                  <c:v>274.90519999999862</c:v>
                </c:pt>
                <c:pt idx="2279">
                  <c:v>280.91739999999879</c:v>
                </c:pt>
                <c:pt idx="2280">
                  <c:v>285.55410000000001</c:v>
                </c:pt>
                <c:pt idx="2281">
                  <c:v>290.64000000000038</c:v>
                </c:pt>
                <c:pt idx="2282">
                  <c:v>297.52140000000003</c:v>
                </c:pt>
                <c:pt idx="2283">
                  <c:v>305.2</c:v>
                </c:pt>
                <c:pt idx="2284">
                  <c:v>315.60000000000002</c:v>
                </c:pt>
                <c:pt idx="2285">
                  <c:v>322.50479999999999</c:v>
                </c:pt>
                <c:pt idx="2286">
                  <c:v>323.91999999999911</c:v>
                </c:pt>
                <c:pt idx="2287">
                  <c:v>324.65620000000001</c:v>
                </c:pt>
                <c:pt idx="2288">
                  <c:v>328.95429999999999</c:v>
                </c:pt>
                <c:pt idx="2289">
                  <c:v>335.38979999999964</c:v>
                </c:pt>
                <c:pt idx="2290">
                  <c:v>336.4</c:v>
                </c:pt>
                <c:pt idx="2291">
                  <c:v>340.85210000000001</c:v>
                </c:pt>
                <c:pt idx="2292">
                  <c:v>344.38279999999969</c:v>
                </c:pt>
                <c:pt idx="2293">
                  <c:v>361.36</c:v>
                </c:pt>
                <c:pt idx="2294">
                  <c:v>364.54489999999998</c:v>
                </c:pt>
                <c:pt idx="2295">
                  <c:v>367.38380000000001</c:v>
                </c:pt>
                <c:pt idx="2296">
                  <c:v>368.34460000000126</c:v>
                </c:pt>
                <c:pt idx="2297">
                  <c:v>370.82129999999898</c:v>
                </c:pt>
                <c:pt idx="2298">
                  <c:v>371.76</c:v>
                </c:pt>
                <c:pt idx="2299">
                  <c:v>372.25060000000002</c:v>
                </c:pt>
                <c:pt idx="2300">
                  <c:v>378</c:v>
                </c:pt>
                <c:pt idx="2301">
                  <c:v>382.16</c:v>
                </c:pt>
                <c:pt idx="2302">
                  <c:v>384.24</c:v>
                </c:pt>
                <c:pt idx="2303">
                  <c:v>391.13709999999969</c:v>
                </c:pt>
                <c:pt idx="2304">
                  <c:v>392.20940000000002</c:v>
                </c:pt>
                <c:pt idx="2305">
                  <c:v>398.72719999999867</c:v>
                </c:pt>
                <c:pt idx="2306">
                  <c:v>398.8</c:v>
                </c:pt>
                <c:pt idx="2307">
                  <c:v>399.01849999999911</c:v>
                </c:pt>
                <c:pt idx="2308">
                  <c:v>407.03160000000003</c:v>
                </c:pt>
                <c:pt idx="2309">
                  <c:v>408.69560000000001</c:v>
                </c:pt>
                <c:pt idx="2310">
                  <c:v>410.96049999999963</c:v>
                </c:pt>
                <c:pt idx="2311">
                  <c:v>426.66390000000001</c:v>
                </c:pt>
                <c:pt idx="2312">
                  <c:v>427.16329999999999</c:v>
                </c:pt>
                <c:pt idx="2313">
                  <c:v>429.23719999999855</c:v>
                </c:pt>
                <c:pt idx="2314">
                  <c:v>431.38979999999964</c:v>
                </c:pt>
                <c:pt idx="2315">
                  <c:v>432.08</c:v>
                </c:pt>
                <c:pt idx="2316">
                  <c:v>432.73709999999892</c:v>
                </c:pt>
                <c:pt idx="2317">
                  <c:v>440.4</c:v>
                </c:pt>
                <c:pt idx="2318">
                  <c:v>448.48409999999905</c:v>
                </c:pt>
                <c:pt idx="2319">
                  <c:v>453.41349999999898</c:v>
                </c:pt>
                <c:pt idx="2320">
                  <c:v>457.04</c:v>
                </c:pt>
                <c:pt idx="2321">
                  <c:v>457.32440000000008</c:v>
                </c:pt>
                <c:pt idx="2322">
                  <c:v>461.2</c:v>
                </c:pt>
                <c:pt idx="2323">
                  <c:v>464.3451</c:v>
                </c:pt>
                <c:pt idx="2324">
                  <c:v>467.21080000000001</c:v>
                </c:pt>
                <c:pt idx="2325">
                  <c:v>472.43619999999794</c:v>
                </c:pt>
                <c:pt idx="2326">
                  <c:v>472.53189999999898</c:v>
                </c:pt>
                <c:pt idx="2327">
                  <c:v>473.0652</c:v>
                </c:pt>
                <c:pt idx="2328">
                  <c:v>482</c:v>
                </c:pt>
                <c:pt idx="2329">
                  <c:v>484.66699999999969</c:v>
                </c:pt>
                <c:pt idx="2330">
                  <c:v>486.20589999999999</c:v>
                </c:pt>
                <c:pt idx="2331">
                  <c:v>488.09009999999898</c:v>
                </c:pt>
                <c:pt idx="2332">
                  <c:v>490.32</c:v>
                </c:pt>
                <c:pt idx="2333">
                  <c:v>494.47999999999911</c:v>
                </c:pt>
                <c:pt idx="2334">
                  <c:v>511.42449999999963</c:v>
                </c:pt>
                <c:pt idx="2335">
                  <c:v>513.86129999999707</c:v>
                </c:pt>
                <c:pt idx="2336">
                  <c:v>523.6</c:v>
                </c:pt>
                <c:pt idx="2337">
                  <c:v>528.78800000000228</c:v>
                </c:pt>
                <c:pt idx="2338">
                  <c:v>530.70950000000005</c:v>
                </c:pt>
                <c:pt idx="2339">
                  <c:v>532.52689999999996</c:v>
                </c:pt>
                <c:pt idx="2340">
                  <c:v>532.64779999999996</c:v>
                </c:pt>
                <c:pt idx="2341">
                  <c:v>534.55399999999997</c:v>
                </c:pt>
                <c:pt idx="2342">
                  <c:v>534.63619999999946</c:v>
                </c:pt>
                <c:pt idx="2343">
                  <c:v>539.52319999999997</c:v>
                </c:pt>
                <c:pt idx="2344">
                  <c:v>544.4</c:v>
                </c:pt>
                <c:pt idx="2345">
                  <c:v>546.524</c:v>
                </c:pt>
                <c:pt idx="2346">
                  <c:v>549.69619999999998</c:v>
                </c:pt>
                <c:pt idx="2347">
                  <c:v>553.16729999999723</c:v>
                </c:pt>
                <c:pt idx="2348">
                  <c:v>556.88</c:v>
                </c:pt>
                <c:pt idx="2349">
                  <c:v>561.04</c:v>
                </c:pt>
                <c:pt idx="2350">
                  <c:v>566.80499999999938</c:v>
                </c:pt>
                <c:pt idx="2351">
                  <c:v>569.02890000000002</c:v>
                </c:pt>
                <c:pt idx="2352">
                  <c:v>569.13900000000001</c:v>
                </c:pt>
                <c:pt idx="2353">
                  <c:v>577.1146</c:v>
                </c:pt>
                <c:pt idx="2354">
                  <c:v>580.36539999999809</c:v>
                </c:pt>
                <c:pt idx="2355">
                  <c:v>580.66789999999946</c:v>
                </c:pt>
                <c:pt idx="2356">
                  <c:v>580.94789999999796</c:v>
                </c:pt>
                <c:pt idx="2357">
                  <c:v>581.21830000000193</c:v>
                </c:pt>
                <c:pt idx="2358">
                  <c:v>582.61069999999938</c:v>
                </c:pt>
                <c:pt idx="2359">
                  <c:v>588.35379999999998</c:v>
                </c:pt>
                <c:pt idx="2360">
                  <c:v>590.93809999999996</c:v>
                </c:pt>
                <c:pt idx="2361">
                  <c:v>598.13940000000002</c:v>
                </c:pt>
                <c:pt idx="2362">
                  <c:v>598.34169999999733</c:v>
                </c:pt>
                <c:pt idx="2363">
                  <c:v>600.46449999999948</c:v>
                </c:pt>
                <c:pt idx="2364">
                  <c:v>601.33749999999748</c:v>
                </c:pt>
                <c:pt idx="2365">
                  <c:v>606.79999999999995</c:v>
                </c:pt>
                <c:pt idx="2366">
                  <c:v>616.65229999999758</c:v>
                </c:pt>
                <c:pt idx="2367">
                  <c:v>617.17600000000004</c:v>
                </c:pt>
                <c:pt idx="2368">
                  <c:v>617.68440000000055</c:v>
                </c:pt>
                <c:pt idx="2369">
                  <c:v>620.29580000000055</c:v>
                </c:pt>
                <c:pt idx="2370">
                  <c:v>629.89089999999999</c:v>
                </c:pt>
                <c:pt idx="2371">
                  <c:v>631.10619999999949</c:v>
                </c:pt>
                <c:pt idx="2372">
                  <c:v>635.38940000000002</c:v>
                </c:pt>
                <c:pt idx="2373">
                  <c:v>636.56319999999948</c:v>
                </c:pt>
                <c:pt idx="2374">
                  <c:v>640.08000000000004</c:v>
                </c:pt>
                <c:pt idx="2375">
                  <c:v>644.24</c:v>
                </c:pt>
                <c:pt idx="2376">
                  <c:v>646.72080000000005</c:v>
                </c:pt>
                <c:pt idx="2377">
                  <c:v>646.95889999999997</c:v>
                </c:pt>
                <c:pt idx="2378">
                  <c:v>648.4</c:v>
                </c:pt>
                <c:pt idx="2379">
                  <c:v>649.54789999999946</c:v>
                </c:pt>
                <c:pt idx="2380">
                  <c:v>660.88</c:v>
                </c:pt>
                <c:pt idx="2381">
                  <c:v>664.32119999999748</c:v>
                </c:pt>
                <c:pt idx="2382">
                  <c:v>665.21299999999997</c:v>
                </c:pt>
                <c:pt idx="2383">
                  <c:v>666.19150000000002</c:v>
                </c:pt>
                <c:pt idx="2384">
                  <c:v>669.2</c:v>
                </c:pt>
                <c:pt idx="2385">
                  <c:v>672.29259999999999</c:v>
                </c:pt>
                <c:pt idx="2386">
                  <c:v>673.31870000000004</c:v>
                </c:pt>
                <c:pt idx="2387">
                  <c:v>682.74630000000002</c:v>
                </c:pt>
                <c:pt idx="2388">
                  <c:v>699.62929999999949</c:v>
                </c:pt>
                <c:pt idx="2389">
                  <c:v>702.48</c:v>
                </c:pt>
                <c:pt idx="2390">
                  <c:v>709.69029999999998</c:v>
                </c:pt>
                <c:pt idx="2391">
                  <c:v>710.04430000000002</c:v>
                </c:pt>
                <c:pt idx="2392">
                  <c:v>710.8</c:v>
                </c:pt>
                <c:pt idx="2393">
                  <c:v>727.8809</c:v>
                </c:pt>
                <c:pt idx="2394">
                  <c:v>730.56459999999947</c:v>
                </c:pt>
                <c:pt idx="2395">
                  <c:v>732.50159999999948</c:v>
                </c:pt>
                <c:pt idx="2396">
                  <c:v>734.78459999999995</c:v>
                </c:pt>
                <c:pt idx="2397">
                  <c:v>739.22519999999997</c:v>
                </c:pt>
                <c:pt idx="2398">
                  <c:v>740.85279999999796</c:v>
                </c:pt>
                <c:pt idx="2399">
                  <c:v>742.13279999999997</c:v>
                </c:pt>
                <c:pt idx="2400">
                  <c:v>745.24400000000003</c:v>
                </c:pt>
                <c:pt idx="2401">
                  <c:v>749.9701</c:v>
                </c:pt>
                <c:pt idx="2402">
                  <c:v>755.49509999999998</c:v>
                </c:pt>
                <c:pt idx="2403">
                  <c:v>760.94209999999759</c:v>
                </c:pt>
                <c:pt idx="2404">
                  <c:v>761.28689999999995</c:v>
                </c:pt>
                <c:pt idx="2405">
                  <c:v>768.4</c:v>
                </c:pt>
                <c:pt idx="2406">
                  <c:v>769.47940000000051</c:v>
                </c:pt>
                <c:pt idx="2407">
                  <c:v>769.53909999999996</c:v>
                </c:pt>
                <c:pt idx="2408">
                  <c:v>773.2</c:v>
                </c:pt>
                <c:pt idx="2409">
                  <c:v>783.38390000000004</c:v>
                </c:pt>
                <c:pt idx="2410">
                  <c:v>784.95870000000002</c:v>
                </c:pt>
                <c:pt idx="2411">
                  <c:v>788.91980000000001</c:v>
                </c:pt>
                <c:pt idx="2412">
                  <c:v>789.11209999999949</c:v>
                </c:pt>
                <c:pt idx="2413">
                  <c:v>790.10900000000004</c:v>
                </c:pt>
                <c:pt idx="2414">
                  <c:v>794.56370000000004</c:v>
                </c:pt>
                <c:pt idx="2415">
                  <c:v>796.12400000000002</c:v>
                </c:pt>
                <c:pt idx="2416">
                  <c:v>797.33939999999996</c:v>
                </c:pt>
                <c:pt idx="2417">
                  <c:v>799.71640000000002</c:v>
                </c:pt>
                <c:pt idx="2418">
                  <c:v>799.83539999999948</c:v>
                </c:pt>
                <c:pt idx="2419">
                  <c:v>802.61440000000005</c:v>
                </c:pt>
                <c:pt idx="2420">
                  <c:v>805.18580000000054</c:v>
                </c:pt>
                <c:pt idx="2421">
                  <c:v>809.32370000000003</c:v>
                </c:pt>
                <c:pt idx="2422">
                  <c:v>810.97469999999998</c:v>
                </c:pt>
                <c:pt idx="2423">
                  <c:v>814.8</c:v>
                </c:pt>
                <c:pt idx="2424">
                  <c:v>815.31109999999808</c:v>
                </c:pt>
                <c:pt idx="2425">
                  <c:v>816.21590000000003</c:v>
                </c:pt>
                <c:pt idx="2426">
                  <c:v>823.73</c:v>
                </c:pt>
                <c:pt idx="2427">
                  <c:v>831.60450000000003</c:v>
                </c:pt>
                <c:pt idx="2428">
                  <c:v>839.17800000000193</c:v>
                </c:pt>
                <c:pt idx="2429">
                  <c:v>849.08590000000004</c:v>
                </c:pt>
                <c:pt idx="2430">
                  <c:v>852.89089999999999</c:v>
                </c:pt>
                <c:pt idx="2431">
                  <c:v>854.92089999999996</c:v>
                </c:pt>
                <c:pt idx="2432">
                  <c:v>856.99630000000002</c:v>
                </c:pt>
                <c:pt idx="2433">
                  <c:v>857.36069999999722</c:v>
                </c:pt>
                <c:pt idx="2434">
                  <c:v>864.70169999999996</c:v>
                </c:pt>
                <c:pt idx="2435">
                  <c:v>866.18460000000005</c:v>
                </c:pt>
                <c:pt idx="2436">
                  <c:v>867.27509999999995</c:v>
                </c:pt>
                <c:pt idx="2437">
                  <c:v>869.66430000000003</c:v>
                </c:pt>
                <c:pt idx="2438">
                  <c:v>871.11829999999998</c:v>
                </c:pt>
                <c:pt idx="2439">
                  <c:v>875.11800000000005</c:v>
                </c:pt>
                <c:pt idx="2440">
                  <c:v>875.82839999999999</c:v>
                </c:pt>
                <c:pt idx="2441">
                  <c:v>883.88119999999947</c:v>
                </c:pt>
                <c:pt idx="2442">
                  <c:v>889.06519999999796</c:v>
                </c:pt>
                <c:pt idx="2443">
                  <c:v>889.50509999999997</c:v>
                </c:pt>
                <c:pt idx="2444">
                  <c:v>889.97940000000051</c:v>
                </c:pt>
                <c:pt idx="2445">
                  <c:v>897.86039999999946</c:v>
                </c:pt>
                <c:pt idx="2446">
                  <c:v>898</c:v>
                </c:pt>
                <c:pt idx="2447">
                  <c:v>904.22709999999938</c:v>
                </c:pt>
                <c:pt idx="2448">
                  <c:v>906.31999999999948</c:v>
                </c:pt>
                <c:pt idx="2449">
                  <c:v>917.24950000000001</c:v>
                </c:pt>
                <c:pt idx="2450">
                  <c:v>919.12860000000001</c:v>
                </c:pt>
                <c:pt idx="2451">
                  <c:v>931.28000000000054</c:v>
                </c:pt>
                <c:pt idx="2452">
                  <c:v>936.91430000000003</c:v>
                </c:pt>
                <c:pt idx="2453">
                  <c:v>939.6</c:v>
                </c:pt>
                <c:pt idx="2454">
                  <c:v>947.05930000000001</c:v>
                </c:pt>
                <c:pt idx="2455">
                  <c:v>953.43470000000002</c:v>
                </c:pt>
                <c:pt idx="2456">
                  <c:v>960.4</c:v>
                </c:pt>
                <c:pt idx="2457">
                  <c:v>968.03639999999996</c:v>
                </c:pt>
                <c:pt idx="2458">
                  <c:v>968.4</c:v>
                </c:pt>
                <c:pt idx="2459">
                  <c:v>980.49689999999998</c:v>
                </c:pt>
                <c:pt idx="2460">
                  <c:v>981.2</c:v>
                </c:pt>
                <c:pt idx="2461">
                  <c:v>983.61519999999996</c:v>
                </c:pt>
                <c:pt idx="2462">
                  <c:v>994.69669999999996</c:v>
                </c:pt>
                <c:pt idx="2463">
                  <c:v>998.00450000000001</c:v>
                </c:pt>
                <c:pt idx="2464">
                  <c:v>1001.472</c:v>
                </c:pt>
                <c:pt idx="2465">
                  <c:v>1010.3199999999994</c:v>
                </c:pt>
                <c:pt idx="2466">
                  <c:v>1012.8309999999981</c:v>
                </c:pt>
                <c:pt idx="2467">
                  <c:v>1023.6980000000005</c:v>
                </c:pt>
                <c:pt idx="2468">
                  <c:v>1025.0150000000001</c:v>
                </c:pt>
                <c:pt idx="2469">
                  <c:v>1034.463</c:v>
                </c:pt>
                <c:pt idx="2470">
                  <c:v>1035.098</c:v>
                </c:pt>
                <c:pt idx="2471">
                  <c:v>1036.02</c:v>
                </c:pt>
                <c:pt idx="2472">
                  <c:v>1036.8789999999999</c:v>
                </c:pt>
                <c:pt idx="2473">
                  <c:v>1043.463</c:v>
                </c:pt>
                <c:pt idx="2474">
                  <c:v>1045.7170000000001</c:v>
                </c:pt>
                <c:pt idx="2475">
                  <c:v>1047.4670000000001</c:v>
                </c:pt>
                <c:pt idx="2476">
                  <c:v>1048.4000000000001</c:v>
                </c:pt>
                <c:pt idx="2477">
                  <c:v>1048.6859999999999</c:v>
                </c:pt>
                <c:pt idx="2478">
                  <c:v>1049.509</c:v>
                </c:pt>
                <c:pt idx="2479">
                  <c:v>1051.808</c:v>
                </c:pt>
                <c:pt idx="2480">
                  <c:v>1053.1519999999998</c:v>
                </c:pt>
                <c:pt idx="2481">
                  <c:v>1060.24</c:v>
                </c:pt>
                <c:pt idx="2482">
                  <c:v>1060.3779999999999</c:v>
                </c:pt>
                <c:pt idx="2483">
                  <c:v>1064.4000000000001</c:v>
                </c:pt>
                <c:pt idx="2484">
                  <c:v>1065.749</c:v>
                </c:pt>
                <c:pt idx="2485">
                  <c:v>1086.0939999999998</c:v>
                </c:pt>
                <c:pt idx="2486">
                  <c:v>1087.2839999999999</c:v>
                </c:pt>
                <c:pt idx="2487">
                  <c:v>1088.4000000000001</c:v>
                </c:pt>
                <c:pt idx="2488">
                  <c:v>1107.1529999999998</c:v>
                </c:pt>
                <c:pt idx="2489">
                  <c:v>1110.021</c:v>
                </c:pt>
                <c:pt idx="2490">
                  <c:v>1127.202</c:v>
                </c:pt>
                <c:pt idx="2491">
                  <c:v>1133.9770000000001</c:v>
                </c:pt>
                <c:pt idx="2492">
                  <c:v>1134.912</c:v>
                </c:pt>
                <c:pt idx="2493">
                  <c:v>1136.1179999999999</c:v>
                </c:pt>
                <c:pt idx="2494">
                  <c:v>1145.288</c:v>
                </c:pt>
                <c:pt idx="2495">
                  <c:v>1145.5819999999999</c:v>
                </c:pt>
                <c:pt idx="2496">
                  <c:v>1153.867</c:v>
                </c:pt>
                <c:pt idx="2497">
                  <c:v>1163.3499999999999</c:v>
                </c:pt>
                <c:pt idx="2498">
                  <c:v>1165.627</c:v>
                </c:pt>
                <c:pt idx="2499">
                  <c:v>1168.4000000000001</c:v>
                </c:pt>
                <c:pt idx="2500">
                  <c:v>1169.3409999999999</c:v>
                </c:pt>
                <c:pt idx="2501">
                  <c:v>1170.701</c:v>
                </c:pt>
                <c:pt idx="2502">
                  <c:v>1178.511</c:v>
                </c:pt>
                <c:pt idx="2503">
                  <c:v>1179.33</c:v>
                </c:pt>
                <c:pt idx="2504">
                  <c:v>1185.463</c:v>
                </c:pt>
                <c:pt idx="2505">
                  <c:v>1189.2</c:v>
                </c:pt>
                <c:pt idx="2506">
                  <c:v>1194.5929999999998</c:v>
                </c:pt>
                <c:pt idx="2507">
                  <c:v>1199.615</c:v>
                </c:pt>
                <c:pt idx="2508">
                  <c:v>1200.345</c:v>
                </c:pt>
                <c:pt idx="2509">
                  <c:v>1202.865</c:v>
                </c:pt>
                <c:pt idx="2510">
                  <c:v>1208.991</c:v>
                </c:pt>
                <c:pt idx="2511">
                  <c:v>1210.646</c:v>
                </c:pt>
                <c:pt idx="2512">
                  <c:v>1221.627</c:v>
                </c:pt>
                <c:pt idx="2513">
                  <c:v>1228.336</c:v>
                </c:pt>
                <c:pt idx="2514">
                  <c:v>1250.046</c:v>
                </c:pt>
                <c:pt idx="2515">
                  <c:v>1254.9390000000001</c:v>
                </c:pt>
                <c:pt idx="2516">
                  <c:v>1255.443</c:v>
                </c:pt>
                <c:pt idx="2517">
                  <c:v>1269.518</c:v>
                </c:pt>
                <c:pt idx="2518">
                  <c:v>1271.3109999999999</c:v>
                </c:pt>
                <c:pt idx="2519">
                  <c:v>1271.9590000000001</c:v>
                </c:pt>
                <c:pt idx="2520">
                  <c:v>1272.4000000000001</c:v>
                </c:pt>
                <c:pt idx="2521">
                  <c:v>1276.569</c:v>
                </c:pt>
                <c:pt idx="2522">
                  <c:v>1282.9760000000001</c:v>
                </c:pt>
                <c:pt idx="2523">
                  <c:v>1295.317</c:v>
                </c:pt>
                <c:pt idx="2524">
                  <c:v>1296.539</c:v>
                </c:pt>
                <c:pt idx="2525">
                  <c:v>1296.8229999999999</c:v>
                </c:pt>
                <c:pt idx="2526">
                  <c:v>1299.463</c:v>
                </c:pt>
                <c:pt idx="2527">
                  <c:v>1302.1829999999998</c:v>
                </c:pt>
                <c:pt idx="2528">
                  <c:v>1305.146</c:v>
                </c:pt>
                <c:pt idx="2529">
                  <c:v>1306.5260000000001</c:v>
                </c:pt>
                <c:pt idx="2530">
                  <c:v>1307.963</c:v>
                </c:pt>
                <c:pt idx="2531">
                  <c:v>1315.2070000000001</c:v>
                </c:pt>
                <c:pt idx="2532">
                  <c:v>1318.8419999999999</c:v>
                </c:pt>
                <c:pt idx="2533">
                  <c:v>1320.6859999999999</c:v>
                </c:pt>
                <c:pt idx="2534">
                  <c:v>1329.048</c:v>
                </c:pt>
                <c:pt idx="2535">
                  <c:v>1334.2090000000001</c:v>
                </c:pt>
                <c:pt idx="2536">
                  <c:v>1336.9170000000001</c:v>
                </c:pt>
                <c:pt idx="2537">
                  <c:v>1339.3619999999999</c:v>
                </c:pt>
                <c:pt idx="2538">
                  <c:v>1345.27</c:v>
                </c:pt>
                <c:pt idx="2539">
                  <c:v>1346.626</c:v>
                </c:pt>
                <c:pt idx="2540">
                  <c:v>1348.7460000000001</c:v>
                </c:pt>
                <c:pt idx="2541">
                  <c:v>1351.8819999999998</c:v>
                </c:pt>
                <c:pt idx="2542">
                  <c:v>1353.2639999999999</c:v>
                </c:pt>
                <c:pt idx="2543">
                  <c:v>1362.8969999999999</c:v>
                </c:pt>
                <c:pt idx="2544">
                  <c:v>1363.0739999999998</c:v>
                </c:pt>
                <c:pt idx="2545">
                  <c:v>1365.9670000000001</c:v>
                </c:pt>
                <c:pt idx="2546">
                  <c:v>1368.4</c:v>
                </c:pt>
                <c:pt idx="2547">
                  <c:v>1376.2560000000001</c:v>
                </c:pt>
                <c:pt idx="2548">
                  <c:v>1383.4070000000011</c:v>
                </c:pt>
                <c:pt idx="2549">
                  <c:v>1390.7560000000001</c:v>
                </c:pt>
                <c:pt idx="2550">
                  <c:v>1396.098</c:v>
                </c:pt>
                <c:pt idx="2551">
                  <c:v>1397.2</c:v>
                </c:pt>
                <c:pt idx="2552">
                  <c:v>1401.943</c:v>
                </c:pt>
                <c:pt idx="2553">
                  <c:v>1404.817</c:v>
                </c:pt>
                <c:pt idx="2554">
                  <c:v>1405.069</c:v>
                </c:pt>
                <c:pt idx="2555">
                  <c:v>1411.45</c:v>
                </c:pt>
                <c:pt idx="2556">
                  <c:v>1418</c:v>
                </c:pt>
                <c:pt idx="2557">
                  <c:v>1418.6949999999956</c:v>
                </c:pt>
                <c:pt idx="2558">
                  <c:v>1420.2239999999999</c:v>
                </c:pt>
                <c:pt idx="2559">
                  <c:v>1429.8419999999999</c:v>
                </c:pt>
                <c:pt idx="2560">
                  <c:v>1430.2819999999999</c:v>
                </c:pt>
                <c:pt idx="2561">
                  <c:v>1437.6979999999999</c:v>
                </c:pt>
                <c:pt idx="2562">
                  <c:v>1438.8</c:v>
                </c:pt>
                <c:pt idx="2563">
                  <c:v>1440.326</c:v>
                </c:pt>
                <c:pt idx="2564">
                  <c:v>1442.1969999999999</c:v>
                </c:pt>
                <c:pt idx="2565">
                  <c:v>1442.5060000000001</c:v>
                </c:pt>
                <c:pt idx="2566">
                  <c:v>1443.2550000000001</c:v>
                </c:pt>
                <c:pt idx="2567">
                  <c:v>1444.8939999999998</c:v>
                </c:pt>
                <c:pt idx="2568">
                  <c:v>1448.3419999999999</c:v>
                </c:pt>
                <c:pt idx="2569">
                  <c:v>1448.4</c:v>
                </c:pt>
                <c:pt idx="2570">
                  <c:v>1455.424</c:v>
                </c:pt>
                <c:pt idx="2571">
                  <c:v>1455.461</c:v>
                </c:pt>
                <c:pt idx="2572">
                  <c:v>1457.8319999999999</c:v>
                </c:pt>
                <c:pt idx="2573">
                  <c:v>1459.3619999999999</c:v>
                </c:pt>
                <c:pt idx="2574">
                  <c:v>1460.402</c:v>
                </c:pt>
                <c:pt idx="2575">
                  <c:v>1467.92</c:v>
                </c:pt>
                <c:pt idx="2576">
                  <c:v>1469.556</c:v>
                </c:pt>
                <c:pt idx="2577">
                  <c:v>1472.8109999999999</c:v>
                </c:pt>
                <c:pt idx="2578">
                  <c:v>1474.2629999999999</c:v>
                </c:pt>
                <c:pt idx="2579">
                  <c:v>1481.798</c:v>
                </c:pt>
                <c:pt idx="2580">
                  <c:v>1481.8409999999999</c:v>
                </c:pt>
                <c:pt idx="2581">
                  <c:v>1490.9770000000001</c:v>
                </c:pt>
                <c:pt idx="2582">
                  <c:v>1509.52</c:v>
                </c:pt>
                <c:pt idx="2583">
                  <c:v>1509.7380000000001</c:v>
                </c:pt>
                <c:pt idx="2584">
                  <c:v>1511.5050000000001</c:v>
                </c:pt>
                <c:pt idx="2585">
                  <c:v>1522.501</c:v>
                </c:pt>
                <c:pt idx="2586">
                  <c:v>1526.2829999999999</c:v>
                </c:pt>
                <c:pt idx="2587">
                  <c:v>1528.4</c:v>
                </c:pt>
                <c:pt idx="2588">
                  <c:v>1529.8779999999999</c:v>
                </c:pt>
                <c:pt idx="2589">
                  <c:v>1533.0450000000001</c:v>
                </c:pt>
                <c:pt idx="2590">
                  <c:v>1536.713</c:v>
                </c:pt>
                <c:pt idx="2591">
                  <c:v>1537.5639999999999</c:v>
                </c:pt>
                <c:pt idx="2592">
                  <c:v>1537.818</c:v>
                </c:pt>
                <c:pt idx="2593">
                  <c:v>1541.4190000000001</c:v>
                </c:pt>
                <c:pt idx="2594">
                  <c:v>1547.3619999999999</c:v>
                </c:pt>
                <c:pt idx="2595">
                  <c:v>1553.4839999999999</c:v>
                </c:pt>
                <c:pt idx="2596">
                  <c:v>1554.7329999999999</c:v>
                </c:pt>
                <c:pt idx="2597">
                  <c:v>1561.7460000000001</c:v>
                </c:pt>
                <c:pt idx="2598">
                  <c:v>1567.4150000000011</c:v>
                </c:pt>
                <c:pt idx="2599">
                  <c:v>1567.4270000000001</c:v>
                </c:pt>
                <c:pt idx="2600">
                  <c:v>1571.2760000000001</c:v>
                </c:pt>
                <c:pt idx="2601">
                  <c:v>1575.29</c:v>
                </c:pt>
                <c:pt idx="2602">
                  <c:v>1575.327</c:v>
                </c:pt>
                <c:pt idx="2603">
                  <c:v>1581.1309999999999</c:v>
                </c:pt>
                <c:pt idx="2604">
                  <c:v>1584.1949999999956</c:v>
                </c:pt>
                <c:pt idx="2605">
                  <c:v>1584.4</c:v>
                </c:pt>
                <c:pt idx="2606">
                  <c:v>1587.2939999999999</c:v>
                </c:pt>
                <c:pt idx="2607">
                  <c:v>1593.8519999999999</c:v>
                </c:pt>
                <c:pt idx="2608">
                  <c:v>1601.461</c:v>
                </c:pt>
                <c:pt idx="2609">
                  <c:v>1602.258</c:v>
                </c:pt>
                <c:pt idx="2610">
                  <c:v>1603.9260000000011</c:v>
                </c:pt>
                <c:pt idx="2611">
                  <c:v>1605.2</c:v>
                </c:pt>
                <c:pt idx="2612">
                  <c:v>1606.7370000000001</c:v>
                </c:pt>
                <c:pt idx="2613">
                  <c:v>1608.0539999999999</c:v>
                </c:pt>
                <c:pt idx="2614">
                  <c:v>1617.309</c:v>
                </c:pt>
                <c:pt idx="2615">
                  <c:v>1618.4060000000011</c:v>
                </c:pt>
                <c:pt idx="2616">
                  <c:v>1623.3719999999998</c:v>
                </c:pt>
                <c:pt idx="2617">
                  <c:v>1625.952</c:v>
                </c:pt>
                <c:pt idx="2618">
                  <c:v>1630.606</c:v>
                </c:pt>
                <c:pt idx="2619">
                  <c:v>1632.6309999999999</c:v>
                </c:pt>
                <c:pt idx="2620">
                  <c:v>1637.6899999999998</c:v>
                </c:pt>
                <c:pt idx="2621">
                  <c:v>1638.7429999999999</c:v>
                </c:pt>
                <c:pt idx="2622">
                  <c:v>1638.9349999999999</c:v>
                </c:pt>
                <c:pt idx="2623">
                  <c:v>1639.7249999999999</c:v>
                </c:pt>
                <c:pt idx="2624">
                  <c:v>1642.03</c:v>
                </c:pt>
                <c:pt idx="2625">
                  <c:v>1644.077</c:v>
                </c:pt>
                <c:pt idx="2626">
                  <c:v>1644.396</c:v>
                </c:pt>
                <c:pt idx="2627">
                  <c:v>1647.9290000000001</c:v>
                </c:pt>
                <c:pt idx="2628">
                  <c:v>1649.808</c:v>
                </c:pt>
                <c:pt idx="2629">
                  <c:v>1652.2360000000001</c:v>
                </c:pt>
                <c:pt idx="2630">
                  <c:v>1655.6799999999998</c:v>
                </c:pt>
                <c:pt idx="2631">
                  <c:v>1658.729</c:v>
                </c:pt>
                <c:pt idx="2632">
                  <c:v>1659.923</c:v>
                </c:pt>
                <c:pt idx="2633">
                  <c:v>1660.8939999999998</c:v>
                </c:pt>
                <c:pt idx="2634">
                  <c:v>1664.4449999999999</c:v>
                </c:pt>
                <c:pt idx="2635">
                  <c:v>1664.527</c:v>
                </c:pt>
                <c:pt idx="2636">
                  <c:v>1666.5360000000001</c:v>
                </c:pt>
                <c:pt idx="2637">
                  <c:v>1674.3439999999998</c:v>
                </c:pt>
                <c:pt idx="2638">
                  <c:v>1676.5989999999999</c:v>
                </c:pt>
                <c:pt idx="2639">
                  <c:v>1678.875</c:v>
                </c:pt>
                <c:pt idx="2640">
                  <c:v>1682.3629999999998</c:v>
                </c:pt>
                <c:pt idx="2641">
                  <c:v>1688.4</c:v>
                </c:pt>
                <c:pt idx="2642">
                  <c:v>1691.3629999999998</c:v>
                </c:pt>
                <c:pt idx="2643">
                  <c:v>1692.2180000000001</c:v>
                </c:pt>
                <c:pt idx="2644">
                  <c:v>1698.0170000000001</c:v>
                </c:pt>
                <c:pt idx="2645">
                  <c:v>1702.2380000000001</c:v>
                </c:pt>
                <c:pt idx="2646">
                  <c:v>1702.9860000000001</c:v>
                </c:pt>
                <c:pt idx="2647">
                  <c:v>1708.576</c:v>
                </c:pt>
                <c:pt idx="2648">
                  <c:v>1709.337</c:v>
                </c:pt>
                <c:pt idx="2649">
                  <c:v>1715.1679999999999</c:v>
                </c:pt>
                <c:pt idx="2650">
                  <c:v>1717.4290000000001</c:v>
                </c:pt>
                <c:pt idx="2651">
                  <c:v>1720.2149999999999</c:v>
                </c:pt>
                <c:pt idx="2652">
                  <c:v>1722.0260000000001</c:v>
                </c:pt>
                <c:pt idx="2653">
                  <c:v>1724.732</c:v>
                </c:pt>
                <c:pt idx="2654">
                  <c:v>1730.1229999999998</c:v>
                </c:pt>
                <c:pt idx="2655">
                  <c:v>1734.627</c:v>
                </c:pt>
                <c:pt idx="2656">
                  <c:v>1742.4860000000001</c:v>
                </c:pt>
                <c:pt idx="2657">
                  <c:v>1748.6179999999999</c:v>
                </c:pt>
                <c:pt idx="2658">
                  <c:v>1751.096</c:v>
                </c:pt>
                <c:pt idx="2659">
                  <c:v>1751.5119999999999</c:v>
                </c:pt>
                <c:pt idx="2660">
                  <c:v>1751.6939999999956</c:v>
                </c:pt>
                <c:pt idx="2661">
                  <c:v>1760.577</c:v>
                </c:pt>
                <c:pt idx="2662">
                  <c:v>1761.4739999999999</c:v>
                </c:pt>
                <c:pt idx="2663">
                  <c:v>1768.4</c:v>
                </c:pt>
                <c:pt idx="2664">
                  <c:v>1771.4690000000001</c:v>
                </c:pt>
                <c:pt idx="2665">
                  <c:v>1778.991</c:v>
                </c:pt>
                <c:pt idx="2666">
                  <c:v>1785.239</c:v>
                </c:pt>
                <c:pt idx="2667">
                  <c:v>1785.4349999999999</c:v>
                </c:pt>
                <c:pt idx="2668">
                  <c:v>1794.8209999999999</c:v>
                </c:pt>
                <c:pt idx="2669">
                  <c:v>1795.8729999999998</c:v>
                </c:pt>
                <c:pt idx="2670">
                  <c:v>1808.9190000000001</c:v>
                </c:pt>
                <c:pt idx="2671">
                  <c:v>1813.2</c:v>
                </c:pt>
                <c:pt idx="2672">
                  <c:v>1821.6949999999956</c:v>
                </c:pt>
                <c:pt idx="2673">
                  <c:v>1823.3979999999999</c:v>
                </c:pt>
                <c:pt idx="2674">
                  <c:v>1823.6189999999999</c:v>
                </c:pt>
                <c:pt idx="2675">
                  <c:v>1824.989</c:v>
                </c:pt>
                <c:pt idx="2676">
                  <c:v>1827.0989999999999</c:v>
                </c:pt>
                <c:pt idx="2677">
                  <c:v>1835.8409999999999</c:v>
                </c:pt>
                <c:pt idx="2678">
                  <c:v>1838.7939999999999</c:v>
                </c:pt>
                <c:pt idx="2679">
                  <c:v>1841.3</c:v>
                </c:pt>
                <c:pt idx="2680">
                  <c:v>1843.971</c:v>
                </c:pt>
                <c:pt idx="2681">
                  <c:v>1848.4</c:v>
                </c:pt>
                <c:pt idx="2682">
                  <c:v>1849.8799999999999</c:v>
                </c:pt>
                <c:pt idx="2683">
                  <c:v>1854.8619999999999</c:v>
                </c:pt>
                <c:pt idx="2684">
                  <c:v>1863</c:v>
                </c:pt>
                <c:pt idx="2685">
                  <c:v>1876.54</c:v>
                </c:pt>
                <c:pt idx="2686">
                  <c:v>1895.43</c:v>
                </c:pt>
                <c:pt idx="2687">
                  <c:v>1896.4</c:v>
                </c:pt>
                <c:pt idx="2688">
                  <c:v>1908.355</c:v>
                </c:pt>
                <c:pt idx="2689">
                  <c:v>1913.1409999999998</c:v>
                </c:pt>
                <c:pt idx="2690">
                  <c:v>1914.1739999999998</c:v>
                </c:pt>
                <c:pt idx="2691">
                  <c:v>1920.348</c:v>
                </c:pt>
                <c:pt idx="2692">
                  <c:v>1930.319</c:v>
                </c:pt>
                <c:pt idx="2693">
                  <c:v>1934.1309999999999</c:v>
                </c:pt>
                <c:pt idx="2694">
                  <c:v>1934.9770000000001</c:v>
                </c:pt>
                <c:pt idx="2695">
                  <c:v>1938</c:v>
                </c:pt>
                <c:pt idx="2696">
                  <c:v>1946.92</c:v>
                </c:pt>
                <c:pt idx="2697">
                  <c:v>1947.8409999999999</c:v>
                </c:pt>
                <c:pt idx="2698">
                  <c:v>1949.8909999999998</c:v>
                </c:pt>
                <c:pt idx="2699">
                  <c:v>1958.395</c:v>
                </c:pt>
                <c:pt idx="2700">
                  <c:v>1963.3619999999999</c:v>
                </c:pt>
                <c:pt idx="2701">
                  <c:v>1977.327</c:v>
                </c:pt>
                <c:pt idx="2702">
                  <c:v>1979.1029999999998</c:v>
                </c:pt>
                <c:pt idx="2703">
                  <c:v>1987.2180000000001</c:v>
                </c:pt>
                <c:pt idx="2704">
                  <c:v>1991.1809999999998</c:v>
                </c:pt>
                <c:pt idx="2705">
                  <c:v>2008.4</c:v>
                </c:pt>
                <c:pt idx="2706">
                  <c:v>2010.248</c:v>
                </c:pt>
                <c:pt idx="2707">
                  <c:v>2015.5629999999999</c:v>
                </c:pt>
                <c:pt idx="2708">
                  <c:v>2021.2</c:v>
                </c:pt>
                <c:pt idx="2709">
                  <c:v>2027.8979999999999</c:v>
                </c:pt>
                <c:pt idx="2710">
                  <c:v>2030.6029999999998</c:v>
                </c:pt>
                <c:pt idx="2711">
                  <c:v>2036.5629999999999</c:v>
                </c:pt>
                <c:pt idx="2712">
                  <c:v>2037.47</c:v>
                </c:pt>
                <c:pt idx="2713">
                  <c:v>2039.569</c:v>
                </c:pt>
                <c:pt idx="2714">
                  <c:v>2057.681</c:v>
                </c:pt>
                <c:pt idx="2715">
                  <c:v>2067.6979999999999</c:v>
                </c:pt>
                <c:pt idx="2716">
                  <c:v>2069.9150000000022</c:v>
                </c:pt>
                <c:pt idx="2717">
                  <c:v>2079.0650000000001</c:v>
                </c:pt>
                <c:pt idx="2718">
                  <c:v>2087.6869999999917</c:v>
                </c:pt>
                <c:pt idx="2719">
                  <c:v>2093.7679999999987</c:v>
                </c:pt>
                <c:pt idx="2720">
                  <c:v>2094.2170000000001</c:v>
                </c:pt>
                <c:pt idx="2721">
                  <c:v>2094.6979999999999</c:v>
                </c:pt>
                <c:pt idx="2722">
                  <c:v>2106.2150000000001</c:v>
                </c:pt>
                <c:pt idx="2723">
                  <c:v>2108.7659999999987</c:v>
                </c:pt>
                <c:pt idx="2724">
                  <c:v>2120.665</c:v>
                </c:pt>
                <c:pt idx="2725">
                  <c:v>2124.9749999999999</c:v>
                </c:pt>
                <c:pt idx="2726">
                  <c:v>2127.8670000000002</c:v>
                </c:pt>
                <c:pt idx="2727">
                  <c:v>2131.6079999999997</c:v>
                </c:pt>
                <c:pt idx="2728">
                  <c:v>2139.1930000000002</c:v>
                </c:pt>
                <c:pt idx="2729">
                  <c:v>2142.6379999999999</c:v>
                </c:pt>
                <c:pt idx="2730">
                  <c:v>2143.8540000000012</c:v>
                </c:pt>
                <c:pt idx="2731">
                  <c:v>2150.5430000000001</c:v>
                </c:pt>
                <c:pt idx="2732">
                  <c:v>2153.366</c:v>
                </c:pt>
                <c:pt idx="2733">
                  <c:v>2157.9659999999999</c:v>
                </c:pt>
                <c:pt idx="2734">
                  <c:v>2158.38</c:v>
                </c:pt>
                <c:pt idx="2735">
                  <c:v>2159.4250000000002</c:v>
                </c:pt>
                <c:pt idx="2736">
                  <c:v>2160.547</c:v>
                </c:pt>
                <c:pt idx="2737">
                  <c:v>2165.7930000000001</c:v>
                </c:pt>
                <c:pt idx="2738">
                  <c:v>2168.4</c:v>
                </c:pt>
                <c:pt idx="2739">
                  <c:v>2169.8110000000083</c:v>
                </c:pt>
                <c:pt idx="2740">
                  <c:v>2177.3140000000012</c:v>
                </c:pt>
                <c:pt idx="2741">
                  <c:v>2183.9560000000001</c:v>
                </c:pt>
                <c:pt idx="2742">
                  <c:v>2186.7599999999998</c:v>
                </c:pt>
                <c:pt idx="2743">
                  <c:v>2199.4160000000002</c:v>
                </c:pt>
                <c:pt idx="2744">
                  <c:v>2206.056</c:v>
                </c:pt>
                <c:pt idx="2745">
                  <c:v>2213.1039999999998</c:v>
                </c:pt>
                <c:pt idx="2746">
                  <c:v>2218.4409999999998</c:v>
                </c:pt>
                <c:pt idx="2747">
                  <c:v>2229.1999999999998</c:v>
                </c:pt>
                <c:pt idx="2748">
                  <c:v>2230.9140000000002</c:v>
                </c:pt>
                <c:pt idx="2749">
                  <c:v>2231.8429999999998</c:v>
                </c:pt>
                <c:pt idx="2750">
                  <c:v>2237.1889999999912</c:v>
                </c:pt>
                <c:pt idx="2751">
                  <c:v>2242.2259999999997</c:v>
                </c:pt>
                <c:pt idx="2752">
                  <c:v>2247.5859999999998</c:v>
                </c:pt>
                <c:pt idx="2753">
                  <c:v>2254.2550000000001</c:v>
                </c:pt>
                <c:pt idx="2754">
                  <c:v>2258.6419999999998</c:v>
                </c:pt>
                <c:pt idx="2755">
                  <c:v>2268.6190000000001</c:v>
                </c:pt>
                <c:pt idx="2756">
                  <c:v>2273.038</c:v>
                </c:pt>
                <c:pt idx="2757">
                  <c:v>2276.259</c:v>
                </c:pt>
                <c:pt idx="2758">
                  <c:v>2284.181</c:v>
                </c:pt>
                <c:pt idx="2759">
                  <c:v>2307.3580000000002</c:v>
                </c:pt>
                <c:pt idx="2760">
                  <c:v>2312.0540000000001</c:v>
                </c:pt>
                <c:pt idx="2761">
                  <c:v>2321.0700000000002</c:v>
                </c:pt>
                <c:pt idx="2762">
                  <c:v>2323.4659999999999</c:v>
                </c:pt>
                <c:pt idx="2763">
                  <c:v>2327.7350000000001</c:v>
                </c:pt>
                <c:pt idx="2764">
                  <c:v>2347.1770000000001</c:v>
                </c:pt>
                <c:pt idx="2765">
                  <c:v>2348.5920000000001</c:v>
                </c:pt>
                <c:pt idx="2766">
                  <c:v>2348.7579999999998</c:v>
                </c:pt>
                <c:pt idx="2767">
                  <c:v>2352.8730000000078</c:v>
                </c:pt>
                <c:pt idx="2768">
                  <c:v>2358.8879999999999</c:v>
                </c:pt>
                <c:pt idx="2769">
                  <c:v>2358.962</c:v>
                </c:pt>
                <c:pt idx="2770">
                  <c:v>2363.5749999999998</c:v>
                </c:pt>
                <c:pt idx="2771">
                  <c:v>2369.9</c:v>
                </c:pt>
                <c:pt idx="2772">
                  <c:v>2369.9910000000073</c:v>
                </c:pt>
                <c:pt idx="2773">
                  <c:v>2378.221</c:v>
                </c:pt>
                <c:pt idx="2774">
                  <c:v>2379.0990000000002</c:v>
                </c:pt>
                <c:pt idx="2775">
                  <c:v>2385.5329999999999</c:v>
                </c:pt>
                <c:pt idx="2776">
                  <c:v>2386.3920000000012</c:v>
                </c:pt>
                <c:pt idx="2777">
                  <c:v>2391.4090000000001</c:v>
                </c:pt>
                <c:pt idx="2778">
                  <c:v>2422.5300000000002</c:v>
                </c:pt>
                <c:pt idx="2779">
                  <c:v>2427.0949999999998</c:v>
                </c:pt>
                <c:pt idx="2780">
                  <c:v>2428.2570000000001</c:v>
                </c:pt>
                <c:pt idx="2781">
                  <c:v>2439.6509999999998</c:v>
                </c:pt>
                <c:pt idx="2782">
                  <c:v>2439.9760000000001</c:v>
                </c:pt>
                <c:pt idx="2783">
                  <c:v>2450.9259999999999</c:v>
                </c:pt>
                <c:pt idx="2784">
                  <c:v>2467.0509999999999</c:v>
                </c:pt>
                <c:pt idx="2785">
                  <c:v>2469.16</c:v>
                </c:pt>
                <c:pt idx="2786">
                  <c:v>2471.5659999999998</c:v>
                </c:pt>
                <c:pt idx="2787">
                  <c:v>2491.7069999999912</c:v>
                </c:pt>
                <c:pt idx="2788">
                  <c:v>2505.1179999999999</c:v>
                </c:pt>
                <c:pt idx="2789">
                  <c:v>2514.1120000000001</c:v>
                </c:pt>
                <c:pt idx="2790">
                  <c:v>2526.1320000000001</c:v>
                </c:pt>
                <c:pt idx="2791">
                  <c:v>2532.8389999999999</c:v>
                </c:pt>
                <c:pt idx="2792">
                  <c:v>2533.8069999999998</c:v>
                </c:pt>
                <c:pt idx="2793">
                  <c:v>2538.2809999999922</c:v>
                </c:pt>
                <c:pt idx="2794">
                  <c:v>2540.3470000000002</c:v>
                </c:pt>
                <c:pt idx="2795">
                  <c:v>2542.777</c:v>
                </c:pt>
                <c:pt idx="2796">
                  <c:v>2570.1959999999999</c:v>
                </c:pt>
                <c:pt idx="2797">
                  <c:v>2580.2869999999907</c:v>
                </c:pt>
                <c:pt idx="2798">
                  <c:v>2587.4450000000002</c:v>
                </c:pt>
                <c:pt idx="2799">
                  <c:v>2588.0300000000002</c:v>
                </c:pt>
                <c:pt idx="2800">
                  <c:v>2588.069</c:v>
                </c:pt>
                <c:pt idx="2801">
                  <c:v>2614.4</c:v>
                </c:pt>
                <c:pt idx="2802">
                  <c:v>2615.8020000000001</c:v>
                </c:pt>
                <c:pt idx="2803">
                  <c:v>2619.6190000000001</c:v>
                </c:pt>
                <c:pt idx="2804">
                  <c:v>2622.201</c:v>
                </c:pt>
                <c:pt idx="2805">
                  <c:v>2622.614</c:v>
                </c:pt>
                <c:pt idx="2806">
                  <c:v>2634.2710000000002</c:v>
                </c:pt>
                <c:pt idx="2807">
                  <c:v>2650.0889999999922</c:v>
                </c:pt>
                <c:pt idx="2808">
                  <c:v>2650.4679999999998</c:v>
                </c:pt>
                <c:pt idx="2809">
                  <c:v>2653.3100000000022</c:v>
                </c:pt>
                <c:pt idx="2810">
                  <c:v>2658.6869999999917</c:v>
                </c:pt>
                <c:pt idx="2811">
                  <c:v>2684.1839999999997</c:v>
                </c:pt>
                <c:pt idx="2812">
                  <c:v>2712.2579999999998</c:v>
                </c:pt>
                <c:pt idx="2813">
                  <c:v>2736.9479999999999</c:v>
                </c:pt>
                <c:pt idx="2814">
                  <c:v>2738.1559999999999</c:v>
                </c:pt>
                <c:pt idx="2815">
                  <c:v>2746.3580000000002</c:v>
                </c:pt>
                <c:pt idx="2816">
                  <c:v>2747.2979999999998</c:v>
                </c:pt>
                <c:pt idx="2817">
                  <c:v>2748.2849999999912</c:v>
                </c:pt>
                <c:pt idx="2818">
                  <c:v>2752.01</c:v>
                </c:pt>
                <c:pt idx="2819">
                  <c:v>2757.3490000000002</c:v>
                </c:pt>
                <c:pt idx="2820">
                  <c:v>2763.9560000000001</c:v>
                </c:pt>
                <c:pt idx="2821">
                  <c:v>2772.8589999999999</c:v>
                </c:pt>
                <c:pt idx="2822">
                  <c:v>2776.7659999999987</c:v>
                </c:pt>
                <c:pt idx="2823">
                  <c:v>2779.9520000000002</c:v>
                </c:pt>
                <c:pt idx="2824">
                  <c:v>2811.346</c:v>
                </c:pt>
                <c:pt idx="2825">
                  <c:v>2814.5729999999999</c:v>
                </c:pt>
                <c:pt idx="2826">
                  <c:v>2822.6439999999998</c:v>
                </c:pt>
                <c:pt idx="2827">
                  <c:v>2827.585</c:v>
                </c:pt>
                <c:pt idx="2828">
                  <c:v>2827.663</c:v>
                </c:pt>
                <c:pt idx="2829">
                  <c:v>2829.143</c:v>
                </c:pt>
                <c:pt idx="2830">
                  <c:v>2831.53</c:v>
                </c:pt>
                <c:pt idx="2831">
                  <c:v>2832.5839999999998</c:v>
                </c:pt>
                <c:pt idx="2832">
                  <c:v>2839.3609999999999</c:v>
                </c:pt>
                <c:pt idx="2833">
                  <c:v>2853.5839999999998</c:v>
                </c:pt>
                <c:pt idx="2834">
                  <c:v>2863.6079999999997</c:v>
                </c:pt>
                <c:pt idx="2835">
                  <c:v>2867.0430000000001</c:v>
                </c:pt>
                <c:pt idx="2836">
                  <c:v>2883.4450000000002</c:v>
                </c:pt>
                <c:pt idx="2837">
                  <c:v>2885.0520000000001</c:v>
                </c:pt>
                <c:pt idx="2838">
                  <c:v>2890.5940000000001</c:v>
                </c:pt>
                <c:pt idx="2839">
                  <c:v>2897.6219999999998</c:v>
                </c:pt>
                <c:pt idx="2840">
                  <c:v>2901.9900000000002</c:v>
                </c:pt>
                <c:pt idx="2841">
                  <c:v>2910.0520000000001</c:v>
                </c:pt>
                <c:pt idx="2842">
                  <c:v>2919.8649999999998</c:v>
                </c:pt>
                <c:pt idx="2843">
                  <c:v>2937.6079999999997</c:v>
                </c:pt>
                <c:pt idx="2844">
                  <c:v>2938.4989999999998</c:v>
                </c:pt>
                <c:pt idx="2845">
                  <c:v>2944.3690000000001</c:v>
                </c:pt>
                <c:pt idx="2846">
                  <c:v>2946.3500000000022</c:v>
                </c:pt>
                <c:pt idx="2847">
                  <c:v>2946.8330000000078</c:v>
                </c:pt>
                <c:pt idx="2848">
                  <c:v>2948.5659999999998</c:v>
                </c:pt>
                <c:pt idx="2849">
                  <c:v>2953.1790000000001</c:v>
                </c:pt>
                <c:pt idx="2850">
                  <c:v>2953.5610000000001</c:v>
                </c:pt>
                <c:pt idx="2851">
                  <c:v>2959.3969999999999</c:v>
                </c:pt>
                <c:pt idx="2852">
                  <c:v>2966.2530000000002</c:v>
                </c:pt>
                <c:pt idx="2853">
                  <c:v>2966.4</c:v>
                </c:pt>
                <c:pt idx="2854">
                  <c:v>2967.3240000000001</c:v>
                </c:pt>
                <c:pt idx="2855">
                  <c:v>2981.4780000000001</c:v>
                </c:pt>
                <c:pt idx="2856">
                  <c:v>2990.9910000000073</c:v>
                </c:pt>
                <c:pt idx="2857">
                  <c:v>2991.8950000000073</c:v>
                </c:pt>
                <c:pt idx="2858">
                  <c:v>3001.4670000000001</c:v>
                </c:pt>
                <c:pt idx="2859">
                  <c:v>3017.163</c:v>
                </c:pt>
                <c:pt idx="2860">
                  <c:v>3021.6990000000001</c:v>
                </c:pt>
                <c:pt idx="2861">
                  <c:v>3028.1590000000001</c:v>
                </c:pt>
                <c:pt idx="2862">
                  <c:v>3029.3240000000001</c:v>
                </c:pt>
                <c:pt idx="2863">
                  <c:v>3029.9150000000022</c:v>
                </c:pt>
                <c:pt idx="2864">
                  <c:v>3035.6859999999997</c:v>
                </c:pt>
                <c:pt idx="2865">
                  <c:v>3041.51</c:v>
                </c:pt>
                <c:pt idx="2866">
                  <c:v>3045.1479999999997</c:v>
                </c:pt>
                <c:pt idx="2867">
                  <c:v>3046.6109999999999</c:v>
                </c:pt>
                <c:pt idx="2868">
                  <c:v>3048.585</c:v>
                </c:pt>
                <c:pt idx="2869">
                  <c:v>3051.1550000000002</c:v>
                </c:pt>
                <c:pt idx="2870">
                  <c:v>3055.6059999999998</c:v>
                </c:pt>
                <c:pt idx="2871">
                  <c:v>3061.4690000000001</c:v>
                </c:pt>
                <c:pt idx="2872">
                  <c:v>3062.0729999999999</c:v>
                </c:pt>
                <c:pt idx="2873">
                  <c:v>3085.5889999999922</c:v>
                </c:pt>
                <c:pt idx="2874">
                  <c:v>3087.7759999999998</c:v>
                </c:pt>
                <c:pt idx="2875">
                  <c:v>3096.069</c:v>
                </c:pt>
                <c:pt idx="2876">
                  <c:v>3116.9969999999998</c:v>
                </c:pt>
                <c:pt idx="2877">
                  <c:v>3123.42</c:v>
                </c:pt>
                <c:pt idx="2878">
                  <c:v>3128.2219999999998</c:v>
                </c:pt>
                <c:pt idx="2879">
                  <c:v>3132.3249999999998</c:v>
                </c:pt>
                <c:pt idx="2880">
                  <c:v>3133.2859999999987</c:v>
                </c:pt>
                <c:pt idx="2881">
                  <c:v>3157.723</c:v>
                </c:pt>
                <c:pt idx="2882">
                  <c:v>3164.306</c:v>
                </c:pt>
                <c:pt idx="2883">
                  <c:v>3167.2159999999999</c:v>
                </c:pt>
                <c:pt idx="2884">
                  <c:v>3175</c:v>
                </c:pt>
                <c:pt idx="2885">
                  <c:v>3197.25</c:v>
                </c:pt>
                <c:pt idx="2886">
                  <c:v>3201.0079999999998</c:v>
                </c:pt>
                <c:pt idx="2887">
                  <c:v>3222.777</c:v>
                </c:pt>
                <c:pt idx="2888">
                  <c:v>3223.3550000000077</c:v>
                </c:pt>
                <c:pt idx="2889">
                  <c:v>3231.3040000000001</c:v>
                </c:pt>
                <c:pt idx="2890">
                  <c:v>3234.16</c:v>
                </c:pt>
                <c:pt idx="2891">
                  <c:v>3235.8120000000022</c:v>
                </c:pt>
                <c:pt idx="2892">
                  <c:v>3251.5210000000002</c:v>
                </c:pt>
                <c:pt idx="2893">
                  <c:v>3254.66</c:v>
                </c:pt>
                <c:pt idx="2894">
                  <c:v>3263.1550000000002</c:v>
                </c:pt>
                <c:pt idx="2895">
                  <c:v>3325.9859999999999</c:v>
                </c:pt>
                <c:pt idx="2896">
                  <c:v>3335.5050000000001</c:v>
                </c:pt>
                <c:pt idx="2897">
                  <c:v>3339.7489999999902</c:v>
                </c:pt>
                <c:pt idx="2898">
                  <c:v>3341.848</c:v>
                </c:pt>
                <c:pt idx="2899">
                  <c:v>3342.6819999999998</c:v>
                </c:pt>
                <c:pt idx="2900">
                  <c:v>3349.3330000000078</c:v>
                </c:pt>
                <c:pt idx="2901">
                  <c:v>3351.0770000000002</c:v>
                </c:pt>
                <c:pt idx="2902">
                  <c:v>3361.192</c:v>
                </c:pt>
                <c:pt idx="2903">
                  <c:v>3364.29</c:v>
                </c:pt>
                <c:pt idx="2904">
                  <c:v>3373.6459999999997</c:v>
                </c:pt>
                <c:pt idx="2905">
                  <c:v>3378.2839999999997</c:v>
                </c:pt>
                <c:pt idx="2906">
                  <c:v>3383.9510000000078</c:v>
                </c:pt>
                <c:pt idx="2907">
                  <c:v>3399.6279999999997</c:v>
                </c:pt>
                <c:pt idx="2908">
                  <c:v>3407.6419999999998</c:v>
                </c:pt>
                <c:pt idx="2909">
                  <c:v>3408.1529999999998</c:v>
                </c:pt>
                <c:pt idx="2910">
                  <c:v>3417.9169999999999</c:v>
                </c:pt>
                <c:pt idx="2911">
                  <c:v>3425.9679999999998</c:v>
                </c:pt>
                <c:pt idx="2912">
                  <c:v>3432.3</c:v>
                </c:pt>
                <c:pt idx="2913">
                  <c:v>3439.634</c:v>
                </c:pt>
                <c:pt idx="2914">
                  <c:v>3448.5349999999999</c:v>
                </c:pt>
                <c:pt idx="2915">
                  <c:v>3451.672</c:v>
                </c:pt>
                <c:pt idx="2916">
                  <c:v>3452.2079999999987</c:v>
                </c:pt>
                <c:pt idx="2917">
                  <c:v>3453.509</c:v>
                </c:pt>
                <c:pt idx="2918">
                  <c:v>3457.0529999999999</c:v>
                </c:pt>
                <c:pt idx="2919">
                  <c:v>3478.8020000000001</c:v>
                </c:pt>
                <c:pt idx="2920">
                  <c:v>3484.8409999999999</c:v>
                </c:pt>
                <c:pt idx="2921">
                  <c:v>3495.569</c:v>
                </c:pt>
                <c:pt idx="2922">
                  <c:v>3514.8350000000078</c:v>
                </c:pt>
                <c:pt idx="2923">
                  <c:v>3515.1350000000002</c:v>
                </c:pt>
                <c:pt idx="2924">
                  <c:v>3525.1309999999999</c:v>
                </c:pt>
                <c:pt idx="2925">
                  <c:v>3538.0529999999999</c:v>
                </c:pt>
                <c:pt idx="2926">
                  <c:v>3539.7419999999997</c:v>
                </c:pt>
                <c:pt idx="2927">
                  <c:v>3569.2019999999998</c:v>
                </c:pt>
                <c:pt idx="2928">
                  <c:v>3570.489</c:v>
                </c:pt>
                <c:pt idx="2929">
                  <c:v>3586.69</c:v>
                </c:pt>
                <c:pt idx="2930">
                  <c:v>3590.3420000000001</c:v>
                </c:pt>
                <c:pt idx="2931">
                  <c:v>3593.5309999999999</c:v>
                </c:pt>
                <c:pt idx="2932">
                  <c:v>3596.8360000000002</c:v>
                </c:pt>
                <c:pt idx="2933">
                  <c:v>3624.4969999999998</c:v>
                </c:pt>
                <c:pt idx="2934">
                  <c:v>3628.152</c:v>
                </c:pt>
                <c:pt idx="2935">
                  <c:v>3655.9850000000001</c:v>
                </c:pt>
                <c:pt idx="2936">
                  <c:v>3666.2059999999997</c:v>
                </c:pt>
                <c:pt idx="2937">
                  <c:v>3669.8809999999999</c:v>
                </c:pt>
                <c:pt idx="2938">
                  <c:v>3673.4650000000001</c:v>
                </c:pt>
                <c:pt idx="2939">
                  <c:v>3678.5039999999999</c:v>
                </c:pt>
                <c:pt idx="2940">
                  <c:v>3678.7130000000002</c:v>
                </c:pt>
                <c:pt idx="2941">
                  <c:v>3690.5189999999998</c:v>
                </c:pt>
                <c:pt idx="2942">
                  <c:v>3690.8150000000078</c:v>
                </c:pt>
                <c:pt idx="2943">
                  <c:v>3704.2919999999999</c:v>
                </c:pt>
                <c:pt idx="2944">
                  <c:v>3723.8850000000002</c:v>
                </c:pt>
                <c:pt idx="2945">
                  <c:v>3734.0149999999999</c:v>
                </c:pt>
                <c:pt idx="2946">
                  <c:v>3747.8180000000002</c:v>
                </c:pt>
                <c:pt idx="2947">
                  <c:v>3753.547</c:v>
                </c:pt>
                <c:pt idx="2948">
                  <c:v>3778.0709999999999</c:v>
                </c:pt>
                <c:pt idx="2949">
                  <c:v>3788.7370000000001</c:v>
                </c:pt>
                <c:pt idx="2950">
                  <c:v>3788.9290000000001</c:v>
                </c:pt>
                <c:pt idx="2951">
                  <c:v>3803.9700000000012</c:v>
                </c:pt>
                <c:pt idx="2952">
                  <c:v>3825.6979999999999</c:v>
                </c:pt>
                <c:pt idx="2953">
                  <c:v>3833.7249999999917</c:v>
                </c:pt>
                <c:pt idx="2954">
                  <c:v>3845.652</c:v>
                </c:pt>
                <c:pt idx="2955">
                  <c:v>3867.3040000000001</c:v>
                </c:pt>
                <c:pt idx="2956">
                  <c:v>3870.2739999999999</c:v>
                </c:pt>
                <c:pt idx="2957">
                  <c:v>3878.7629999999917</c:v>
                </c:pt>
                <c:pt idx="2958">
                  <c:v>3882.9749999999999</c:v>
                </c:pt>
                <c:pt idx="2959">
                  <c:v>3883.4029999999998</c:v>
                </c:pt>
                <c:pt idx="2960">
                  <c:v>3889.7599999999998</c:v>
                </c:pt>
                <c:pt idx="2961">
                  <c:v>3891.6559999999999</c:v>
                </c:pt>
                <c:pt idx="2962">
                  <c:v>3922.3789999999999</c:v>
                </c:pt>
                <c:pt idx="2963">
                  <c:v>3923.308</c:v>
                </c:pt>
                <c:pt idx="2964">
                  <c:v>3924.569</c:v>
                </c:pt>
                <c:pt idx="2965">
                  <c:v>3934.5540000000001</c:v>
                </c:pt>
                <c:pt idx="2966">
                  <c:v>3948.2759999999998</c:v>
                </c:pt>
                <c:pt idx="2967">
                  <c:v>3957.3009999999999</c:v>
                </c:pt>
                <c:pt idx="2968">
                  <c:v>3961.643</c:v>
                </c:pt>
                <c:pt idx="2969">
                  <c:v>3965.172</c:v>
                </c:pt>
                <c:pt idx="2970">
                  <c:v>3971.2</c:v>
                </c:pt>
                <c:pt idx="2971">
                  <c:v>3976.1</c:v>
                </c:pt>
                <c:pt idx="2972">
                  <c:v>3994.2429999999922</c:v>
                </c:pt>
                <c:pt idx="2973">
                  <c:v>3994.2669999999907</c:v>
                </c:pt>
                <c:pt idx="2974">
                  <c:v>4000.3510000000083</c:v>
                </c:pt>
                <c:pt idx="2975">
                  <c:v>4005.0259999999998</c:v>
                </c:pt>
                <c:pt idx="2976">
                  <c:v>4014.3240000000001</c:v>
                </c:pt>
                <c:pt idx="2977">
                  <c:v>4026.6669999999917</c:v>
                </c:pt>
                <c:pt idx="2978">
                  <c:v>4031.9679999999998</c:v>
                </c:pt>
                <c:pt idx="2979">
                  <c:v>4032.9639999999999</c:v>
                </c:pt>
                <c:pt idx="2980">
                  <c:v>4086.8370000000073</c:v>
                </c:pt>
                <c:pt idx="2981">
                  <c:v>4100.2690000000002</c:v>
                </c:pt>
                <c:pt idx="2982">
                  <c:v>4103.0240000000003</c:v>
                </c:pt>
                <c:pt idx="2983">
                  <c:v>4107.0570000000007</c:v>
                </c:pt>
                <c:pt idx="2984">
                  <c:v>4118.2329999999993</c:v>
                </c:pt>
                <c:pt idx="2985">
                  <c:v>4153.6020000000044</c:v>
                </c:pt>
                <c:pt idx="2986">
                  <c:v>4170.6950000000024</c:v>
                </c:pt>
                <c:pt idx="2987">
                  <c:v>4172.5779999999995</c:v>
                </c:pt>
                <c:pt idx="2988">
                  <c:v>4174.4469999999992</c:v>
                </c:pt>
                <c:pt idx="2989">
                  <c:v>4174.7850000000008</c:v>
                </c:pt>
                <c:pt idx="2990">
                  <c:v>4195.375</c:v>
                </c:pt>
                <c:pt idx="2991">
                  <c:v>4227.6110000000044</c:v>
                </c:pt>
                <c:pt idx="2992">
                  <c:v>4283.8420000000024</c:v>
                </c:pt>
                <c:pt idx="2993">
                  <c:v>4286.1150000000034</c:v>
                </c:pt>
                <c:pt idx="2994">
                  <c:v>4293.6000000000004</c:v>
                </c:pt>
                <c:pt idx="2995">
                  <c:v>4322.0290000000014</c:v>
                </c:pt>
                <c:pt idx="2996">
                  <c:v>4335.2</c:v>
                </c:pt>
                <c:pt idx="2997">
                  <c:v>4353.92</c:v>
                </c:pt>
                <c:pt idx="2998">
                  <c:v>4356.3360000000002</c:v>
                </c:pt>
                <c:pt idx="2999">
                  <c:v>4387.2</c:v>
                </c:pt>
                <c:pt idx="3000">
                  <c:v>4398.9049999999997</c:v>
                </c:pt>
                <c:pt idx="3001">
                  <c:v>4412.6320000000014</c:v>
                </c:pt>
                <c:pt idx="3002">
                  <c:v>4476.9800000000005</c:v>
                </c:pt>
                <c:pt idx="3003">
                  <c:v>4477.4939999999997</c:v>
                </c:pt>
                <c:pt idx="3004">
                  <c:v>4511.5570000000007</c:v>
                </c:pt>
                <c:pt idx="3005">
                  <c:v>4547.8740000000007</c:v>
                </c:pt>
                <c:pt idx="3006">
                  <c:v>4552.1690000000044</c:v>
                </c:pt>
                <c:pt idx="3007">
                  <c:v>4553.3879999999999</c:v>
                </c:pt>
                <c:pt idx="3008">
                  <c:v>4574.1160000000054</c:v>
                </c:pt>
                <c:pt idx="3009">
                  <c:v>4578.5530000000008</c:v>
                </c:pt>
                <c:pt idx="3010">
                  <c:v>4634.2349999999997</c:v>
                </c:pt>
                <c:pt idx="3011">
                  <c:v>4637.8740000000007</c:v>
                </c:pt>
                <c:pt idx="3012">
                  <c:v>4639.9720000000007</c:v>
                </c:pt>
                <c:pt idx="3013">
                  <c:v>4649.1780000000008</c:v>
                </c:pt>
                <c:pt idx="3014">
                  <c:v>4663.4489999999996</c:v>
                </c:pt>
                <c:pt idx="3015">
                  <c:v>4673.0420000000004</c:v>
                </c:pt>
                <c:pt idx="3016">
                  <c:v>4682.5560000000014</c:v>
                </c:pt>
                <c:pt idx="3017">
                  <c:v>4691.5430000000006</c:v>
                </c:pt>
                <c:pt idx="3018">
                  <c:v>4691.5769999999993</c:v>
                </c:pt>
                <c:pt idx="3019">
                  <c:v>4701.4379999999965</c:v>
                </c:pt>
                <c:pt idx="3020">
                  <c:v>4755.6460000000034</c:v>
                </c:pt>
                <c:pt idx="3021">
                  <c:v>4777.3980000000001</c:v>
                </c:pt>
                <c:pt idx="3022">
                  <c:v>4803.6150000000034</c:v>
                </c:pt>
                <c:pt idx="3023">
                  <c:v>4804.357</c:v>
                </c:pt>
                <c:pt idx="3024">
                  <c:v>4807.1870000000008</c:v>
                </c:pt>
                <c:pt idx="3025">
                  <c:v>4808.2620000000024</c:v>
                </c:pt>
                <c:pt idx="3026">
                  <c:v>4811.7349999999997</c:v>
                </c:pt>
                <c:pt idx="3027">
                  <c:v>4832.9429999999993</c:v>
                </c:pt>
                <c:pt idx="3028">
                  <c:v>4840.0570000000007</c:v>
                </c:pt>
                <c:pt idx="3029">
                  <c:v>4840.1680000000024</c:v>
                </c:pt>
                <c:pt idx="3030">
                  <c:v>4870.8960000000034</c:v>
                </c:pt>
                <c:pt idx="3031">
                  <c:v>4918.6480000000001</c:v>
                </c:pt>
                <c:pt idx="3032">
                  <c:v>4941.0320000000002</c:v>
                </c:pt>
                <c:pt idx="3033">
                  <c:v>4949.9960000000001</c:v>
                </c:pt>
                <c:pt idx="3034">
                  <c:v>4961.0970000000007</c:v>
                </c:pt>
                <c:pt idx="3035">
                  <c:v>5014.7220000000034</c:v>
                </c:pt>
                <c:pt idx="3036">
                  <c:v>5042.5910000000003</c:v>
                </c:pt>
                <c:pt idx="3037">
                  <c:v>5077.9469999999992</c:v>
                </c:pt>
                <c:pt idx="3038">
                  <c:v>5092.1620000000157</c:v>
                </c:pt>
                <c:pt idx="3039">
                  <c:v>5104.049</c:v>
                </c:pt>
                <c:pt idx="3040">
                  <c:v>5124.8310000000001</c:v>
                </c:pt>
                <c:pt idx="3041">
                  <c:v>5126.5890000000009</c:v>
                </c:pt>
                <c:pt idx="3042">
                  <c:v>5138.4670000000006</c:v>
                </c:pt>
                <c:pt idx="3043">
                  <c:v>5159.6030000000001</c:v>
                </c:pt>
                <c:pt idx="3044">
                  <c:v>5161.817</c:v>
                </c:pt>
                <c:pt idx="3045">
                  <c:v>5174.7089999999998</c:v>
                </c:pt>
                <c:pt idx="3046">
                  <c:v>5182.357</c:v>
                </c:pt>
                <c:pt idx="3047">
                  <c:v>5199.7359999999999</c:v>
                </c:pt>
                <c:pt idx="3048">
                  <c:v>5234.57</c:v>
                </c:pt>
                <c:pt idx="3049">
                  <c:v>5246.5749999999998</c:v>
                </c:pt>
                <c:pt idx="3050">
                  <c:v>5258.0240000000003</c:v>
                </c:pt>
                <c:pt idx="3051">
                  <c:v>5260.0110000000004</c:v>
                </c:pt>
                <c:pt idx="3052">
                  <c:v>5279.5839999999998</c:v>
                </c:pt>
                <c:pt idx="3053">
                  <c:v>5306.2369999999992</c:v>
                </c:pt>
                <c:pt idx="3054">
                  <c:v>5314.5210000000034</c:v>
                </c:pt>
                <c:pt idx="3055">
                  <c:v>5316.4579999999996</c:v>
                </c:pt>
                <c:pt idx="3056">
                  <c:v>5389.8250000000044</c:v>
                </c:pt>
                <c:pt idx="3057">
                  <c:v>5396.3270000000002</c:v>
                </c:pt>
                <c:pt idx="3058">
                  <c:v>5406.94</c:v>
                </c:pt>
                <c:pt idx="3059">
                  <c:v>5414.4379999999965</c:v>
                </c:pt>
                <c:pt idx="3060">
                  <c:v>5418.2150000000001</c:v>
                </c:pt>
                <c:pt idx="3061">
                  <c:v>5420.0530000000008</c:v>
                </c:pt>
                <c:pt idx="3062">
                  <c:v>5430.3680000000004</c:v>
                </c:pt>
                <c:pt idx="3063">
                  <c:v>5460.1130000000003</c:v>
                </c:pt>
                <c:pt idx="3064">
                  <c:v>5460.5010000000002</c:v>
                </c:pt>
                <c:pt idx="3065">
                  <c:v>5516.7940000000008</c:v>
                </c:pt>
                <c:pt idx="3066">
                  <c:v>5517.1460000000034</c:v>
                </c:pt>
                <c:pt idx="3067">
                  <c:v>5533.8660000000054</c:v>
                </c:pt>
                <c:pt idx="3068">
                  <c:v>5574.3850000000002</c:v>
                </c:pt>
                <c:pt idx="3069">
                  <c:v>5580.472999999999</c:v>
                </c:pt>
                <c:pt idx="3070">
                  <c:v>5635.1450000000004</c:v>
                </c:pt>
                <c:pt idx="3071">
                  <c:v>5637.6390000000001</c:v>
                </c:pt>
                <c:pt idx="3072">
                  <c:v>5651.3920000000044</c:v>
                </c:pt>
                <c:pt idx="3073">
                  <c:v>5699.0530000000008</c:v>
                </c:pt>
                <c:pt idx="3074">
                  <c:v>5700.1090000000004</c:v>
                </c:pt>
                <c:pt idx="3075">
                  <c:v>5716.31</c:v>
                </c:pt>
                <c:pt idx="3076">
                  <c:v>5726.1180000000004</c:v>
                </c:pt>
                <c:pt idx="3077">
                  <c:v>5741.1180000000004</c:v>
                </c:pt>
                <c:pt idx="3078">
                  <c:v>5751.4379999999965</c:v>
                </c:pt>
                <c:pt idx="3079">
                  <c:v>5771.3620000000146</c:v>
                </c:pt>
                <c:pt idx="3080">
                  <c:v>5804.6670000000004</c:v>
                </c:pt>
                <c:pt idx="3081">
                  <c:v>5843.6200000000044</c:v>
                </c:pt>
                <c:pt idx="3082">
                  <c:v>5847.0710000000008</c:v>
                </c:pt>
                <c:pt idx="3083">
                  <c:v>5850.7910000000002</c:v>
                </c:pt>
                <c:pt idx="3084">
                  <c:v>5864.27</c:v>
                </c:pt>
                <c:pt idx="3085">
                  <c:v>5929.3450000000003</c:v>
                </c:pt>
                <c:pt idx="3086">
                  <c:v>5989.3680000000004</c:v>
                </c:pt>
                <c:pt idx="3087">
                  <c:v>6015.0540000000001</c:v>
                </c:pt>
                <c:pt idx="3088">
                  <c:v>6035.1580000000004</c:v>
                </c:pt>
                <c:pt idx="3089">
                  <c:v>6053.4829999999993</c:v>
                </c:pt>
                <c:pt idx="3090">
                  <c:v>6081.6670000000004</c:v>
                </c:pt>
                <c:pt idx="3091">
                  <c:v>6124.8440000000001</c:v>
                </c:pt>
                <c:pt idx="3092">
                  <c:v>6125.9439999999995</c:v>
                </c:pt>
                <c:pt idx="3093">
                  <c:v>6165.3250000000044</c:v>
                </c:pt>
                <c:pt idx="3094">
                  <c:v>6189.9739999999965</c:v>
                </c:pt>
                <c:pt idx="3095">
                  <c:v>6199.3830000000007</c:v>
                </c:pt>
                <c:pt idx="3096">
                  <c:v>6204.6480000000001</c:v>
                </c:pt>
                <c:pt idx="3097">
                  <c:v>6237.5680000000002</c:v>
                </c:pt>
                <c:pt idx="3098">
                  <c:v>6240.1010000000024</c:v>
                </c:pt>
                <c:pt idx="3099">
                  <c:v>6243.2709999999997</c:v>
                </c:pt>
                <c:pt idx="3100">
                  <c:v>6258.549</c:v>
                </c:pt>
                <c:pt idx="3101">
                  <c:v>6302.9990000000007</c:v>
                </c:pt>
                <c:pt idx="3102">
                  <c:v>6399.6</c:v>
                </c:pt>
                <c:pt idx="3103">
                  <c:v>6453.1710000000003</c:v>
                </c:pt>
                <c:pt idx="3104">
                  <c:v>6493.2</c:v>
                </c:pt>
                <c:pt idx="3105">
                  <c:v>6548.5940000000001</c:v>
                </c:pt>
                <c:pt idx="3106">
                  <c:v>6551.1590000000024</c:v>
                </c:pt>
                <c:pt idx="3107">
                  <c:v>6556.0240000000003</c:v>
                </c:pt>
                <c:pt idx="3108">
                  <c:v>6632.2950000000001</c:v>
                </c:pt>
                <c:pt idx="3109">
                  <c:v>6637.7790000000005</c:v>
                </c:pt>
                <c:pt idx="3110">
                  <c:v>6643.8060000000014</c:v>
                </c:pt>
                <c:pt idx="3111">
                  <c:v>6655.107</c:v>
                </c:pt>
                <c:pt idx="3112">
                  <c:v>6671.134</c:v>
                </c:pt>
                <c:pt idx="3113">
                  <c:v>6692.1570000000002</c:v>
                </c:pt>
                <c:pt idx="3114">
                  <c:v>6703.5410000000002</c:v>
                </c:pt>
                <c:pt idx="3115">
                  <c:v>6744.6360000000004</c:v>
                </c:pt>
                <c:pt idx="3116">
                  <c:v>6757.4699999999993</c:v>
                </c:pt>
                <c:pt idx="3117">
                  <c:v>6773.4299999999994</c:v>
                </c:pt>
                <c:pt idx="3118">
                  <c:v>6793.2750000000005</c:v>
                </c:pt>
                <c:pt idx="3119">
                  <c:v>6814.0930000000008</c:v>
                </c:pt>
                <c:pt idx="3120">
                  <c:v>6941.2290000000003</c:v>
                </c:pt>
                <c:pt idx="3121">
                  <c:v>7001.8770000000004</c:v>
                </c:pt>
                <c:pt idx="3122">
                  <c:v>7002.84</c:v>
                </c:pt>
                <c:pt idx="3123">
                  <c:v>7014.1750000000002</c:v>
                </c:pt>
                <c:pt idx="3124">
                  <c:v>7041.4160000000002</c:v>
                </c:pt>
                <c:pt idx="3125">
                  <c:v>7050.8090000000002</c:v>
                </c:pt>
                <c:pt idx="3126">
                  <c:v>7130.5160000000014</c:v>
                </c:pt>
                <c:pt idx="3127">
                  <c:v>7140.35</c:v>
                </c:pt>
                <c:pt idx="3128">
                  <c:v>7206.6390000000001</c:v>
                </c:pt>
                <c:pt idx="3129">
                  <c:v>7359.0240000000003</c:v>
                </c:pt>
                <c:pt idx="3130">
                  <c:v>7384.4450000000006</c:v>
                </c:pt>
                <c:pt idx="3131">
                  <c:v>7502.39</c:v>
                </c:pt>
                <c:pt idx="3132">
                  <c:v>7529.3390000000009</c:v>
                </c:pt>
                <c:pt idx="3133">
                  <c:v>7586.6640000000034</c:v>
                </c:pt>
                <c:pt idx="3134">
                  <c:v>7597.54</c:v>
                </c:pt>
                <c:pt idx="3135">
                  <c:v>7719.9789999999994</c:v>
                </c:pt>
                <c:pt idx="3136">
                  <c:v>7828.3240000000014</c:v>
                </c:pt>
                <c:pt idx="3137">
                  <c:v>7885.0030000000006</c:v>
                </c:pt>
                <c:pt idx="3138">
                  <c:v>7892.5790000000006</c:v>
                </c:pt>
                <c:pt idx="3139">
                  <c:v>7948.8060000000014</c:v>
                </c:pt>
                <c:pt idx="3140">
                  <c:v>7958.6110000000044</c:v>
                </c:pt>
                <c:pt idx="3141">
                  <c:v>8043.5080000000007</c:v>
                </c:pt>
                <c:pt idx="3142">
                  <c:v>8130.6240000000034</c:v>
                </c:pt>
                <c:pt idx="3143">
                  <c:v>8155.4540000000006</c:v>
                </c:pt>
                <c:pt idx="3144">
                  <c:v>8234.0290000000005</c:v>
                </c:pt>
                <c:pt idx="3145">
                  <c:v>8300.218999999981</c:v>
                </c:pt>
                <c:pt idx="3146">
                  <c:v>8367.5709999999599</c:v>
                </c:pt>
                <c:pt idx="3147">
                  <c:v>8492.43</c:v>
                </c:pt>
                <c:pt idx="3148">
                  <c:v>8557.6</c:v>
                </c:pt>
                <c:pt idx="3149">
                  <c:v>1.52</c:v>
                </c:pt>
                <c:pt idx="3150">
                  <c:v>3.6</c:v>
                </c:pt>
                <c:pt idx="3151">
                  <c:v>6.0449219999999855</c:v>
                </c:pt>
                <c:pt idx="3152">
                  <c:v>7.76</c:v>
                </c:pt>
                <c:pt idx="3153">
                  <c:v>8.4</c:v>
                </c:pt>
                <c:pt idx="3154">
                  <c:v>12.12082</c:v>
                </c:pt>
                <c:pt idx="3155">
                  <c:v>13.684530000000002</c:v>
                </c:pt>
                <c:pt idx="3156">
                  <c:v>21.517769999999999</c:v>
                </c:pt>
                <c:pt idx="3157">
                  <c:v>24.4</c:v>
                </c:pt>
                <c:pt idx="3158">
                  <c:v>28.56</c:v>
                </c:pt>
                <c:pt idx="3159">
                  <c:v>40.732580000000013</c:v>
                </c:pt>
                <c:pt idx="3160">
                  <c:v>45.2</c:v>
                </c:pt>
                <c:pt idx="3161">
                  <c:v>46.14602</c:v>
                </c:pt>
                <c:pt idx="3162">
                  <c:v>53.52</c:v>
                </c:pt>
                <c:pt idx="3163">
                  <c:v>55.162270000000063</c:v>
                </c:pt>
                <c:pt idx="3164">
                  <c:v>61.100620000000006</c:v>
                </c:pt>
                <c:pt idx="3165">
                  <c:v>69.554760000000002</c:v>
                </c:pt>
                <c:pt idx="3166">
                  <c:v>70.449730000000002</c:v>
                </c:pt>
                <c:pt idx="3167">
                  <c:v>76.400000000000006</c:v>
                </c:pt>
                <c:pt idx="3168">
                  <c:v>82.601640000000003</c:v>
                </c:pt>
                <c:pt idx="3169">
                  <c:v>88.769530000000003</c:v>
                </c:pt>
                <c:pt idx="3170">
                  <c:v>95.888309999999919</c:v>
                </c:pt>
                <c:pt idx="3171">
                  <c:v>96.584369999999993</c:v>
                </c:pt>
                <c:pt idx="3172">
                  <c:v>107.6</c:v>
                </c:pt>
                <c:pt idx="3173">
                  <c:v>109.8276</c:v>
                </c:pt>
                <c:pt idx="3174">
                  <c:v>128.4</c:v>
                </c:pt>
                <c:pt idx="3175">
                  <c:v>132.96350000000001</c:v>
                </c:pt>
                <c:pt idx="3176">
                  <c:v>138.39770000000001</c:v>
                </c:pt>
                <c:pt idx="3177">
                  <c:v>138.96860000000001</c:v>
                </c:pt>
                <c:pt idx="3178">
                  <c:v>141.61019999999999</c:v>
                </c:pt>
                <c:pt idx="3179">
                  <c:v>151.21749999999997</c:v>
                </c:pt>
                <c:pt idx="3180">
                  <c:v>158.66969999999998</c:v>
                </c:pt>
                <c:pt idx="3181">
                  <c:v>160.50700000000001</c:v>
                </c:pt>
                <c:pt idx="3182">
                  <c:v>178.93350000000001</c:v>
                </c:pt>
                <c:pt idx="3183">
                  <c:v>187.91800000000001</c:v>
                </c:pt>
                <c:pt idx="3184">
                  <c:v>194.96</c:v>
                </c:pt>
                <c:pt idx="3185">
                  <c:v>196.41349999999997</c:v>
                </c:pt>
                <c:pt idx="3186">
                  <c:v>203.28</c:v>
                </c:pt>
                <c:pt idx="3187">
                  <c:v>203.65540000000001</c:v>
                </c:pt>
                <c:pt idx="3188">
                  <c:v>213.66559999999998</c:v>
                </c:pt>
                <c:pt idx="3189">
                  <c:v>221.35150000000004</c:v>
                </c:pt>
                <c:pt idx="3190">
                  <c:v>229.38210000000063</c:v>
                </c:pt>
                <c:pt idx="3191">
                  <c:v>232.38120000000063</c:v>
                </c:pt>
                <c:pt idx="3192">
                  <c:v>232.4</c:v>
                </c:pt>
                <c:pt idx="3193">
                  <c:v>232.88040000000063</c:v>
                </c:pt>
                <c:pt idx="3194">
                  <c:v>261.5659</c:v>
                </c:pt>
                <c:pt idx="3195">
                  <c:v>263.06529999999964</c:v>
                </c:pt>
                <c:pt idx="3196">
                  <c:v>265.68</c:v>
                </c:pt>
                <c:pt idx="3197">
                  <c:v>269.86599999999999</c:v>
                </c:pt>
                <c:pt idx="3198">
                  <c:v>274</c:v>
                </c:pt>
                <c:pt idx="3199">
                  <c:v>274.06670000000003</c:v>
                </c:pt>
                <c:pt idx="3200">
                  <c:v>274.90519999999862</c:v>
                </c:pt>
                <c:pt idx="3201">
                  <c:v>276.18950000000001</c:v>
                </c:pt>
                <c:pt idx="3202">
                  <c:v>280.91739999999879</c:v>
                </c:pt>
                <c:pt idx="3203">
                  <c:v>285.55410000000001</c:v>
                </c:pt>
                <c:pt idx="3204">
                  <c:v>288.14519999999999</c:v>
                </c:pt>
                <c:pt idx="3205">
                  <c:v>297.52140000000003</c:v>
                </c:pt>
                <c:pt idx="3206">
                  <c:v>300.60930000000002</c:v>
                </c:pt>
                <c:pt idx="3207">
                  <c:v>305.2</c:v>
                </c:pt>
                <c:pt idx="3208">
                  <c:v>315.60000000000002</c:v>
                </c:pt>
                <c:pt idx="3209">
                  <c:v>322.50479999999999</c:v>
                </c:pt>
                <c:pt idx="3210">
                  <c:v>323.91999999999911</c:v>
                </c:pt>
                <c:pt idx="3211">
                  <c:v>328.95429999999999</c:v>
                </c:pt>
                <c:pt idx="3212">
                  <c:v>335.38979999999964</c:v>
                </c:pt>
                <c:pt idx="3213">
                  <c:v>336.4</c:v>
                </c:pt>
                <c:pt idx="3214">
                  <c:v>337.62020000000001</c:v>
                </c:pt>
                <c:pt idx="3215">
                  <c:v>340.85210000000001</c:v>
                </c:pt>
                <c:pt idx="3216">
                  <c:v>361.35759999999999</c:v>
                </c:pt>
                <c:pt idx="3217">
                  <c:v>361.36</c:v>
                </c:pt>
                <c:pt idx="3218">
                  <c:v>364.21359999999879</c:v>
                </c:pt>
                <c:pt idx="3219">
                  <c:v>367.38380000000001</c:v>
                </c:pt>
                <c:pt idx="3220">
                  <c:v>368.34460000000126</c:v>
                </c:pt>
                <c:pt idx="3221">
                  <c:v>370.82129999999898</c:v>
                </c:pt>
                <c:pt idx="3222">
                  <c:v>371.76</c:v>
                </c:pt>
                <c:pt idx="3223">
                  <c:v>378</c:v>
                </c:pt>
                <c:pt idx="3224">
                  <c:v>382.16</c:v>
                </c:pt>
                <c:pt idx="3225">
                  <c:v>383.78960000000001</c:v>
                </c:pt>
                <c:pt idx="3226">
                  <c:v>384.24</c:v>
                </c:pt>
                <c:pt idx="3227">
                  <c:v>391.13709999999969</c:v>
                </c:pt>
                <c:pt idx="3228">
                  <c:v>392.20940000000002</c:v>
                </c:pt>
                <c:pt idx="3229">
                  <c:v>398.72719999999867</c:v>
                </c:pt>
                <c:pt idx="3230">
                  <c:v>398.8</c:v>
                </c:pt>
                <c:pt idx="3231">
                  <c:v>407.03160000000003</c:v>
                </c:pt>
                <c:pt idx="3232">
                  <c:v>426.66390000000001</c:v>
                </c:pt>
                <c:pt idx="3233">
                  <c:v>427.16329999999999</c:v>
                </c:pt>
                <c:pt idx="3234">
                  <c:v>429.23719999999855</c:v>
                </c:pt>
                <c:pt idx="3235">
                  <c:v>431.38979999999964</c:v>
                </c:pt>
                <c:pt idx="3236">
                  <c:v>432.08</c:v>
                </c:pt>
                <c:pt idx="3237">
                  <c:v>432.73709999999892</c:v>
                </c:pt>
                <c:pt idx="3238">
                  <c:v>438.55669999999969</c:v>
                </c:pt>
                <c:pt idx="3239">
                  <c:v>440.4</c:v>
                </c:pt>
                <c:pt idx="3240">
                  <c:v>442.35640000000001</c:v>
                </c:pt>
                <c:pt idx="3241">
                  <c:v>448.48409999999905</c:v>
                </c:pt>
                <c:pt idx="3242">
                  <c:v>457.04</c:v>
                </c:pt>
                <c:pt idx="3243">
                  <c:v>457.31220000000002</c:v>
                </c:pt>
                <c:pt idx="3244">
                  <c:v>457.32440000000008</c:v>
                </c:pt>
                <c:pt idx="3245">
                  <c:v>461.2</c:v>
                </c:pt>
                <c:pt idx="3246">
                  <c:v>464.3451</c:v>
                </c:pt>
                <c:pt idx="3247">
                  <c:v>467.21080000000001</c:v>
                </c:pt>
                <c:pt idx="3248">
                  <c:v>472.43619999999794</c:v>
                </c:pt>
                <c:pt idx="3249">
                  <c:v>472.53189999999898</c:v>
                </c:pt>
                <c:pt idx="3250">
                  <c:v>473.0652</c:v>
                </c:pt>
                <c:pt idx="3251">
                  <c:v>482</c:v>
                </c:pt>
                <c:pt idx="3252">
                  <c:v>483.6755</c:v>
                </c:pt>
                <c:pt idx="3253">
                  <c:v>484.66699999999969</c:v>
                </c:pt>
                <c:pt idx="3254">
                  <c:v>488.09009999999898</c:v>
                </c:pt>
                <c:pt idx="3255">
                  <c:v>490.32</c:v>
                </c:pt>
                <c:pt idx="3256">
                  <c:v>494.47999999999911</c:v>
                </c:pt>
                <c:pt idx="3257">
                  <c:v>504.90660000000003</c:v>
                </c:pt>
                <c:pt idx="3258">
                  <c:v>511.42449999999963</c:v>
                </c:pt>
                <c:pt idx="3259">
                  <c:v>517.24380000000053</c:v>
                </c:pt>
                <c:pt idx="3260">
                  <c:v>523.6</c:v>
                </c:pt>
                <c:pt idx="3261">
                  <c:v>526.88800000000003</c:v>
                </c:pt>
                <c:pt idx="3262">
                  <c:v>528.78800000000228</c:v>
                </c:pt>
                <c:pt idx="3263">
                  <c:v>530.70950000000005</c:v>
                </c:pt>
                <c:pt idx="3264">
                  <c:v>534.55399999999997</c:v>
                </c:pt>
                <c:pt idx="3265">
                  <c:v>539.52319999999997</c:v>
                </c:pt>
                <c:pt idx="3266">
                  <c:v>544.4</c:v>
                </c:pt>
                <c:pt idx="3267">
                  <c:v>546.524</c:v>
                </c:pt>
                <c:pt idx="3268">
                  <c:v>561.04</c:v>
                </c:pt>
                <c:pt idx="3269">
                  <c:v>566.46519999999759</c:v>
                </c:pt>
                <c:pt idx="3270">
                  <c:v>566.80499999999938</c:v>
                </c:pt>
                <c:pt idx="3271">
                  <c:v>569.13900000000001</c:v>
                </c:pt>
                <c:pt idx="3272">
                  <c:v>577.1146</c:v>
                </c:pt>
                <c:pt idx="3273">
                  <c:v>580.66789999999946</c:v>
                </c:pt>
                <c:pt idx="3274">
                  <c:v>581.21830000000193</c:v>
                </c:pt>
                <c:pt idx="3275">
                  <c:v>588.35379999999998</c:v>
                </c:pt>
                <c:pt idx="3276">
                  <c:v>591.13789999999949</c:v>
                </c:pt>
                <c:pt idx="3277">
                  <c:v>594.81059999999809</c:v>
                </c:pt>
                <c:pt idx="3278">
                  <c:v>595.09400000000005</c:v>
                </c:pt>
                <c:pt idx="3279">
                  <c:v>600.46449999999948</c:v>
                </c:pt>
                <c:pt idx="3280">
                  <c:v>601.33749999999748</c:v>
                </c:pt>
                <c:pt idx="3281">
                  <c:v>606.79999999999995</c:v>
                </c:pt>
                <c:pt idx="3282">
                  <c:v>612.95830000000001</c:v>
                </c:pt>
                <c:pt idx="3283">
                  <c:v>616.65229999999758</c:v>
                </c:pt>
                <c:pt idx="3284">
                  <c:v>617.17600000000004</c:v>
                </c:pt>
                <c:pt idx="3285">
                  <c:v>617.68440000000055</c:v>
                </c:pt>
                <c:pt idx="3286">
                  <c:v>620.29580000000055</c:v>
                </c:pt>
                <c:pt idx="3287">
                  <c:v>631.51110000000006</c:v>
                </c:pt>
                <c:pt idx="3288">
                  <c:v>635.38940000000002</c:v>
                </c:pt>
                <c:pt idx="3289">
                  <c:v>640.08000000000004</c:v>
                </c:pt>
                <c:pt idx="3290">
                  <c:v>644.24</c:v>
                </c:pt>
                <c:pt idx="3291">
                  <c:v>644.59230000000002</c:v>
                </c:pt>
                <c:pt idx="3292">
                  <c:v>646.95889999999997</c:v>
                </c:pt>
                <c:pt idx="3293">
                  <c:v>648.4</c:v>
                </c:pt>
                <c:pt idx="3294">
                  <c:v>649.54789999999946</c:v>
                </c:pt>
                <c:pt idx="3295">
                  <c:v>660.88</c:v>
                </c:pt>
                <c:pt idx="3296">
                  <c:v>665.21299999999997</c:v>
                </c:pt>
                <c:pt idx="3297">
                  <c:v>666.19150000000002</c:v>
                </c:pt>
                <c:pt idx="3298">
                  <c:v>669.2</c:v>
                </c:pt>
                <c:pt idx="3299">
                  <c:v>672.29259999999999</c:v>
                </c:pt>
                <c:pt idx="3300">
                  <c:v>673.31870000000004</c:v>
                </c:pt>
                <c:pt idx="3301">
                  <c:v>682.74630000000002</c:v>
                </c:pt>
                <c:pt idx="3302">
                  <c:v>686.03300000000002</c:v>
                </c:pt>
                <c:pt idx="3303">
                  <c:v>686.16199999999947</c:v>
                </c:pt>
                <c:pt idx="3304">
                  <c:v>694.19860000000051</c:v>
                </c:pt>
                <c:pt idx="3305">
                  <c:v>697.20920000000001</c:v>
                </c:pt>
                <c:pt idx="3306">
                  <c:v>697.60249999999996</c:v>
                </c:pt>
                <c:pt idx="3307">
                  <c:v>699.62929999999949</c:v>
                </c:pt>
                <c:pt idx="3308">
                  <c:v>702.48</c:v>
                </c:pt>
                <c:pt idx="3309">
                  <c:v>708.58890000000054</c:v>
                </c:pt>
                <c:pt idx="3310">
                  <c:v>709.69029999999998</c:v>
                </c:pt>
                <c:pt idx="3311">
                  <c:v>710.04430000000002</c:v>
                </c:pt>
                <c:pt idx="3312">
                  <c:v>710.8</c:v>
                </c:pt>
                <c:pt idx="3313">
                  <c:v>727.8809</c:v>
                </c:pt>
                <c:pt idx="3314">
                  <c:v>730.56459999999947</c:v>
                </c:pt>
                <c:pt idx="3315">
                  <c:v>732.50159999999948</c:v>
                </c:pt>
                <c:pt idx="3316">
                  <c:v>734.78459999999995</c:v>
                </c:pt>
                <c:pt idx="3317">
                  <c:v>739.22519999999997</c:v>
                </c:pt>
                <c:pt idx="3318">
                  <c:v>740.85279999999796</c:v>
                </c:pt>
                <c:pt idx="3319">
                  <c:v>745.24400000000003</c:v>
                </c:pt>
                <c:pt idx="3320">
                  <c:v>749.33139999999946</c:v>
                </c:pt>
                <c:pt idx="3321">
                  <c:v>749.9701</c:v>
                </c:pt>
                <c:pt idx="3322">
                  <c:v>755.49509999999998</c:v>
                </c:pt>
                <c:pt idx="3323">
                  <c:v>761.28689999999995</c:v>
                </c:pt>
                <c:pt idx="3324">
                  <c:v>769.53909999999996</c:v>
                </c:pt>
                <c:pt idx="3325">
                  <c:v>773.2</c:v>
                </c:pt>
                <c:pt idx="3326">
                  <c:v>783.38390000000004</c:v>
                </c:pt>
                <c:pt idx="3327">
                  <c:v>784.95870000000002</c:v>
                </c:pt>
                <c:pt idx="3328">
                  <c:v>788.91980000000001</c:v>
                </c:pt>
                <c:pt idx="3329">
                  <c:v>789.11209999999949</c:v>
                </c:pt>
                <c:pt idx="3330">
                  <c:v>790.10900000000004</c:v>
                </c:pt>
                <c:pt idx="3331">
                  <c:v>791.64890000000003</c:v>
                </c:pt>
                <c:pt idx="3332">
                  <c:v>794.56370000000004</c:v>
                </c:pt>
                <c:pt idx="3333">
                  <c:v>796.12400000000002</c:v>
                </c:pt>
                <c:pt idx="3334">
                  <c:v>797.33939999999996</c:v>
                </c:pt>
                <c:pt idx="3335">
                  <c:v>797.66359999999997</c:v>
                </c:pt>
                <c:pt idx="3336">
                  <c:v>799.71640000000002</c:v>
                </c:pt>
                <c:pt idx="3337">
                  <c:v>799.83539999999948</c:v>
                </c:pt>
                <c:pt idx="3338">
                  <c:v>809.32370000000003</c:v>
                </c:pt>
                <c:pt idx="3339">
                  <c:v>809.83309999999949</c:v>
                </c:pt>
                <c:pt idx="3340">
                  <c:v>813.01409999999998</c:v>
                </c:pt>
                <c:pt idx="3341">
                  <c:v>814.8</c:v>
                </c:pt>
                <c:pt idx="3342">
                  <c:v>816.21590000000003</c:v>
                </c:pt>
                <c:pt idx="3343">
                  <c:v>831.60450000000003</c:v>
                </c:pt>
                <c:pt idx="3344">
                  <c:v>839.17800000000193</c:v>
                </c:pt>
                <c:pt idx="3345">
                  <c:v>841.42819999999949</c:v>
                </c:pt>
                <c:pt idx="3346">
                  <c:v>857.36069999999722</c:v>
                </c:pt>
                <c:pt idx="3347">
                  <c:v>860.35799999999733</c:v>
                </c:pt>
                <c:pt idx="3348">
                  <c:v>867.27509999999995</c:v>
                </c:pt>
                <c:pt idx="3349">
                  <c:v>869.66430000000003</c:v>
                </c:pt>
                <c:pt idx="3350">
                  <c:v>875.11800000000005</c:v>
                </c:pt>
                <c:pt idx="3351">
                  <c:v>875.82839999999999</c:v>
                </c:pt>
                <c:pt idx="3352">
                  <c:v>881.96279999999808</c:v>
                </c:pt>
                <c:pt idx="3353">
                  <c:v>883.88119999999947</c:v>
                </c:pt>
                <c:pt idx="3354">
                  <c:v>889.06519999999796</c:v>
                </c:pt>
                <c:pt idx="3355">
                  <c:v>889.50509999999997</c:v>
                </c:pt>
                <c:pt idx="3356">
                  <c:v>889.97940000000051</c:v>
                </c:pt>
                <c:pt idx="3357">
                  <c:v>897.86039999999946</c:v>
                </c:pt>
                <c:pt idx="3358">
                  <c:v>898</c:v>
                </c:pt>
                <c:pt idx="3359">
                  <c:v>904.22709999999938</c:v>
                </c:pt>
                <c:pt idx="3360">
                  <c:v>906.31999999999948</c:v>
                </c:pt>
                <c:pt idx="3361">
                  <c:v>917.24950000000001</c:v>
                </c:pt>
                <c:pt idx="3362">
                  <c:v>919.12860000000001</c:v>
                </c:pt>
                <c:pt idx="3363">
                  <c:v>923.63239999999996</c:v>
                </c:pt>
                <c:pt idx="3364">
                  <c:v>927.66159999999809</c:v>
                </c:pt>
                <c:pt idx="3365">
                  <c:v>931.28000000000054</c:v>
                </c:pt>
                <c:pt idx="3366">
                  <c:v>939.6</c:v>
                </c:pt>
                <c:pt idx="3367">
                  <c:v>941.34859999999946</c:v>
                </c:pt>
                <c:pt idx="3368">
                  <c:v>953.43470000000002</c:v>
                </c:pt>
                <c:pt idx="3369">
                  <c:v>960.4</c:v>
                </c:pt>
                <c:pt idx="3370">
                  <c:v>968.03639999999996</c:v>
                </c:pt>
                <c:pt idx="3371">
                  <c:v>971.11609999999996</c:v>
                </c:pt>
                <c:pt idx="3372">
                  <c:v>981.2</c:v>
                </c:pt>
                <c:pt idx="3373">
                  <c:v>985.68050000000005</c:v>
                </c:pt>
                <c:pt idx="3374">
                  <c:v>998.00450000000001</c:v>
                </c:pt>
                <c:pt idx="3375">
                  <c:v>1001.472</c:v>
                </c:pt>
                <c:pt idx="3376">
                  <c:v>1010.3199999999994</c:v>
                </c:pt>
                <c:pt idx="3377">
                  <c:v>1012.8309999999981</c:v>
                </c:pt>
                <c:pt idx="3378">
                  <c:v>1023.6980000000005</c:v>
                </c:pt>
                <c:pt idx="3379">
                  <c:v>1034.463</c:v>
                </c:pt>
                <c:pt idx="3380">
                  <c:v>1035.098</c:v>
                </c:pt>
                <c:pt idx="3381">
                  <c:v>1036.02</c:v>
                </c:pt>
                <c:pt idx="3382">
                  <c:v>1045.7170000000001</c:v>
                </c:pt>
                <c:pt idx="3383">
                  <c:v>1048.4000000000001</c:v>
                </c:pt>
                <c:pt idx="3384">
                  <c:v>1048.6859999999999</c:v>
                </c:pt>
                <c:pt idx="3385">
                  <c:v>1049.509</c:v>
                </c:pt>
                <c:pt idx="3386">
                  <c:v>1051.808</c:v>
                </c:pt>
                <c:pt idx="3387">
                  <c:v>1053.1519999999998</c:v>
                </c:pt>
                <c:pt idx="3388">
                  <c:v>1060.24</c:v>
                </c:pt>
                <c:pt idx="3389">
                  <c:v>1064.4000000000001</c:v>
                </c:pt>
                <c:pt idx="3390">
                  <c:v>1064.819</c:v>
                </c:pt>
                <c:pt idx="3391">
                  <c:v>1065.749</c:v>
                </c:pt>
                <c:pt idx="3392">
                  <c:v>1082.6559999999999</c:v>
                </c:pt>
                <c:pt idx="3393">
                  <c:v>1083.02</c:v>
                </c:pt>
                <c:pt idx="3394">
                  <c:v>1086.0939999999998</c:v>
                </c:pt>
                <c:pt idx="3395">
                  <c:v>1087.2839999999999</c:v>
                </c:pt>
                <c:pt idx="3396">
                  <c:v>1088.4000000000001</c:v>
                </c:pt>
                <c:pt idx="3397">
                  <c:v>1103.1829999999998</c:v>
                </c:pt>
                <c:pt idx="3398">
                  <c:v>1121.6099999999999</c:v>
                </c:pt>
                <c:pt idx="3399">
                  <c:v>1127.0739999999998</c:v>
                </c:pt>
                <c:pt idx="3400">
                  <c:v>1127.202</c:v>
                </c:pt>
                <c:pt idx="3401">
                  <c:v>1133.9770000000001</c:v>
                </c:pt>
                <c:pt idx="3402">
                  <c:v>1134.912</c:v>
                </c:pt>
                <c:pt idx="3403">
                  <c:v>1136.1179999999999</c:v>
                </c:pt>
                <c:pt idx="3404">
                  <c:v>1145.288</c:v>
                </c:pt>
                <c:pt idx="3405">
                  <c:v>1145.5819999999999</c:v>
                </c:pt>
                <c:pt idx="3406">
                  <c:v>1153.867</c:v>
                </c:pt>
                <c:pt idx="3407">
                  <c:v>1156.1299999999999</c:v>
                </c:pt>
                <c:pt idx="3408">
                  <c:v>1156.808</c:v>
                </c:pt>
                <c:pt idx="3409">
                  <c:v>1161.49</c:v>
                </c:pt>
                <c:pt idx="3410">
                  <c:v>1168.4000000000001</c:v>
                </c:pt>
                <c:pt idx="3411">
                  <c:v>1169.3409999999999</c:v>
                </c:pt>
                <c:pt idx="3412">
                  <c:v>1170.701</c:v>
                </c:pt>
                <c:pt idx="3413">
                  <c:v>1171.309</c:v>
                </c:pt>
                <c:pt idx="3414">
                  <c:v>1175.588</c:v>
                </c:pt>
                <c:pt idx="3415">
                  <c:v>1178.511</c:v>
                </c:pt>
                <c:pt idx="3416">
                  <c:v>1179.33</c:v>
                </c:pt>
                <c:pt idx="3417">
                  <c:v>1182.0619999999999</c:v>
                </c:pt>
                <c:pt idx="3418">
                  <c:v>1185.463</c:v>
                </c:pt>
                <c:pt idx="3419">
                  <c:v>1189.2</c:v>
                </c:pt>
                <c:pt idx="3420">
                  <c:v>1194.5929999999998</c:v>
                </c:pt>
                <c:pt idx="3421">
                  <c:v>1202.865</c:v>
                </c:pt>
                <c:pt idx="3422">
                  <c:v>1208.991</c:v>
                </c:pt>
                <c:pt idx="3423">
                  <c:v>1212.8819999999998</c:v>
                </c:pt>
                <c:pt idx="3424">
                  <c:v>1221.627</c:v>
                </c:pt>
                <c:pt idx="3425">
                  <c:v>1223.0450000000001</c:v>
                </c:pt>
                <c:pt idx="3426">
                  <c:v>1238.569</c:v>
                </c:pt>
                <c:pt idx="3427">
                  <c:v>1240.1229999999998</c:v>
                </c:pt>
                <c:pt idx="3428">
                  <c:v>1244.8389999999999</c:v>
                </c:pt>
                <c:pt idx="3429">
                  <c:v>1250.046</c:v>
                </c:pt>
                <c:pt idx="3430">
                  <c:v>1254.9390000000001</c:v>
                </c:pt>
                <c:pt idx="3431">
                  <c:v>1256.472</c:v>
                </c:pt>
                <c:pt idx="3432">
                  <c:v>1269.518</c:v>
                </c:pt>
                <c:pt idx="3433">
                  <c:v>1270.2539999999999</c:v>
                </c:pt>
                <c:pt idx="3434">
                  <c:v>1271.3109999999999</c:v>
                </c:pt>
                <c:pt idx="3435">
                  <c:v>1271.9590000000001</c:v>
                </c:pt>
                <c:pt idx="3436">
                  <c:v>1272.4000000000001</c:v>
                </c:pt>
                <c:pt idx="3437">
                  <c:v>1276.569</c:v>
                </c:pt>
                <c:pt idx="3438">
                  <c:v>1282.9760000000001</c:v>
                </c:pt>
                <c:pt idx="3439">
                  <c:v>1286.3609999999999</c:v>
                </c:pt>
                <c:pt idx="3440">
                  <c:v>1295.317</c:v>
                </c:pt>
                <c:pt idx="3441">
                  <c:v>1296.539</c:v>
                </c:pt>
                <c:pt idx="3442">
                  <c:v>1296.576</c:v>
                </c:pt>
                <c:pt idx="3443">
                  <c:v>1296.8229999999999</c:v>
                </c:pt>
                <c:pt idx="3444">
                  <c:v>1302.1829999999998</c:v>
                </c:pt>
                <c:pt idx="3445">
                  <c:v>1315.2070000000001</c:v>
                </c:pt>
                <c:pt idx="3446">
                  <c:v>1318.8419999999999</c:v>
                </c:pt>
                <c:pt idx="3447">
                  <c:v>1334.2090000000001</c:v>
                </c:pt>
                <c:pt idx="3448">
                  <c:v>1336.9170000000001</c:v>
                </c:pt>
                <c:pt idx="3449">
                  <c:v>1345.27</c:v>
                </c:pt>
                <c:pt idx="3450">
                  <c:v>1346.626</c:v>
                </c:pt>
                <c:pt idx="3451">
                  <c:v>1351.8819999999998</c:v>
                </c:pt>
                <c:pt idx="3452">
                  <c:v>1353.2639999999999</c:v>
                </c:pt>
                <c:pt idx="3453">
                  <c:v>1362.8969999999999</c:v>
                </c:pt>
                <c:pt idx="3454">
                  <c:v>1363.0739999999998</c:v>
                </c:pt>
                <c:pt idx="3455">
                  <c:v>1368.4</c:v>
                </c:pt>
                <c:pt idx="3456">
                  <c:v>1374.1319999999998</c:v>
                </c:pt>
                <c:pt idx="3457">
                  <c:v>1376.242</c:v>
                </c:pt>
                <c:pt idx="3458">
                  <c:v>1383.4070000000011</c:v>
                </c:pt>
                <c:pt idx="3459">
                  <c:v>1390.7560000000001</c:v>
                </c:pt>
                <c:pt idx="3460">
                  <c:v>1397.2</c:v>
                </c:pt>
                <c:pt idx="3461">
                  <c:v>1405.069</c:v>
                </c:pt>
                <c:pt idx="3462">
                  <c:v>1418</c:v>
                </c:pt>
                <c:pt idx="3463">
                  <c:v>1418.6949999999956</c:v>
                </c:pt>
                <c:pt idx="3464">
                  <c:v>1437.6979999999999</c:v>
                </c:pt>
                <c:pt idx="3465">
                  <c:v>1438.8</c:v>
                </c:pt>
                <c:pt idx="3466">
                  <c:v>1440.326</c:v>
                </c:pt>
                <c:pt idx="3467">
                  <c:v>1442.1969999999999</c:v>
                </c:pt>
                <c:pt idx="3468">
                  <c:v>1442.5060000000001</c:v>
                </c:pt>
                <c:pt idx="3469">
                  <c:v>1444.8939999999998</c:v>
                </c:pt>
                <c:pt idx="3470">
                  <c:v>1455.424</c:v>
                </c:pt>
                <c:pt idx="3471">
                  <c:v>1459.3619999999999</c:v>
                </c:pt>
                <c:pt idx="3472">
                  <c:v>1467.92</c:v>
                </c:pt>
                <c:pt idx="3473">
                  <c:v>1474.2629999999999</c:v>
                </c:pt>
                <c:pt idx="3474">
                  <c:v>1481.8409999999999</c:v>
                </c:pt>
                <c:pt idx="3475">
                  <c:v>1484.5889999999999</c:v>
                </c:pt>
                <c:pt idx="3476">
                  <c:v>1490.9770000000001</c:v>
                </c:pt>
                <c:pt idx="3477">
                  <c:v>1491.8219999999999</c:v>
                </c:pt>
                <c:pt idx="3478">
                  <c:v>1511.5050000000001</c:v>
                </c:pt>
                <c:pt idx="3479">
                  <c:v>1526.2829999999999</c:v>
                </c:pt>
                <c:pt idx="3480">
                  <c:v>1527.346</c:v>
                </c:pt>
                <c:pt idx="3481">
                  <c:v>1528.4</c:v>
                </c:pt>
                <c:pt idx="3482">
                  <c:v>1529.8779999999999</c:v>
                </c:pt>
                <c:pt idx="3483">
                  <c:v>1537.5639999999999</c:v>
                </c:pt>
                <c:pt idx="3484">
                  <c:v>1537.818</c:v>
                </c:pt>
                <c:pt idx="3485">
                  <c:v>1541.4190000000001</c:v>
                </c:pt>
                <c:pt idx="3486">
                  <c:v>1542.5829999999999</c:v>
                </c:pt>
                <c:pt idx="3487">
                  <c:v>1547.3619999999999</c:v>
                </c:pt>
                <c:pt idx="3488">
                  <c:v>1554.7329999999999</c:v>
                </c:pt>
                <c:pt idx="3489">
                  <c:v>1560.0609999999999</c:v>
                </c:pt>
                <c:pt idx="3490">
                  <c:v>1561.7460000000001</c:v>
                </c:pt>
                <c:pt idx="3491">
                  <c:v>1567.4270000000001</c:v>
                </c:pt>
                <c:pt idx="3492">
                  <c:v>1571.2760000000001</c:v>
                </c:pt>
                <c:pt idx="3493">
                  <c:v>1575.29</c:v>
                </c:pt>
                <c:pt idx="3494">
                  <c:v>1581.1309999999999</c:v>
                </c:pt>
                <c:pt idx="3495">
                  <c:v>1584.1949999999956</c:v>
                </c:pt>
                <c:pt idx="3496">
                  <c:v>1584.4</c:v>
                </c:pt>
                <c:pt idx="3497">
                  <c:v>1593.8519999999999</c:v>
                </c:pt>
                <c:pt idx="3498">
                  <c:v>1601.461</c:v>
                </c:pt>
                <c:pt idx="3499">
                  <c:v>1602.375</c:v>
                </c:pt>
                <c:pt idx="3500">
                  <c:v>1605.2</c:v>
                </c:pt>
                <c:pt idx="3501">
                  <c:v>1606.7370000000001</c:v>
                </c:pt>
                <c:pt idx="3502">
                  <c:v>1608.2560000000001</c:v>
                </c:pt>
                <c:pt idx="3503">
                  <c:v>1625.952</c:v>
                </c:pt>
                <c:pt idx="3504">
                  <c:v>1630.606</c:v>
                </c:pt>
                <c:pt idx="3505">
                  <c:v>1633.6779999999999</c:v>
                </c:pt>
                <c:pt idx="3506">
                  <c:v>1637.6899999999998</c:v>
                </c:pt>
                <c:pt idx="3507">
                  <c:v>1638.9349999999999</c:v>
                </c:pt>
                <c:pt idx="3508">
                  <c:v>1639.7249999999999</c:v>
                </c:pt>
                <c:pt idx="3509">
                  <c:v>1644.396</c:v>
                </c:pt>
                <c:pt idx="3510">
                  <c:v>1647.9290000000001</c:v>
                </c:pt>
                <c:pt idx="3511">
                  <c:v>1648.98</c:v>
                </c:pt>
                <c:pt idx="3512">
                  <c:v>1649.808</c:v>
                </c:pt>
                <c:pt idx="3513">
                  <c:v>1654.242</c:v>
                </c:pt>
                <c:pt idx="3514">
                  <c:v>1662.809</c:v>
                </c:pt>
                <c:pt idx="3515">
                  <c:v>1664.527</c:v>
                </c:pt>
                <c:pt idx="3516">
                  <c:v>1674.3439999999998</c:v>
                </c:pt>
                <c:pt idx="3517">
                  <c:v>1676.5989999999999</c:v>
                </c:pt>
                <c:pt idx="3518">
                  <c:v>1678.875</c:v>
                </c:pt>
                <c:pt idx="3519">
                  <c:v>1682.3629999999998</c:v>
                </c:pt>
                <c:pt idx="3520">
                  <c:v>1692.2180000000001</c:v>
                </c:pt>
                <c:pt idx="3521">
                  <c:v>1698.0170000000001</c:v>
                </c:pt>
                <c:pt idx="3522">
                  <c:v>1708.576</c:v>
                </c:pt>
                <c:pt idx="3523">
                  <c:v>1709.337</c:v>
                </c:pt>
                <c:pt idx="3524">
                  <c:v>1711.9870000000001</c:v>
                </c:pt>
                <c:pt idx="3525">
                  <c:v>1717.4290000000001</c:v>
                </c:pt>
                <c:pt idx="3526">
                  <c:v>1720.2149999999999</c:v>
                </c:pt>
                <c:pt idx="3527">
                  <c:v>1722.0260000000001</c:v>
                </c:pt>
                <c:pt idx="3528">
                  <c:v>1722.085</c:v>
                </c:pt>
                <c:pt idx="3529">
                  <c:v>1730.1229999999998</c:v>
                </c:pt>
                <c:pt idx="3530">
                  <c:v>1751.5119999999999</c:v>
                </c:pt>
                <c:pt idx="3531">
                  <c:v>1751.6939999999956</c:v>
                </c:pt>
                <c:pt idx="3532">
                  <c:v>1759.2670000000001</c:v>
                </c:pt>
                <c:pt idx="3533">
                  <c:v>1761.4739999999999</c:v>
                </c:pt>
                <c:pt idx="3534">
                  <c:v>1768.4</c:v>
                </c:pt>
                <c:pt idx="3535">
                  <c:v>1785.239</c:v>
                </c:pt>
                <c:pt idx="3536">
                  <c:v>1785.4349999999999</c:v>
                </c:pt>
                <c:pt idx="3537">
                  <c:v>1789.576</c:v>
                </c:pt>
                <c:pt idx="3538">
                  <c:v>1795.8729999999998</c:v>
                </c:pt>
                <c:pt idx="3539">
                  <c:v>1805.5450000000001</c:v>
                </c:pt>
                <c:pt idx="3540">
                  <c:v>1813.2</c:v>
                </c:pt>
                <c:pt idx="3541">
                  <c:v>1821.6949999999956</c:v>
                </c:pt>
                <c:pt idx="3542">
                  <c:v>1824.989</c:v>
                </c:pt>
                <c:pt idx="3543">
                  <c:v>1827.3689999999999</c:v>
                </c:pt>
                <c:pt idx="3544">
                  <c:v>1827.4660000000001</c:v>
                </c:pt>
                <c:pt idx="3545">
                  <c:v>1827.587</c:v>
                </c:pt>
                <c:pt idx="3546">
                  <c:v>1836.9050000000011</c:v>
                </c:pt>
                <c:pt idx="3547">
                  <c:v>1841.3</c:v>
                </c:pt>
                <c:pt idx="3548">
                  <c:v>1846.616</c:v>
                </c:pt>
                <c:pt idx="3549">
                  <c:v>1847.8709999999999</c:v>
                </c:pt>
                <c:pt idx="3550">
                  <c:v>1848.4</c:v>
                </c:pt>
                <c:pt idx="3551">
                  <c:v>1849.8799999999999</c:v>
                </c:pt>
                <c:pt idx="3552">
                  <c:v>1854.8619999999999</c:v>
                </c:pt>
                <c:pt idx="3553">
                  <c:v>1857.232</c:v>
                </c:pt>
                <c:pt idx="3554">
                  <c:v>1876.54</c:v>
                </c:pt>
                <c:pt idx="3555">
                  <c:v>1881.4960000000001</c:v>
                </c:pt>
                <c:pt idx="3556">
                  <c:v>1887.499</c:v>
                </c:pt>
                <c:pt idx="3557">
                  <c:v>1913.1409999999998</c:v>
                </c:pt>
                <c:pt idx="3558">
                  <c:v>1914.1739999999998</c:v>
                </c:pt>
                <c:pt idx="3559">
                  <c:v>1920.348</c:v>
                </c:pt>
                <c:pt idx="3560">
                  <c:v>1923.4770000000001</c:v>
                </c:pt>
                <c:pt idx="3561">
                  <c:v>1930.319</c:v>
                </c:pt>
                <c:pt idx="3562">
                  <c:v>1938</c:v>
                </c:pt>
                <c:pt idx="3563">
                  <c:v>1943.5529999999999</c:v>
                </c:pt>
                <c:pt idx="3564">
                  <c:v>1945.778</c:v>
                </c:pt>
                <c:pt idx="3565">
                  <c:v>1946.92</c:v>
                </c:pt>
                <c:pt idx="3566">
                  <c:v>1958.395</c:v>
                </c:pt>
                <c:pt idx="3567">
                  <c:v>1959.251</c:v>
                </c:pt>
                <c:pt idx="3568">
                  <c:v>1963.3619999999999</c:v>
                </c:pt>
                <c:pt idx="3569">
                  <c:v>1965.2180000000001</c:v>
                </c:pt>
                <c:pt idx="3570">
                  <c:v>1968.2339999999999</c:v>
                </c:pt>
                <c:pt idx="3571">
                  <c:v>1974.8939999999998</c:v>
                </c:pt>
                <c:pt idx="3572">
                  <c:v>1976.4010000000001</c:v>
                </c:pt>
                <c:pt idx="3573">
                  <c:v>1977.327</c:v>
                </c:pt>
                <c:pt idx="3574">
                  <c:v>1987.2180000000001</c:v>
                </c:pt>
                <c:pt idx="3575">
                  <c:v>1998.741</c:v>
                </c:pt>
                <c:pt idx="3576">
                  <c:v>2008.4</c:v>
                </c:pt>
                <c:pt idx="3577">
                  <c:v>2010.011</c:v>
                </c:pt>
                <c:pt idx="3578">
                  <c:v>2010.248</c:v>
                </c:pt>
                <c:pt idx="3579">
                  <c:v>2011.306</c:v>
                </c:pt>
                <c:pt idx="3580">
                  <c:v>2019.4749999999999</c:v>
                </c:pt>
                <c:pt idx="3581">
                  <c:v>2021.2</c:v>
                </c:pt>
                <c:pt idx="3582">
                  <c:v>2036.0909999999999</c:v>
                </c:pt>
                <c:pt idx="3583">
                  <c:v>2037.47</c:v>
                </c:pt>
                <c:pt idx="3584">
                  <c:v>2039.569</c:v>
                </c:pt>
                <c:pt idx="3585">
                  <c:v>2039.7049999999999</c:v>
                </c:pt>
                <c:pt idx="3586">
                  <c:v>2043.451</c:v>
                </c:pt>
                <c:pt idx="3587">
                  <c:v>2045.1879999999999</c:v>
                </c:pt>
                <c:pt idx="3588">
                  <c:v>2050.6570000000002</c:v>
                </c:pt>
                <c:pt idx="3589">
                  <c:v>2059.652</c:v>
                </c:pt>
                <c:pt idx="3590">
                  <c:v>2062.4459999999999</c:v>
                </c:pt>
                <c:pt idx="3591">
                  <c:v>2075.9650000000001</c:v>
                </c:pt>
                <c:pt idx="3592">
                  <c:v>2077.1149999999998</c:v>
                </c:pt>
                <c:pt idx="3593">
                  <c:v>2078.0740000000001</c:v>
                </c:pt>
                <c:pt idx="3594">
                  <c:v>2078.7919999999999</c:v>
                </c:pt>
                <c:pt idx="3595">
                  <c:v>2083.2859999999987</c:v>
                </c:pt>
                <c:pt idx="3596">
                  <c:v>2084.0250000000001</c:v>
                </c:pt>
                <c:pt idx="3597">
                  <c:v>2087.0479999999998</c:v>
                </c:pt>
                <c:pt idx="3598">
                  <c:v>2094.2170000000001</c:v>
                </c:pt>
                <c:pt idx="3599">
                  <c:v>2096.7649999999912</c:v>
                </c:pt>
                <c:pt idx="3600">
                  <c:v>2108.7659999999987</c:v>
                </c:pt>
                <c:pt idx="3601">
                  <c:v>2111.1979999999999</c:v>
                </c:pt>
                <c:pt idx="3602">
                  <c:v>2126.4749999999999</c:v>
                </c:pt>
                <c:pt idx="3603">
                  <c:v>2127.8670000000002</c:v>
                </c:pt>
                <c:pt idx="3604">
                  <c:v>2129.5079999999998</c:v>
                </c:pt>
                <c:pt idx="3605">
                  <c:v>2131.6079999999997</c:v>
                </c:pt>
                <c:pt idx="3606">
                  <c:v>2138.5549999999998</c:v>
                </c:pt>
                <c:pt idx="3607">
                  <c:v>2150.5430000000001</c:v>
                </c:pt>
                <c:pt idx="3608">
                  <c:v>2153.366</c:v>
                </c:pt>
                <c:pt idx="3609">
                  <c:v>2155.0740000000001</c:v>
                </c:pt>
                <c:pt idx="3610">
                  <c:v>2157.0909999999999</c:v>
                </c:pt>
                <c:pt idx="3611">
                  <c:v>2158.38</c:v>
                </c:pt>
                <c:pt idx="3612">
                  <c:v>2159.4250000000002</c:v>
                </c:pt>
                <c:pt idx="3613">
                  <c:v>2160.547</c:v>
                </c:pt>
                <c:pt idx="3614">
                  <c:v>2167.7049999999922</c:v>
                </c:pt>
                <c:pt idx="3615">
                  <c:v>2168.4</c:v>
                </c:pt>
                <c:pt idx="3616">
                  <c:v>2181.6669999999917</c:v>
                </c:pt>
                <c:pt idx="3617">
                  <c:v>2202.1289999999917</c:v>
                </c:pt>
                <c:pt idx="3618">
                  <c:v>2206.056</c:v>
                </c:pt>
                <c:pt idx="3619">
                  <c:v>2213.1039999999998</c:v>
                </c:pt>
                <c:pt idx="3620">
                  <c:v>2218.4409999999998</c:v>
                </c:pt>
                <c:pt idx="3621">
                  <c:v>2229.1999999999998</c:v>
                </c:pt>
                <c:pt idx="3622">
                  <c:v>2229.9110000000078</c:v>
                </c:pt>
                <c:pt idx="3623">
                  <c:v>2237.1889999999912</c:v>
                </c:pt>
                <c:pt idx="3624">
                  <c:v>2240.34</c:v>
                </c:pt>
                <c:pt idx="3625">
                  <c:v>2247.5859999999998</c:v>
                </c:pt>
                <c:pt idx="3626">
                  <c:v>2254.2550000000001</c:v>
                </c:pt>
                <c:pt idx="3627">
                  <c:v>2268.6190000000001</c:v>
                </c:pt>
                <c:pt idx="3628">
                  <c:v>2276.259</c:v>
                </c:pt>
                <c:pt idx="3629">
                  <c:v>2282.0369999999998</c:v>
                </c:pt>
                <c:pt idx="3630">
                  <c:v>2302.2359999999999</c:v>
                </c:pt>
                <c:pt idx="3631">
                  <c:v>2307.3580000000002</c:v>
                </c:pt>
                <c:pt idx="3632">
                  <c:v>2312.0540000000001</c:v>
                </c:pt>
                <c:pt idx="3633">
                  <c:v>2320.3829999999998</c:v>
                </c:pt>
                <c:pt idx="3634">
                  <c:v>2322.6170000000002</c:v>
                </c:pt>
                <c:pt idx="3635">
                  <c:v>2323.194</c:v>
                </c:pt>
                <c:pt idx="3636">
                  <c:v>2323.4659999999999</c:v>
                </c:pt>
                <c:pt idx="3637">
                  <c:v>2352.8730000000078</c:v>
                </c:pt>
                <c:pt idx="3638">
                  <c:v>2358.962</c:v>
                </c:pt>
                <c:pt idx="3639">
                  <c:v>2363.5749999999998</c:v>
                </c:pt>
                <c:pt idx="3640">
                  <c:v>2369.9</c:v>
                </c:pt>
                <c:pt idx="3641">
                  <c:v>2376.8589999999999</c:v>
                </c:pt>
                <c:pt idx="3642">
                  <c:v>2378.221</c:v>
                </c:pt>
                <c:pt idx="3643">
                  <c:v>2379.0990000000002</c:v>
                </c:pt>
                <c:pt idx="3644">
                  <c:v>2385.5329999999999</c:v>
                </c:pt>
                <c:pt idx="3645">
                  <c:v>2386.3920000000012</c:v>
                </c:pt>
                <c:pt idx="3646">
                  <c:v>2393.9189999999999</c:v>
                </c:pt>
                <c:pt idx="3647">
                  <c:v>2398.4490000000001</c:v>
                </c:pt>
                <c:pt idx="3648">
                  <c:v>2428.2570000000001</c:v>
                </c:pt>
                <c:pt idx="3649">
                  <c:v>2429.5749999999998</c:v>
                </c:pt>
                <c:pt idx="3650">
                  <c:v>2441.645</c:v>
                </c:pt>
                <c:pt idx="3651">
                  <c:v>2453.98</c:v>
                </c:pt>
                <c:pt idx="3652">
                  <c:v>2469.16</c:v>
                </c:pt>
                <c:pt idx="3653">
                  <c:v>2480.3069999999998</c:v>
                </c:pt>
                <c:pt idx="3654">
                  <c:v>2482.6129999999998</c:v>
                </c:pt>
                <c:pt idx="3655">
                  <c:v>2491.7069999999912</c:v>
                </c:pt>
                <c:pt idx="3656">
                  <c:v>2491.7469999999912</c:v>
                </c:pt>
                <c:pt idx="3657">
                  <c:v>2495.444</c:v>
                </c:pt>
                <c:pt idx="3658">
                  <c:v>2501.0390000000002</c:v>
                </c:pt>
                <c:pt idx="3659">
                  <c:v>2501.3760000000002</c:v>
                </c:pt>
                <c:pt idx="3660">
                  <c:v>2504.625</c:v>
                </c:pt>
                <c:pt idx="3661">
                  <c:v>2504.886</c:v>
                </c:pt>
                <c:pt idx="3662">
                  <c:v>2505.0419999999999</c:v>
                </c:pt>
                <c:pt idx="3663">
                  <c:v>2512.3370000000073</c:v>
                </c:pt>
                <c:pt idx="3664">
                  <c:v>2529.1669999999917</c:v>
                </c:pt>
                <c:pt idx="3665">
                  <c:v>2565.94</c:v>
                </c:pt>
                <c:pt idx="3666">
                  <c:v>2570.085</c:v>
                </c:pt>
                <c:pt idx="3667">
                  <c:v>2570.1959999999999</c:v>
                </c:pt>
                <c:pt idx="3668">
                  <c:v>2572.7619999999997</c:v>
                </c:pt>
                <c:pt idx="3669">
                  <c:v>2572.96</c:v>
                </c:pt>
                <c:pt idx="3670">
                  <c:v>2577.3589999999999</c:v>
                </c:pt>
                <c:pt idx="3671">
                  <c:v>2579.3989999999999</c:v>
                </c:pt>
                <c:pt idx="3672">
                  <c:v>2580.8140000000012</c:v>
                </c:pt>
                <c:pt idx="3673">
                  <c:v>2582.11</c:v>
                </c:pt>
                <c:pt idx="3674">
                  <c:v>2587.4450000000002</c:v>
                </c:pt>
                <c:pt idx="3675">
                  <c:v>2588.123</c:v>
                </c:pt>
                <c:pt idx="3676">
                  <c:v>2614.4</c:v>
                </c:pt>
                <c:pt idx="3677">
                  <c:v>2615.8020000000001</c:v>
                </c:pt>
                <c:pt idx="3678">
                  <c:v>2619.6190000000001</c:v>
                </c:pt>
                <c:pt idx="3679">
                  <c:v>2622.201</c:v>
                </c:pt>
                <c:pt idx="3680">
                  <c:v>2622.614</c:v>
                </c:pt>
                <c:pt idx="3681">
                  <c:v>2631.7750000000001</c:v>
                </c:pt>
                <c:pt idx="3682">
                  <c:v>2634.2710000000002</c:v>
                </c:pt>
                <c:pt idx="3683">
                  <c:v>2634.74</c:v>
                </c:pt>
                <c:pt idx="3684">
                  <c:v>2650.0889999999922</c:v>
                </c:pt>
                <c:pt idx="3685">
                  <c:v>2650.4679999999998</c:v>
                </c:pt>
                <c:pt idx="3686">
                  <c:v>2653.3100000000022</c:v>
                </c:pt>
                <c:pt idx="3687">
                  <c:v>2654.4830000000002</c:v>
                </c:pt>
                <c:pt idx="3688">
                  <c:v>2658.6869999999917</c:v>
                </c:pt>
                <c:pt idx="3689">
                  <c:v>2666.502</c:v>
                </c:pt>
                <c:pt idx="3690">
                  <c:v>2669.5120000000002</c:v>
                </c:pt>
                <c:pt idx="3691">
                  <c:v>2670.6320000000001</c:v>
                </c:pt>
                <c:pt idx="3692">
                  <c:v>2689.8049999999998</c:v>
                </c:pt>
                <c:pt idx="3693">
                  <c:v>2695.002</c:v>
                </c:pt>
                <c:pt idx="3694">
                  <c:v>2702.462</c:v>
                </c:pt>
                <c:pt idx="3695">
                  <c:v>2712.2579999999998</c:v>
                </c:pt>
                <c:pt idx="3696">
                  <c:v>2714.9789999999998</c:v>
                </c:pt>
                <c:pt idx="3697">
                  <c:v>2719.9150000000022</c:v>
                </c:pt>
                <c:pt idx="3698">
                  <c:v>2722.7310000000002</c:v>
                </c:pt>
                <c:pt idx="3699">
                  <c:v>2723.2179999999998</c:v>
                </c:pt>
                <c:pt idx="3700">
                  <c:v>2727.2159999999999</c:v>
                </c:pt>
                <c:pt idx="3701">
                  <c:v>2729.5169999999998</c:v>
                </c:pt>
                <c:pt idx="3702">
                  <c:v>2736.9479999999999</c:v>
                </c:pt>
                <c:pt idx="3703">
                  <c:v>2738.1559999999999</c:v>
                </c:pt>
                <c:pt idx="3704">
                  <c:v>2740.1990000000001</c:v>
                </c:pt>
                <c:pt idx="3705">
                  <c:v>2742.5740000000001</c:v>
                </c:pt>
                <c:pt idx="3706">
                  <c:v>2748.2849999999912</c:v>
                </c:pt>
                <c:pt idx="3707">
                  <c:v>2754.8920000000012</c:v>
                </c:pt>
                <c:pt idx="3708">
                  <c:v>2763.9560000000001</c:v>
                </c:pt>
                <c:pt idx="3709">
                  <c:v>2785.5679999999998</c:v>
                </c:pt>
                <c:pt idx="3710">
                  <c:v>2787.6039999999998</c:v>
                </c:pt>
                <c:pt idx="3711">
                  <c:v>2814.5729999999999</c:v>
                </c:pt>
                <c:pt idx="3712">
                  <c:v>2824.1149999999998</c:v>
                </c:pt>
                <c:pt idx="3713">
                  <c:v>2827.585</c:v>
                </c:pt>
                <c:pt idx="3714">
                  <c:v>2831.53</c:v>
                </c:pt>
                <c:pt idx="3715">
                  <c:v>2832.5839999999998</c:v>
                </c:pt>
                <c:pt idx="3716">
                  <c:v>2839.3609999999999</c:v>
                </c:pt>
                <c:pt idx="3717">
                  <c:v>2849.652</c:v>
                </c:pt>
                <c:pt idx="3718">
                  <c:v>2866.4360000000001</c:v>
                </c:pt>
                <c:pt idx="3719">
                  <c:v>2883.4450000000002</c:v>
                </c:pt>
                <c:pt idx="3720">
                  <c:v>2883.9120000000012</c:v>
                </c:pt>
                <c:pt idx="3721">
                  <c:v>2890.5940000000001</c:v>
                </c:pt>
                <c:pt idx="3722">
                  <c:v>2901.9900000000002</c:v>
                </c:pt>
                <c:pt idx="3723">
                  <c:v>2910.0520000000001</c:v>
                </c:pt>
                <c:pt idx="3724">
                  <c:v>2911.107</c:v>
                </c:pt>
                <c:pt idx="3725">
                  <c:v>2919.8649999999998</c:v>
                </c:pt>
                <c:pt idx="3726">
                  <c:v>2932.069</c:v>
                </c:pt>
                <c:pt idx="3727">
                  <c:v>2937.6079999999997</c:v>
                </c:pt>
                <c:pt idx="3728">
                  <c:v>2938.4989999999998</c:v>
                </c:pt>
                <c:pt idx="3729">
                  <c:v>2944.3690000000001</c:v>
                </c:pt>
                <c:pt idx="3730">
                  <c:v>2946.8330000000078</c:v>
                </c:pt>
                <c:pt idx="3731">
                  <c:v>2948.5659999999998</c:v>
                </c:pt>
                <c:pt idx="3732">
                  <c:v>2953.1790000000001</c:v>
                </c:pt>
                <c:pt idx="3733">
                  <c:v>2953.2</c:v>
                </c:pt>
                <c:pt idx="3734">
                  <c:v>2959.3969999999999</c:v>
                </c:pt>
                <c:pt idx="3735">
                  <c:v>2966.2530000000002</c:v>
                </c:pt>
                <c:pt idx="3736">
                  <c:v>2966.4</c:v>
                </c:pt>
                <c:pt idx="3737">
                  <c:v>2967.3240000000001</c:v>
                </c:pt>
                <c:pt idx="3738">
                  <c:v>2972.8850000000002</c:v>
                </c:pt>
                <c:pt idx="3739">
                  <c:v>2977.4209999999998</c:v>
                </c:pt>
                <c:pt idx="3740">
                  <c:v>2979.6370000000002</c:v>
                </c:pt>
                <c:pt idx="3741">
                  <c:v>2981.4780000000001</c:v>
                </c:pt>
                <c:pt idx="3742">
                  <c:v>2991.8950000000073</c:v>
                </c:pt>
                <c:pt idx="3743">
                  <c:v>2994.53</c:v>
                </c:pt>
                <c:pt idx="3744">
                  <c:v>3001.4670000000001</c:v>
                </c:pt>
                <c:pt idx="3745">
                  <c:v>3017.163</c:v>
                </c:pt>
                <c:pt idx="3746">
                  <c:v>3021.6990000000001</c:v>
                </c:pt>
                <c:pt idx="3747">
                  <c:v>3028.1590000000001</c:v>
                </c:pt>
                <c:pt idx="3748">
                  <c:v>3029.3240000000001</c:v>
                </c:pt>
                <c:pt idx="3749">
                  <c:v>3032.2359999999999</c:v>
                </c:pt>
                <c:pt idx="3750">
                  <c:v>3041.3950000000073</c:v>
                </c:pt>
                <c:pt idx="3751">
                  <c:v>3045.1479999999997</c:v>
                </c:pt>
                <c:pt idx="3752">
                  <c:v>3062.0729999999999</c:v>
                </c:pt>
                <c:pt idx="3753">
                  <c:v>3066.3020000000001</c:v>
                </c:pt>
                <c:pt idx="3754">
                  <c:v>3077.2799999999997</c:v>
                </c:pt>
                <c:pt idx="3755">
                  <c:v>3087.7759999999998</c:v>
                </c:pt>
                <c:pt idx="3756">
                  <c:v>3110.5160000000001</c:v>
                </c:pt>
                <c:pt idx="3757">
                  <c:v>3113.3620000000001</c:v>
                </c:pt>
                <c:pt idx="3758">
                  <c:v>3116.9969999999998</c:v>
                </c:pt>
                <c:pt idx="3759">
                  <c:v>3118.9189999999999</c:v>
                </c:pt>
                <c:pt idx="3760">
                  <c:v>3123.42</c:v>
                </c:pt>
                <c:pt idx="3761">
                  <c:v>3128.2219999999998</c:v>
                </c:pt>
                <c:pt idx="3762">
                  <c:v>3131.2799999999997</c:v>
                </c:pt>
                <c:pt idx="3763">
                  <c:v>3131.3740000000012</c:v>
                </c:pt>
                <c:pt idx="3764">
                  <c:v>3133.2859999999987</c:v>
                </c:pt>
                <c:pt idx="3765">
                  <c:v>3136.9879999999998</c:v>
                </c:pt>
                <c:pt idx="3766">
                  <c:v>3142.0279999999998</c:v>
                </c:pt>
                <c:pt idx="3767">
                  <c:v>3148.848</c:v>
                </c:pt>
                <c:pt idx="3768">
                  <c:v>3158.3820000000001</c:v>
                </c:pt>
                <c:pt idx="3769">
                  <c:v>3164.1109999999999</c:v>
                </c:pt>
                <c:pt idx="3770">
                  <c:v>3164.306</c:v>
                </c:pt>
                <c:pt idx="3771">
                  <c:v>3175</c:v>
                </c:pt>
                <c:pt idx="3772">
                  <c:v>3187.2799999999997</c:v>
                </c:pt>
                <c:pt idx="3773">
                  <c:v>3187.3190000000022</c:v>
                </c:pt>
                <c:pt idx="3774">
                  <c:v>3205.4560000000001</c:v>
                </c:pt>
                <c:pt idx="3775">
                  <c:v>3231.3040000000001</c:v>
                </c:pt>
                <c:pt idx="3776">
                  <c:v>3234.16</c:v>
                </c:pt>
                <c:pt idx="3777">
                  <c:v>3235.8120000000022</c:v>
                </c:pt>
                <c:pt idx="3778">
                  <c:v>3254.66</c:v>
                </c:pt>
                <c:pt idx="3779">
                  <c:v>3268.23</c:v>
                </c:pt>
                <c:pt idx="3780">
                  <c:v>3270.538</c:v>
                </c:pt>
                <c:pt idx="3781">
                  <c:v>3275.2779999999998</c:v>
                </c:pt>
                <c:pt idx="3782">
                  <c:v>3299.18</c:v>
                </c:pt>
                <c:pt idx="3783">
                  <c:v>3303.3649999999998</c:v>
                </c:pt>
                <c:pt idx="3784">
                  <c:v>3323.8449999999998</c:v>
                </c:pt>
                <c:pt idx="3785">
                  <c:v>3325.9859999999999</c:v>
                </c:pt>
                <c:pt idx="3786">
                  <c:v>3341.848</c:v>
                </c:pt>
                <c:pt idx="3787">
                  <c:v>3357.8560000000002</c:v>
                </c:pt>
                <c:pt idx="3788">
                  <c:v>3364.29</c:v>
                </c:pt>
                <c:pt idx="3789">
                  <c:v>3373.6459999999997</c:v>
                </c:pt>
                <c:pt idx="3790">
                  <c:v>3407.6419999999998</c:v>
                </c:pt>
                <c:pt idx="3791">
                  <c:v>3420.2170000000001</c:v>
                </c:pt>
                <c:pt idx="3792">
                  <c:v>3425.9679999999998</c:v>
                </c:pt>
                <c:pt idx="3793">
                  <c:v>3448.5349999999999</c:v>
                </c:pt>
                <c:pt idx="3794">
                  <c:v>3451.672</c:v>
                </c:pt>
                <c:pt idx="3795">
                  <c:v>3457.701</c:v>
                </c:pt>
                <c:pt idx="3796">
                  <c:v>3494.4710000000073</c:v>
                </c:pt>
                <c:pt idx="3797">
                  <c:v>3495.569</c:v>
                </c:pt>
                <c:pt idx="3798">
                  <c:v>3503.6679999999997</c:v>
                </c:pt>
                <c:pt idx="3799">
                  <c:v>3507.3710000000078</c:v>
                </c:pt>
                <c:pt idx="3800">
                  <c:v>3510.9079999999999</c:v>
                </c:pt>
                <c:pt idx="3801">
                  <c:v>3514.8350000000078</c:v>
                </c:pt>
                <c:pt idx="3802">
                  <c:v>3520.924</c:v>
                </c:pt>
                <c:pt idx="3803">
                  <c:v>3532.3500000000022</c:v>
                </c:pt>
                <c:pt idx="3804">
                  <c:v>3538.0529999999999</c:v>
                </c:pt>
                <c:pt idx="3805">
                  <c:v>3539.7419999999997</c:v>
                </c:pt>
                <c:pt idx="3806">
                  <c:v>3577.2559999999999</c:v>
                </c:pt>
                <c:pt idx="3807">
                  <c:v>3583.6109999999999</c:v>
                </c:pt>
                <c:pt idx="3808">
                  <c:v>3590.3420000000001</c:v>
                </c:pt>
                <c:pt idx="3809">
                  <c:v>3593.172</c:v>
                </c:pt>
                <c:pt idx="3810">
                  <c:v>3596.8360000000002</c:v>
                </c:pt>
                <c:pt idx="3811">
                  <c:v>3611.0909999999999</c:v>
                </c:pt>
                <c:pt idx="3812">
                  <c:v>3611.72</c:v>
                </c:pt>
                <c:pt idx="3813">
                  <c:v>3621.2779999999998</c:v>
                </c:pt>
                <c:pt idx="3814">
                  <c:v>3624.4969999999998</c:v>
                </c:pt>
                <c:pt idx="3815">
                  <c:v>3628.61</c:v>
                </c:pt>
                <c:pt idx="3816">
                  <c:v>3644.203</c:v>
                </c:pt>
                <c:pt idx="3817">
                  <c:v>3647.8360000000002</c:v>
                </c:pt>
                <c:pt idx="3818">
                  <c:v>3666.2059999999997</c:v>
                </c:pt>
                <c:pt idx="3819">
                  <c:v>3671.4589999999998</c:v>
                </c:pt>
                <c:pt idx="3820">
                  <c:v>3678.5039999999999</c:v>
                </c:pt>
                <c:pt idx="3821">
                  <c:v>3678.7130000000002</c:v>
                </c:pt>
                <c:pt idx="3822">
                  <c:v>3683.6329999999998</c:v>
                </c:pt>
                <c:pt idx="3823">
                  <c:v>3690.8150000000078</c:v>
                </c:pt>
                <c:pt idx="3824">
                  <c:v>3695.4850000000001</c:v>
                </c:pt>
                <c:pt idx="3825">
                  <c:v>3698.9430000000002</c:v>
                </c:pt>
                <c:pt idx="3826">
                  <c:v>3708.8270000000002</c:v>
                </c:pt>
                <c:pt idx="3827">
                  <c:v>3723.8850000000002</c:v>
                </c:pt>
                <c:pt idx="3828">
                  <c:v>3731.1120000000001</c:v>
                </c:pt>
                <c:pt idx="3829">
                  <c:v>3778.0709999999999</c:v>
                </c:pt>
                <c:pt idx="3830">
                  <c:v>3780.2249999999917</c:v>
                </c:pt>
                <c:pt idx="3831">
                  <c:v>3781.0450000000001</c:v>
                </c:pt>
                <c:pt idx="3832">
                  <c:v>3788.7370000000001</c:v>
                </c:pt>
                <c:pt idx="3833">
                  <c:v>3813.962</c:v>
                </c:pt>
                <c:pt idx="3834">
                  <c:v>3838.7350000000001</c:v>
                </c:pt>
                <c:pt idx="3835">
                  <c:v>3841.4270000000001</c:v>
                </c:pt>
                <c:pt idx="3836">
                  <c:v>3856.9150000000022</c:v>
                </c:pt>
                <c:pt idx="3837">
                  <c:v>3867.9940000000001</c:v>
                </c:pt>
                <c:pt idx="3838">
                  <c:v>3883.4029999999998</c:v>
                </c:pt>
                <c:pt idx="3839">
                  <c:v>3888.712</c:v>
                </c:pt>
                <c:pt idx="3840">
                  <c:v>3922.3789999999999</c:v>
                </c:pt>
                <c:pt idx="3841">
                  <c:v>3933.86</c:v>
                </c:pt>
                <c:pt idx="3842">
                  <c:v>3945.3290000000002</c:v>
                </c:pt>
                <c:pt idx="3843">
                  <c:v>3961.643</c:v>
                </c:pt>
                <c:pt idx="3844">
                  <c:v>3965.172</c:v>
                </c:pt>
                <c:pt idx="3845">
                  <c:v>3971.2</c:v>
                </c:pt>
                <c:pt idx="3846">
                  <c:v>3976.1</c:v>
                </c:pt>
                <c:pt idx="3847">
                  <c:v>4007.4029999999998</c:v>
                </c:pt>
                <c:pt idx="3848">
                  <c:v>4031.9679999999998</c:v>
                </c:pt>
                <c:pt idx="3849">
                  <c:v>4032.9639999999999</c:v>
                </c:pt>
                <c:pt idx="3850">
                  <c:v>4037.5230000000001</c:v>
                </c:pt>
                <c:pt idx="3851">
                  <c:v>4043.0920000000001</c:v>
                </c:pt>
                <c:pt idx="3852">
                  <c:v>4054.8150000000078</c:v>
                </c:pt>
                <c:pt idx="3853">
                  <c:v>4073.2829999999917</c:v>
                </c:pt>
                <c:pt idx="3854">
                  <c:v>4091.2839999999997</c:v>
                </c:pt>
                <c:pt idx="3855">
                  <c:v>4118.2329999999993</c:v>
                </c:pt>
                <c:pt idx="3856">
                  <c:v>4121.7850000000008</c:v>
                </c:pt>
                <c:pt idx="3857">
                  <c:v>4132.5410000000002</c:v>
                </c:pt>
                <c:pt idx="3858">
                  <c:v>4136.9930000000004</c:v>
                </c:pt>
                <c:pt idx="3859">
                  <c:v>4143.1860000000024</c:v>
                </c:pt>
                <c:pt idx="3860">
                  <c:v>4153.6020000000044</c:v>
                </c:pt>
                <c:pt idx="3861">
                  <c:v>4158.7460000000001</c:v>
                </c:pt>
                <c:pt idx="3862">
                  <c:v>4166.848</c:v>
                </c:pt>
                <c:pt idx="3863">
                  <c:v>4189.5070000000005</c:v>
                </c:pt>
                <c:pt idx="3864">
                  <c:v>4220.1610000000146</c:v>
                </c:pt>
                <c:pt idx="3865">
                  <c:v>4226.4069999999992</c:v>
                </c:pt>
                <c:pt idx="3866">
                  <c:v>4227.6110000000044</c:v>
                </c:pt>
                <c:pt idx="3867">
                  <c:v>4232.9530000000004</c:v>
                </c:pt>
                <c:pt idx="3868">
                  <c:v>4236.1990000000014</c:v>
                </c:pt>
                <c:pt idx="3869">
                  <c:v>4258.4000000000005</c:v>
                </c:pt>
                <c:pt idx="3870">
                  <c:v>4274.95</c:v>
                </c:pt>
                <c:pt idx="3871">
                  <c:v>4286.1150000000034</c:v>
                </c:pt>
                <c:pt idx="3872">
                  <c:v>4293.6000000000004</c:v>
                </c:pt>
                <c:pt idx="3873">
                  <c:v>4305.1450000000004</c:v>
                </c:pt>
                <c:pt idx="3874">
                  <c:v>4319.4260000000004</c:v>
                </c:pt>
                <c:pt idx="3875">
                  <c:v>4322.0290000000014</c:v>
                </c:pt>
                <c:pt idx="3876">
                  <c:v>4329.7860000000001</c:v>
                </c:pt>
                <c:pt idx="3877">
                  <c:v>4335.2</c:v>
                </c:pt>
                <c:pt idx="3878">
                  <c:v>4342.0440000000008</c:v>
                </c:pt>
                <c:pt idx="3879">
                  <c:v>4353.1379999999999</c:v>
                </c:pt>
                <c:pt idx="3880">
                  <c:v>4353.92</c:v>
                </c:pt>
                <c:pt idx="3881">
                  <c:v>4356.3360000000002</c:v>
                </c:pt>
                <c:pt idx="3882">
                  <c:v>4387.2</c:v>
                </c:pt>
                <c:pt idx="3883">
                  <c:v>4388.2120000000004</c:v>
                </c:pt>
                <c:pt idx="3884">
                  <c:v>4393.0020000000004</c:v>
                </c:pt>
                <c:pt idx="3885">
                  <c:v>4412.6320000000014</c:v>
                </c:pt>
                <c:pt idx="3886">
                  <c:v>4441.0739999999996</c:v>
                </c:pt>
                <c:pt idx="3887">
                  <c:v>4461.1000000000004</c:v>
                </c:pt>
                <c:pt idx="3888">
                  <c:v>4477.4939999999997</c:v>
                </c:pt>
                <c:pt idx="3889">
                  <c:v>4486.9939999999997</c:v>
                </c:pt>
                <c:pt idx="3890">
                  <c:v>4493.6710000000003</c:v>
                </c:pt>
                <c:pt idx="3891">
                  <c:v>4521.95</c:v>
                </c:pt>
                <c:pt idx="3892">
                  <c:v>4524.8970000000008</c:v>
                </c:pt>
                <c:pt idx="3893">
                  <c:v>4525.6760000000004</c:v>
                </c:pt>
                <c:pt idx="3894">
                  <c:v>4528.6770000000006</c:v>
                </c:pt>
                <c:pt idx="3895">
                  <c:v>4529.18</c:v>
                </c:pt>
                <c:pt idx="3896">
                  <c:v>4531.9479999999985</c:v>
                </c:pt>
                <c:pt idx="3897">
                  <c:v>4532.4829999999993</c:v>
                </c:pt>
                <c:pt idx="3898">
                  <c:v>4552.1690000000044</c:v>
                </c:pt>
                <c:pt idx="3899">
                  <c:v>4574.1160000000054</c:v>
                </c:pt>
                <c:pt idx="3900">
                  <c:v>4587.5820000000003</c:v>
                </c:pt>
                <c:pt idx="3901">
                  <c:v>4590.0010000000002</c:v>
                </c:pt>
                <c:pt idx="3902">
                  <c:v>4602.5309999999999</c:v>
                </c:pt>
                <c:pt idx="3903">
                  <c:v>4634.2349999999997</c:v>
                </c:pt>
                <c:pt idx="3904">
                  <c:v>4637.8740000000007</c:v>
                </c:pt>
                <c:pt idx="3905">
                  <c:v>4650.7650000000003</c:v>
                </c:pt>
                <c:pt idx="3906">
                  <c:v>4656.3070000000007</c:v>
                </c:pt>
                <c:pt idx="3907">
                  <c:v>4658.9640000000009</c:v>
                </c:pt>
                <c:pt idx="3908">
                  <c:v>4666.835</c:v>
                </c:pt>
                <c:pt idx="3909">
                  <c:v>4684.3770000000004</c:v>
                </c:pt>
                <c:pt idx="3910">
                  <c:v>4691.5769999999993</c:v>
                </c:pt>
                <c:pt idx="3911">
                  <c:v>4755.6460000000034</c:v>
                </c:pt>
                <c:pt idx="3912">
                  <c:v>4777.3980000000001</c:v>
                </c:pt>
                <c:pt idx="3913">
                  <c:v>4803.1570000000002</c:v>
                </c:pt>
                <c:pt idx="3914">
                  <c:v>4807.1870000000008</c:v>
                </c:pt>
                <c:pt idx="3915">
                  <c:v>4808.2620000000024</c:v>
                </c:pt>
                <c:pt idx="3916">
                  <c:v>4812.4349999999995</c:v>
                </c:pt>
                <c:pt idx="3917">
                  <c:v>4832.9429999999993</c:v>
                </c:pt>
                <c:pt idx="3918">
                  <c:v>4836.7660000000014</c:v>
                </c:pt>
                <c:pt idx="3919">
                  <c:v>4840.1680000000024</c:v>
                </c:pt>
                <c:pt idx="3920">
                  <c:v>4866.8020000000024</c:v>
                </c:pt>
                <c:pt idx="3921">
                  <c:v>4867.0450000000001</c:v>
                </c:pt>
                <c:pt idx="3922">
                  <c:v>4870.8960000000034</c:v>
                </c:pt>
                <c:pt idx="3923">
                  <c:v>4888.0160000000014</c:v>
                </c:pt>
                <c:pt idx="3924">
                  <c:v>4918.6480000000001</c:v>
                </c:pt>
                <c:pt idx="3925">
                  <c:v>4923.8070000000007</c:v>
                </c:pt>
                <c:pt idx="3926">
                  <c:v>4927.5379999999996</c:v>
                </c:pt>
                <c:pt idx="3927">
                  <c:v>4979.3380000000006</c:v>
                </c:pt>
                <c:pt idx="3928">
                  <c:v>5000.9349999999995</c:v>
                </c:pt>
                <c:pt idx="3929">
                  <c:v>5006.2130000000006</c:v>
                </c:pt>
                <c:pt idx="3930">
                  <c:v>5010.4579999999996</c:v>
                </c:pt>
                <c:pt idx="3931">
                  <c:v>5010.7379999999994</c:v>
                </c:pt>
                <c:pt idx="3932">
                  <c:v>5014.0360000000001</c:v>
                </c:pt>
                <c:pt idx="3933">
                  <c:v>5014.7220000000034</c:v>
                </c:pt>
                <c:pt idx="3934">
                  <c:v>5018.6470000000008</c:v>
                </c:pt>
                <c:pt idx="3935">
                  <c:v>5035.3330000000005</c:v>
                </c:pt>
                <c:pt idx="3936">
                  <c:v>5042.5910000000003</c:v>
                </c:pt>
                <c:pt idx="3937">
                  <c:v>5055.6920000000146</c:v>
                </c:pt>
                <c:pt idx="3938">
                  <c:v>5059.1900000000014</c:v>
                </c:pt>
                <c:pt idx="3939">
                  <c:v>5067.7430000000004</c:v>
                </c:pt>
                <c:pt idx="3940">
                  <c:v>5092.1620000000157</c:v>
                </c:pt>
                <c:pt idx="3941">
                  <c:v>5102.5240000000003</c:v>
                </c:pt>
                <c:pt idx="3942">
                  <c:v>5124.8310000000001</c:v>
                </c:pt>
                <c:pt idx="3943">
                  <c:v>5152.8900000000003</c:v>
                </c:pt>
                <c:pt idx="3944">
                  <c:v>5156.3810000000003</c:v>
                </c:pt>
                <c:pt idx="3945">
                  <c:v>5159.6030000000001</c:v>
                </c:pt>
                <c:pt idx="3946">
                  <c:v>5166.4399999999996</c:v>
                </c:pt>
                <c:pt idx="3947">
                  <c:v>5174.7089999999998</c:v>
                </c:pt>
                <c:pt idx="3948">
                  <c:v>5187.3330000000005</c:v>
                </c:pt>
                <c:pt idx="3949">
                  <c:v>5199.7359999999999</c:v>
                </c:pt>
                <c:pt idx="3950">
                  <c:v>5206.0450000000001</c:v>
                </c:pt>
                <c:pt idx="3951">
                  <c:v>5231.4849999999997</c:v>
                </c:pt>
                <c:pt idx="3952">
                  <c:v>5246.5749999999998</c:v>
                </c:pt>
                <c:pt idx="3953">
                  <c:v>5276.5070000000005</c:v>
                </c:pt>
                <c:pt idx="3954">
                  <c:v>5306.2369999999992</c:v>
                </c:pt>
                <c:pt idx="3955">
                  <c:v>5389.8250000000044</c:v>
                </c:pt>
                <c:pt idx="3956">
                  <c:v>5414.4379999999965</c:v>
                </c:pt>
                <c:pt idx="3957">
                  <c:v>5481.63</c:v>
                </c:pt>
                <c:pt idx="3958">
                  <c:v>5493.0039999999999</c:v>
                </c:pt>
                <c:pt idx="3959">
                  <c:v>5493.3660000000054</c:v>
                </c:pt>
                <c:pt idx="3960">
                  <c:v>5525.634</c:v>
                </c:pt>
                <c:pt idx="3961">
                  <c:v>5533.8660000000054</c:v>
                </c:pt>
                <c:pt idx="3962">
                  <c:v>5555.5440000000008</c:v>
                </c:pt>
                <c:pt idx="3963">
                  <c:v>5561.6510000000044</c:v>
                </c:pt>
                <c:pt idx="3964">
                  <c:v>5574.3850000000002</c:v>
                </c:pt>
                <c:pt idx="3965">
                  <c:v>5609.01</c:v>
                </c:pt>
                <c:pt idx="3966">
                  <c:v>5633.6640000000034</c:v>
                </c:pt>
                <c:pt idx="3967">
                  <c:v>5635.1450000000004</c:v>
                </c:pt>
                <c:pt idx="3968">
                  <c:v>5643.3779999999997</c:v>
                </c:pt>
                <c:pt idx="3969">
                  <c:v>5651.3920000000044</c:v>
                </c:pt>
                <c:pt idx="3970">
                  <c:v>5673.2580000000007</c:v>
                </c:pt>
                <c:pt idx="3971">
                  <c:v>5688.0379999999996</c:v>
                </c:pt>
                <c:pt idx="3972">
                  <c:v>5700.1090000000004</c:v>
                </c:pt>
                <c:pt idx="3973">
                  <c:v>5707.0020000000004</c:v>
                </c:pt>
                <c:pt idx="3974">
                  <c:v>5741.1180000000004</c:v>
                </c:pt>
                <c:pt idx="3975">
                  <c:v>5751.4379999999965</c:v>
                </c:pt>
                <c:pt idx="3976">
                  <c:v>5763.942</c:v>
                </c:pt>
                <c:pt idx="3977">
                  <c:v>5817.21</c:v>
                </c:pt>
                <c:pt idx="3978">
                  <c:v>5818.1290000000054</c:v>
                </c:pt>
                <c:pt idx="3979">
                  <c:v>5850.7910000000002</c:v>
                </c:pt>
                <c:pt idx="3980">
                  <c:v>5863.9810000000007</c:v>
                </c:pt>
                <c:pt idx="3981">
                  <c:v>5868.6620000000157</c:v>
                </c:pt>
                <c:pt idx="3982">
                  <c:v>5882.4550000000008</c:v>
                </c:pt>
                <c:pt idx="3983">
                  <c:v>5940.1360000000004</c:v>
                </c:pt>
                <c:pt idx="3984">
                  <c:v>5964.1650000000054</c:v>
                </c:pt>
                <c:pt idx="3985">
                  <c:v>5989.2860000000001</c:v>
                </c:pt>
                <c:pt idx="3986">
                  <c:v>6015.0540000000001</c:v>
                </c:pt>
                <c:pt idx="3987">
                  <c:v>6081.6670000000004</c:v>
                </c:pt>
                <c:pt idx="3988">
                  <c:v>6132.2240000000002</c:v>
                </c:pt>
                <c:pt idx="3989">
                  <c:v>6156.8390000000009</c:v>
                </c:pt>
                <c:pt idx="3990">
                  <c:v>6199.3830000000007</c:v>
                </c:pt>
                <c:pt idx="3991">
                  <c:v>6201.2719999999999</c:v>
                </c:pt>
                <c:pt idx="3992">
                  <c:v>6204.6480000000001</c:v>
                </c:pt>
                <c:pt idx="3993">
                  <c:v>6218.7430000000004</c:v>
                </c:pt>
                <c:pt idx="3994">
                  <c:v>6222.8070000000007</c:v>
                </c:pt>
                <c:pt idx="3995">
                  <c:v>6240.1010000000024</c:v>
                </c:pt>
                <c:pt idx="3996">
                  <c:v>6250.79</c:v>
                </c:pt>
                <c:pt idx="3997">
                  <c:v>6263.7439999999997</c:v>
                </c:pt>
                <c:pt idx="3998">
                  <c:v>6272.1280000000024</c:v>
                </c:pt>
                <c:pt idx="3999">
                  <c:v>6302.9990000000007</c:v>
                </c:pt>
                <c:pt idx="4000">
                  <c:v>6335.6130000000003</c:v>
                </c:pt>
                <c:pt idx="4001">
                  <c:v>6357.8490000000002</c:v>
                </c:pt>
                <c:pt idx="4002">
                  <c:v>6374.1750000000002</c:v>
                </c:pt>
                <c:pt idx="4003">
                  <c:v>6399.6</c:v>
                </c:pt>
                <c:pt idx="4004">
                  <c:v>6416.4</c:v>
                </c:pt>
                <c:pt idx="4005">
                  <c:v>6428.1040000000003</c:v>
                </c:pt>
                <c:pt idx="4006">
                  <c:v>6430.1580000000004</c:v>
                </c:pt>
                <c:pt idx="4007">
                  <c:v>6464.9439999999995</c:v>
                </c:pt>
                <c:pt idx="4008">
                  <c:v>6482.5930000000008</c:v>
                </c:pt>
                <c:pt idx="4009">
                  <c:v>6493.2</c:v>
                </c:pt>
                <c:pt idx="4010">
                  <c:v>6511.2970000000005</c:v>
                </c:pt>
                <c:pt idx="4011">
                  <c:v>6551.1590000000024</c:v>
                </c:pt>
                <c:pt idx="4012">
                  <c:v>6556.0240000000003</c:v>
                </c:pt>
                <c:pt idx="4013">
                  <c:v>6600.3720000000003</c:v>
                </c:pt>
                <c:pt idx="4014">
                  <c:v>6632.0230000000001</c:v>
                </c:pt>
                <c:pt idx="4015">
                  <c:v>6671.134</c:v>
                </c:pt>
                <c:pt idx="4016">
                  <c:v>6685.3490000000002</c:v>
                </c:pt>
                <c:pt idx="4017">
                  <c:v>6686.6050000000014</c:v>
                </c:pt>
                <c:pt idx="4018">
                  <c:v>6772.951</c:v>
                </c:pt>
                <c:pt idx="4019">
                  <c:v>6799.259</c:v>
                </c:pt>
                <c:pt idx="4020">
                  <c:v>6814.0930000000008</c:v>
                </c:pt>
                <c:pt idx="4021">
                  <c:v>6883.3110000000024</c:v>
                </c:pt>
                <c:pt idx="4022">
                  <c:v>6883.6850000000004</c:v>
                </c:pt>
                <c:pt idx="4023">
                  <c:v>7025.7709999999997</c:v>
                </c:pt>
                <c:pt idx="4024">
                  <c:v>7041.4160000000002</c:v>
                </c:pt>
                <c:pt idx="4025">
                  <c:v>7050.8090000000002</c:v>
                </c:pt>
                <c:pt idx="4026">
                  <c:v>7061.8240000000014</c:v>
                </c:pt>
                <c:pt idx="4027">
                  <c:v>7067.9439999999995</c:v>
                </c:pt>
                <c:pt idx="4028">
                  <c:v>7069.9040000000005</c:v>
                </c:pt>
                <c:pt idx="4029">
                  <c:v>7073.0739999999996</c:v>
                </c:pt>
                <c:pt idx="4030">
                  <c:v>7110.5210000000034</c:v>
                </c:pt>
                <c:pt idx="4031">
                  <c:v>7150.6410000000014</c:v>
                </c:pt>
                <c:pt idx="4032">
                  <c:v>7206.6390000000001</c:v>
                </c:pt>
                <c:pt idx="4033">
                  <c:v>7228.3510000000024</c:v>
                </c:pt>
                <c:pt idx="4034">
                  <c:v>7232.9139999999998</c:v>
                </c:pt>
                <c:pt idx="4035">
                  <c:v>7359.0240000000003</c:v>
                </c:pt>
                <c:pt idx="4036">
                  <c:v>7378.2889999999998</c:v>
                </c:pt>
                <c:pt idx="4037">
                  <c:v>7384.4450000000006</c:v>
                </c:pt>
                <c:pt idx="4038">
                  <c:v>7415.7850000000008</c:v>
                </c:pt>
                <c:pt idx="4039">
                  <c:v>7439.2160000000003</c:v>
                </c:pt>
                <c:pt idx="4040">
                  <c:v>7529.3390000000009</c:v>
                </c:pt>
                <c:pt idx="4041">
                  <c:v>7557.1160000000054</c:v>
                </c:pt>
                <c:pt idx="4042">
                  <c:v>7606.7020000000002</c:v>
                </c:pt>
                <c:pt idx="4043">
                  <c:v>7675.5420000000004</c:v>
                </c:pt>
                <c:pt idx="4044">
                  <c:v>7677.2709999999997</c:v>
                </c:pt>
                <c:pt idx="4045">
                  <c:v>7717.5360000000001</c:v>
                </c:pt>
                <c:pt idx="4046">
                  <c:v>7798.8690000000024</c:v>
                </c:pt>
                <c:pt idx="4047">
                  <c:v>7800.5630000000001</c:v>
                </c:pt>
                <c:pt idx="4048">
                  <c:v>7828.3240000000014</c:v>
                </c:pt>
                <c:pt idx="4049">
                  <c:v>7833.8670000000002</c:v>
                </c:pt>
                <c:pt idx="4050">
                  <c:v>7927.7580000000007</c:v>
                </c:pt>
                <c:pt idx="4051">
                  <c:v>7958.6110000000044</c:v>
                </c:pt>
                <c:pt idx="4052">
                  <c:v>7972.7960000000003</c:v>
                </c:pt>
                <c:pt idx="4053">
                  <c:v>8064.357</c:v>
                </c:pt>
                <c:pt idx="4054">
                  <c:v>8074.0130000000008</c:v>
                </c:pt>
                <c:pt idx="4055">
                  <c:v>8082.1440000000002</c:v>
                </c:pt>
                <c:pt idx="4056">
                  <c:v>8085.2020000000002</c:v>
                </c:pt>
                <c:pt idx="4057">
                  <c:v>8130.6240000000034</c:v>
                </c:pt>
                <c:pt idx="4058">
                  <c:v>8165.8130000000001</c:v>
                </c:pt>
                <c:pt idx="4059">
                  <c:v>8205.3549999999523</c:v>
                </c:pt>
                <c:pt idx="4060">
                  <c:v>8272.4719999999525</c:v>
                </c:pt>
                <c:pt idx="4061">
                  <c:v>8313.9769999999426</c:v>
                </c:pt>
                <c:pt idx="4062">
                  <c:v>8315.0310000000009</c:v>
                </c:pt>
                <c:pt idx="4063">
                  <c:v>8320.3009999999449</c:v>
                </c:pt>
                <c:pt idx="4064">
                  <c:v>8349.51</c:v>
                </c:pt>
                <c:pt idx="4065">
                  <c:v>8367.5709999999599</c:v>
                </c:pt>
                <c:pt idx="4066">
                  <c:v>8428.7999999999811</c:v>
                </c:pt>
                <c:pt idx="4067">
                  <c:v>8482.3709999999446</c:v>
                </c:pt>
                <c:pt idx="4068">
                  <c:v>8509.4470000000001</c:v>
                </c:pt>
                <c:pt idx="4069">
                  <c:v>8522.2810000000009</c:v>
                </c:pt>
                <c:pt idx="4070">
                  <c:v>8522.4</c:v>
                </c:pt>
                <c:pt idx="4071">
                  <c:v>8557.6</c:v>
                </c:pt>
                <c:pt idx="4072">
                  <c:v>8684.3079999999445</c:v>
                </c:pt>
                <c:pt idx="4073">
                  <c:v>8802.4529999999522</c:v>
                </c:pt>
                <c:pt idx="4074">
                  <c:v>8815.9889999999523</c:v>
                </c:pt>
                <c:pt idx="4075">
                  <c:v>9031.0769999999447</c:v>
                </c:pt>
                <c:pt idx="4076">
                  <c:v>9032.0400000000009</c:v>
                </c:pt>
                <c:pt idx="4077">
                  <c:v>9069.349999999964</c:v>
                </c:pt>
                <c:pt idx="4078">
                  <c:v>9169.5499999999811</c:v>
                </c:pt>
                <c:pt idx="4079">
                  <c:v>9232.5730000000003</c:v>
                </c:pt>
                <c:pt idx="4080">
                  <c:v>9434.08</c:v>
                </c:pt>
                <c:pt idx="4081">
                  <c:v>9506.7150000000001</c:v>
                </c:pt>
                <c:pt idx="4082">
                  <c:v>9615.8639999999523</c:v>
                </c:pt>
                <c:pt idx="4083">
                  <c:v>9749.1790000000001</c:v>
                </c:pt>
                <c:pt idx="4084">
                  <c:v>9914.202999999985</c:v>
                </c:pt>
                <c:pt idx="4085">
                  <c:v>9937.0619999999599</c:v>
                </c:pt>
                <c:pt idx="4086">
                  <c:v>9978.0059999999448</c:v>
                </c:pt>
                <c:pt idx="4087">
                  <c:v>10184.65</c:v>
                </c:pt>
                <c:pt idx="4088">
                  <c:v>10438.18</c:v>
                </c:pt>
                <c:pt idx="4089">
                  <c:v>10521.630000000006</c:v>
                </c:pt>
                <c:pt idx="4090">
                  <c:v>10586.8</c:v>
                </c:pt>
              </c:numCache>
            </c:numRef>
          </c:xVal>
          <c:yVal>
            <c:numRef>
              <c:f>'Cont over time dist (2)'!$D$2:$D$6897</c:f>
              <c:numCache>
                <c:formatCode>General</c:formatCode>
                <c:ptCount val="6896"/>
                <c:pt idx="1308">
                  <c:v>0.1</c:v>
                </c:pt>
                <c:pt idx="1309">
                  <c:v>0.19000000000000036</c:v>
                </c:pt>
                <c:pt idx="1310">
                  <c:v>0.29000000000000031</c:v>
                </c:pt>
                <c:pt idx="1311">
                  <c:v>0.39000000000000101</c:v>
                </c:pt>
                <c:pt idx="1312">
                  <c:v>0.58000000000000052</c:v>
                </c:pt>
                <c:pt idx="1313">
                  <c:v>0.68000000000000194</c:v>
                </c:pt>
                <c:pt idx="1314">
                  <c:v>0.77000000000000046</c:v>
                </c:pt>
                <c:pt idx="1315">
                  <c:v>0.87000000000000177</c:v>
                </c:pt>
                <c:pt idx="1316">
                  <c:v>0.97000000000000042</c:v>
                </c:pt>
                <c:pt idx="1317">
                  <c:v>1.45</c:v>
                </c:pt>
                <c:pt idx="1318">
                  <c:v>1.6400000000000001</c:v>
                </c:pt>
                <c:pt idx="1319">
                  <c:v>1.7400000000000029</c:v>
                </c:pt>
                <c:pt idx="1320">
                  <c:v>1.83</c:v>
                </c:pt>
                <c:pt idx="1321">
                  <c:v>1.9300000000000008</c:v>
                </c:pt>
                <c:pt idx="1322">
                  <c:v>2.0299999999999998</c:v>
                </c:pt>
                <c:pt idx="1323">
                  <c:v>2.12</c:v>
                </c:pt>
                <c:pt idx="1324">
                  <c:v>2.2200000000000002</c:v>
                </c:pt>
                <c:pt idx="1325">
                  <c:v>2.3199999999999967</c:v>
                </c:pt>
                <c:pt idx="1326">
                  <c:v>2.4099999999999997</c:v>
                </c:pt>
                <c:pt idx="1327">
                  <c:v>2.5099999999999998</c:v>
                </c:pt>
                <c:pt idx="1328">
                  <c:v>2.61</c:v>
                </c:pt>
                <c:pt idx="1329">
                  <c:v>2.7</c:v>
                </c:pt>
                <c:pt idx="1330">
                  <c:v>2.8</c:v>
                </c:pt>
                <c:pt idx="1331">
                  <c:v>2.9</c:v>
                </c:pt>
                <c:pt idx="1332">
                  <c:v>3.2800000000000002</c:v>
                </c:pt>
                <c:pt idx="1333">
                  <c:v>3.38</c:v>
                </c:pt>
                <c:pt idx="1334">
                  <c:v>3.4699999999999998</c:v>
                </c:pt>
                <c:pt idx="1335">
                  <c:v>3.67</c:v>
                </c:pt>
                <c:pt idx="1336">
                  <c:v>3.7600000000000002</c:v>
                </c:pt>
                <c:pt idx="1337">
                  <c:v>3.86</c:v>
                </c:pt>
                <c:pt idx="1338">
                  <c:v>3.96</c:v>
                </c:pt>
                <c:pt idx="1339">
                  <c:v>4.05</c:v>
                </c:pt>
                <c:pt idx="1340">
                  <c:v>4.1499999999999995</c:v>
                </c:pt>
                <c:pt idx="1341">
                  <c:v>4.25</c:v>
                </c:pt>
                <c:pt idx="1342">
                  <c:v>4.4400000000000004</c:v>
                </c:pt>
                <c:pt idx="1343">
                  <c:v>4.54</c:v>
                </c:pt>
                <c:pt idx="1344">
                  <c:v>4.63</c:v>
                </c:pt>
                <c:pt idx="1345">
                  <c:v>4.7300000000000004</c:v>
                </c:pt>
                <c:pt idx="1346">
                  <c:v>4.83</c:v>
                </c:pt>
                <c:pt idx="1347">
                  <c:v>4.92</c:v>
                </c:pt>
                <c:pt idx="1348">
                  <c:v>5.0199999999999996</c:v>
                </c:pt>
                <c:pt idx="1349">
                  <c:v>5.1199999999999966</c:v>
                </c:pt>
                <c:pt idx="1350">
                  <c:v>5.21</c:v>
                </c:pt>
                <c:pt idx="1351">
                  <c:v>5.31</c:v>
                </c:pt>
                <c:pt idx="1352">
                  <c:v>5.41</c:v>
                </c:pt>
                <c:pt idx="1353">
                  <c:v>5.5</c:v>
                </c:pt>
                <c:pt idx="1354">
                  <c:v>5.6</c:v>
                </c:pt>
                <c:pt idx="1355">
                  <c:v>5.6899999999999995</c:v>
                </c:pt>
                <c:pt idx="1356">
                  <c:v>5.79</c:v>
                </c:pt>
                <c:pt idx="1357">
                  <c:v>5.89</c:v>
                </c:pt>
                <c:pt idx="1358">
                  <c:v>5.98</c:v>
                </c:pt>
                <c:pt idx="1359">
                  <c:v>6.08</c:v>
                </c:pt>
                <c:pt idx="1360">
                  <c:v>6.18</c:v>
                </c:pt>
                <c:pt idx="1361">
                  <c:v>6.2700000000000014</c:v>
                </c:pt>
                <c:pt idx="1362">
                  <c:v>6.6599999999999975</c:v>
                </c:pt>
                <c:pt idx="1363">
                  <c:v>6.76</c:v>
                </c:pt>
                <c:pt idx="1364">
                  <c:v>6.85</c:v>
                </c:pt>
                <c:pt idx="1365">
                  <c:v>6.95</c:v>
                </c:pt>
                <c:pt idx="1366">
                  <c:v>7.05</c:v>
                </c:pt>
                <c:pt idx="1367">
                  <c:v>7.14</c:v>
                </c:pt>
                <c:pt idx="1368">
                  <c:v>7.24</c:v>
                </c:pt>
                <c:pt idx="1369">
                  <c:v>7.34</c:v>
                </c:pt>
                <c:pt idx="1370">
                  <c:v>7.4300000000000024</c:v>
                </c:pt>
                <c:pt idx="1371">
                  <c:v>7.53</c:v>
                </c:pt>
                <c:pt idx="1372">
                  <c:v>7.63</c:v>
                </c:pt>
                <c:pt idx="1373">
                  <c:v>7.72</c:v>
                </c:pt>
                <c:pt idx="1374">
                  <c:v>7.8199999999999985</c:v>
                </c:pt>
                <c:pt idx="1375">
                  <c:v>8.01</c:v>
                </c:pt>
                <c:pt idx="1376">
                  <c:v>8.11</c:v>
                </c:pt>
                <c:pt idx="1377">
                  <c:v>8.2000000000000011</c:v>
                </c:pt>
                <c:pt idx="1378">
                  <c:v>8.3000000000000007</c:v>
                </c:pt>
                <c:pt idx="1379">
                  <c:v>8.4</c:v>
                </c:pt>
                <c:pt idx="1380">
                  <c:v>8.49</c:v>
                </c:pt>
                <c:pt idx="1381">
                  <c:v>8.59</c:v>
                </c:pt>
                <c:pt idx="1382">
                  <c:v>8.69</c:v>
                </c:pt>
                <c:pt idx="1383">
                  <c:v>8.98</c:v>
                </c:pt>
                <c:pt idx="1384">
                  <c:v>9.07</c:v>
                </c:pt>
                <c:pt idx="1385">
                  <c:v>9.17</c:v>
                </c:pt>
                <c:pt idx="1386">
                  <c:v>9.27</c:v>
                </c:pt>
                <c:pt idx="1387">
                  <c:v>9.3600000000000048</c:v>
                </c:pt>
                <c:pt idx="1388">
                  <c:v>9.4600000000000026</c:v>
                </c:pt>
                <c:pt idx="1389">
                  <c:v>9.56</c:v>
                </c:pt>
                <c:pt idx="1390">
                  <c:v>9.65</c:v>
                </c:pt>
                <c:pt idx="1391">
                  <c:v>10.14</c:v>
                </c:pt>
                <c:pt idx="1392">
                  <c:v>10.23</c:v>
                </c:pt>
                <c:pt idx="1393">
                  <c:v>10.33</c:v>
                </c:pt>
                <c:pt idx="1394">
                  <c:v>10.42</c:v>
                </c:pt>
                <c:pt idx="1395">
                  <c:v>10.52</c:v>
                </c:pt>
                <c:pt idx="1396">
                  <c:v>10.62</c:v>
                </c:pt>
                <c:pt idx="1397">
                  <c:v>10.81</c:v>
                </c:pt>
                <c:pt idx="1398">
                  <c:v>10.91</c:v>
                </c:pt>
                <c:pt idx="1399">
                  <c:v>11</c:v>
                </c:pt>
                <c:pt idx="1400">
                  <c:v>11.1</c:v>
                </c:pt>
                <c:pt idx="1401">
                  <c:v>11.2</c:v>
                </c:pt>
                <c:pt idx="1402">
                  <c:v>11.29</c:v>
                </c:pt>
                <c:pt idx="1403">
                  <c:v>11.39</c:v>
                </c:pt>
                <c:pt idx="1404">
                  <c:v>11.49</c:v>
                </c:pt>
                <c:pt idx="1405">
                  <c:v>11.58</c:v>
                </c:pt>
                <c:pt idx="1406">
                  <c:v>11.68</c:v>
                </c:pt>
                <c:pt idx="1407">
                  <c:v>11.78</c:v>
                </c:pt>
                <c:pt idx="1408">
                  <c:v>11.870000000000006</c:v>
                </c:pt>
                <c:pt idx="1409">
                  <c:v>11.97</c:v>
                </c:pt>
                <c:pt idx="1410">
                  <c:v>12.07</c:v>
                </c:pt>
                <c:pt idx="1411">
                  <c:v>12.16</c:v>
                </c:pt>
                <c:pt idx="1412">
                  <c:v>12.26</c:v>
                </c:pt>
                <c:pt idx="1413">
                  <c:v>12.360000000000024</c:v>
                </c:pt>
                <c:pt idx="1414">
                  <c:v>12.450000000000006</c:v>
                </c:pt>
                <c:pt idx="1415">
                  <c:v>12.55</c:v>
                </c:pt>
                <c:pt idx="1416">
                  <c:v>12.64</c:v>
                </c:pt>
                <c:pt idx="1417">
                  <c:v>12.74</c:v>
                </c:pt>
                <c:pt idx="1418">
                  <c:v>12.84</c:v>
                </c:pt>
                <c:pt idx="1419">
                  <c:v>12.93</c:v>
                </c:pt>
                <c:pt idx="1420">
                  <c:v>13.51</c:v>
                </c:pt>
                <c:pt idx="1421">
                  <c:v>13.61</c:v>
                </c:pt>
                <c:pt idx="1422">
                  <c:v>13.71</c:v>
                </c:pt>
                <c:pt idx="1423">
                  <c:v>13.8</c:v>
                </c:pt>
                <c:pt idx="1424">
                  <c:v>13.9</c:v>
                </c:pt>
                <c:pt idx="1425">
                  <c:v>14</c:v>
                </c:pt>
                <c:pt idx="1426">
                  <c:v>14.09</c:v>
                </c:pt>
                <c:pt idx="1427">
                  <c:v>14.19</c:v>
                </c:pt>
                <c:pt idx="1428">
                  <c:v>14.29</c:v>
                </c:pt>
                <c:pt idx="1429">
                  <c:v>14.38</c:v>
                </c:pt>
                <c:pt idx="1430">
                  <c:v>14.48</c:v>
                </c:pt>
                <c:pt idx="1431">
                  <c:v>14.58</c:v>
                </c:pt>
                <c:pt idx="1432">
                  <c:v>14.860000000000024</c:v>
                </c:pt>
                <c:pt idx="1433">
                  <c:v>14.96</c:v>
                </c:pt>
                <c:pt idx="1434">
                  <c:v>15.06</c:v>
                </c:pt>
                <c:pt idx="1435">
                  <c:v>15.15</c:v>
                </c:pt>
                <c:pt idx="1436">
                  <c:v>15.350000000000026</c:v>
                </c:pt>
                <c:pt idx="1437">
                  <c:v>15.44</c:v>
                </c:pt>
                <c:pt idx="1438">
                  <c:v>15.54</c:v>
                </c:pt>
                <c:pt idx="1439">
                  <c:v>15.64</c:v>
                </c:pt>
                <c:pt idx="1440">
                  <c:v>15.73</c:v>
                </c:pt>
                <c:pt idx="1441">
                  <c:v>15.83</c:v>
                </c:pt>
                <c:pt idx="1442">
                  <c:v>15.93</c:v>
                </c:pt>
                <c:pt idx="1443">
                  <c:v>16.02</c:v>
                </c:pt>
                <c:pt idx="1444">
                  <c:v>16.12</c:v>
                </c:pt>
                <c:pt idx="1445">
                  <c:v>16.22</c:v>
                </c:pt>
                <c:pt idx="1446">
                  <c:v>16.309999999999999</c:v>
                </c:pt>
                <c:pt idx="1447">
                  <c:v>16.41</c:v>
                </c:pt>
                <c:pt idx="1448">
                  <c:v>16.600000000000001</c:v>
                </c:pt>
                <c:pt idx="1449">
                  <c:v>16.7</c:v>
                </c:pt>
                <c:pt idx="1450">
                  <c:v>16.8</c:v>
                </c:pt>
                <c:pt idx="1451">
                  <c:v>16.89</c:v>
                </c:pt>
                <c:pt idx="1452">
                  <c:v>16.989999999999924</c:v>
                </c:pt>
                <c:pt idx="1453">
                  <c:v>17.079999999999988</c:v>
                </c:pt>
                <c:pt idx="1454">
                  <c:v>17.18</c:v>
                </c:pt>
                <c:pt idx="1455">
                  <c:v>17.279999999999987</c:v>
                </c:pt>
                <c:pt idx="1456">
                  <c:v>17.37</c:v>
                </c:pt>
                <c:pt idx="1457">
                  <c:v>17.47</c:v>
                </c:pt>
                <c:pt idx="1458">
                  <c:v>17.57</c:v>
                </c:pt>
                <c:pt idx="1459">
                  <c:v>17.66</c:v>
                </c:pt>
                <c:pt idx="1460">
                  <c:v>17.760000000000002</c:v>
                </c:pt>
                <c:pt idx="1461">
                  <c:v>17.86</c:v>
                </c:pt>
                <c:pt idx="1462">
                  <c:v>17.95</c:v>
                </c:pt>
                <c:pt idx="1463">
                  <c:v>18.05</c:v>
                </c:pt>
                <c:pt idx="1464">
                  <c:v>18.149999999999999</c:v>
                </c:pt>
                <c:pt idx="1465">
                  <c:v>18.239999999999988</c:v>
                </c:pt>
                <c:pt idx="1466">
                  <c:v>18.53</c:v>
                </c:pt>
                <c:pt idx="1467">
                  <c:v>18.630000000000031</c:v>
                </c:pt>
                <c:pt idx="1468">
                  <c:v>18.73</c:v>
                </c:pt>
                <c:pt idx="1469">
                  <c:v>18.82</c:v>
                </c:pt>
                <c:pt idx="1470">
                  <c:v>18.920000000000002</c:v>
                </c:pt>
                <c:pt idx="1471">
                  <c:v>19.02</c:v>
                </c:pt>
                <c:pt idx="1472">
                  <c:v>19.110000000000031</c:v>
                </c:pt>
                <c:pt idx="1473">
                  <c:v>19.21</c:v>
                </c:pt>
                <c:pt idx="1474">
                  <c:v>19.309999999999999</c:v>
                </c:pt>
                <c:pt idx="1475">
                  <c:v>19.399999999999999</c:v>
                </c:pt>
                <c:pt idx="1476">
                  <c:v>19.5</c:v>
                </c:pt>
                <c:pt idx="1477">
                  <c:v>19.59</c:v>
                </c:pt>
                <c:pt idx="1478">
                  <c:v>19.690000000000001</c:v>
                </c:pt>
                <c:pt idx="1479">
                  <c:v>19.79</c:v>
                </c:pt>
                <c:pt idx="1480">
                  <c:v>19.88</c:v>
                </c:pt>
                <c:pt idx="1481">
                  <c:v>19.979999999999986</c:v>
                </c:pt>
                <c:pt idx="1482">
                  <c:v>20.170000000000005</c:v>
                </c:pt>
                <c:pt idx="1483">
                  <c:v>20.27</c:v>
                </c:pt>
                <c:pt idx="1484">
                  <c:v>20.37</c:v>
                </c:pt>
                <c:pt idx="1485">
                  <c:v>20.459999999999987</c:v>
                </c:pt>
                <c:pt idx="1486">
                  <c:v>20.56</c:v>
                </c:pt>
                <c:pt idx="1487">
                  <c:v>20.66</c:v>
                </c:pt>
                <c:pt idx="1488">
                  <c:v>20.75</c:v>
                </c:pt>
                <c:pt idx="1489">
                  <c:v>20.85</c:v>
                </c:pt>
                <c:pt idx="1490">
                  <c:v>20.95</c:v>
                </c:pt>
                <c:pt idx="1491">
                  <c:v>21.04</c:v>
                </c:pt>
                <c:pt idx="1492">
                  <c:v>21.14</c:v>
                </c:pt>
                <c:pt idx="1493">
                  <c:v>21.24</c:v>
                </c:pt>
                <c:pt idx="1494">
                  <c:v>22.2</c:v>
                </c:pt>
                <c:pt idx="1495">
                  <c:v>22.3</c:v>
                </c:pt>
                <c:pt idx="1496">
                  <c:v>22.39</c:v>
                </c:pt>
                <c:pt idx="1497">
                  <c:v>22.49</c:v>
                </c:pt>
                <c:pt idx="1498">
                  <c:v>22.59</c:v>
                </c:pt>
                <c:pt idx="1499">
                  <c:v>22.68</c:v>
                </c:pt>
                <c:pt idx="1500">
                  <c:v>22.779999999999987</c:v>
                </c:pt>
                <c:pt idx="1501">
                  <c:v>22.88</c:v>
                </c:pt>
                <c:pt idx="1502">
                  <c:v>23.36</c:v>
                </c:pt>
                <c:pt idx="1503">
                  <c:v>23.459999999999987</c:v>
                </c:pt>
                <c:pt idx="1504">
                  <c:v>23.55</c:v>
                </c:pt>
                <c:pt idx="1505">
                  <c:v>23.650000000000031</c:v>
                </c:pt>
                <c:pt idx="1506">
                  <c:v>23.75</c:v>
                </c:pt>
                <c:pt idx="1507">
                  <c:v>23.84</c:v>
                </c:pt>
                <c:pt idx="1508">
                  <c:v>23.939999999999987</c:v>
                </c:pt>
                <c:pt idx="1509">
                  <c:v>24.03</c:v>
                </c:pt>
                <c:pt idx="1510">
                  <c:v>24.130000000000031</c:v>
                </c:pt>
                <c:pt idx="1511">
                  <c:v>24.23</c:v>
                </c:pt>
                <c:pt idx="1512">
                  <c:v>24.32</c:v>
                </c:pt>
                <c:pt idx="1513">
                  <c:v>24.419999999999987</c:v>
                </c:pt>
                <c:pt idx="1514">
                  <c:v>24.52</c:v>
                </c:pt>
                <c:pt idx="1515">
                  <c:v>24.610000000000031</c:v>
                </c:pt>
                <c:pt idx="1516">
                  <c:v>24.71</c:v>
                </c:pt>
                <c:pt idx="1517">
                  <c:v>24.810000000000031</c:v>
                </c:pt>
                <c:pt idx="1518">
                  <c:v>24.9</c:v>
                </c:pt>
                <c:pt idx="1519">
                  <c:v>25</c:v>
                </c:pt>
                <c:pt idx="1520">
                  <c:v>25.1</c:v>
                </c:pt>
                <c:pt idx="1521">
                  <c:v>25.19</c:v>
                </c:pt>
                <c:pt idx="1522">
                  <c:v>25.29</c:v>
                </c:pt>
                <c:pt idx="1523">
                  <c:v>25.39</c:v>
                </c:pt>
                <c:pt idx="1524">
                  <c:v>25.97</c:v>
                </c:pt>
                <c:pt idx="1525">
                  <c:v>26.06</c:v>
                </c:pt>
                <c:pt idx="1526">
                  <c:v>26.16</c:v>
                </c:pt>
                <c:pt idx="1527">
                  <c:v>26.25</c:v>
                </c:pt>
                <c:pt idx="1528">
                  <c:v>26.35</c:v>
                </c:pt>
                <c:pt idx="1529">
                  <c:v>26.54</c:v>
                </c:pt>
                <c:pt idx="1530">
                  <c:v>26.64</c:v>
                </c:pt>
                <c:pt idx="1531">
                  <c:v>26.74</c:v>
                </c:pt>
                <c:pt idx="1532">
                  <c:v>26.830000000000005</c:v>
                </c:pt>
                <c:pt idx="1533">
                  <c:v>26.93</c:v>
                </c:pt>
                <c:pt idx="1534">
                  <c:v>27.03</c:v>
                </c:pt>
                <c:pt idx="1535">
                  <c:v>27.12</c:v>
                </c:pt>
                <c:pt idx="1536">
                  <c:v>27.22</c:v>
                </c:pt>
                <c:pt idx="1537">
                  <c:v>27.32</c:v>
                </c:pt>
                <c:pt idx="1538">
                  <c:v>27.41</c:v>
                </c:pt>
                <c:pt idx="1539">
                  <c:v>27.51</c:v>
                </c:pt>
                <c:pt idx="1540">
                  <c:v>27.610000000000031</c:v>
                </c:pt>
                <c:pt idx="1541">
                  <c:v>27.7</c:v>
                </c:pt>
                <c:pt idx="1542">
                  <c:v>27.8</c:v>
                </c:pt>
                <c:pt idx="1543">
                  <c:v>27.9</c:v>
                </c:pt>
                <c:pt idx="1544">
                  <c:v>27.99</c:v>
                </c:pt>
                <c:pt idx="1545">
                  <c:v>28.09</c:v>
                </c:pt>
                <c:pt idx="1546">
                  <c:v>28.19</c:v>
                </c:pt>
                <c:pt idx="1547">
                  <c:v>28.279999999999987</c:v>
                </c:pt>
                <c:pt idx="1548">
                  <c:v>28.38</c:v>
                </c:pt>
                <c:pt idx="1549">
                  <c:v>28.47</c:v>
                </c:pt>
                <c:pt idx="1550">
                  <c:v>28.759999999999987</c:v>
                </c:pt>
                <c:pt idx="1551">
                  <c:v>28.86</c:v>
                </c:pt>
                <c:pt idx="1552">
                  <c:v>28.959999999999987</c:v>
                </c:pt>
                <c:pt idx="1553">
                  <c:v>29.05</c:v>
                </c:pt>
                <c:pt idx="1554">
                  <c:v>29.150000000000031</c:v>
                </c:pt>
                <c:pt idx="1555">
                  <c:v>29.25</c:v>
                </c:pt>
                <c:pt idx="1556">
                  <c:v>29.34</c:v>
                </c:pt>
                <c:pt idx="1557">
                  <c:v>29.439999999999987</c:v>
                </c:pt>
                <c:pt idx="1558">
                  <c:v>29.54</c:v>
                </c:pt>
                <c:pt idx="1559">
                  <c:v>29.630000000000031</c:v>
                </c:pt>
                <c:pt idx="1560">
                  <c:v>29.73</c:v>
                </c:pt>
                <c:pt idx="1561">
                  <c:v>30.02</c:v>
                </c:pt>
                <c:pt idx="1562">
                  <c:v>30.12</c:v>
                </c:pt>
                <c:pt idx="1563">
                  <c:v>30.21</c:v>
                </c:pt>
                <c:pt idx="1564">
                  <c:v>30.310000000000031</c:v>
                </c:pt>
                <c:pt idx="1565">
                  <c:v>30.41</c:v>
                </c:pt>
                <c:pt idx="1566">
                  <c:v>30.5</c:v>
                </c:pt>
                <c:pt idx="1567">
                  <c:v>30.6</c:v>
                </c:pt>
                <c:pt idx="1568">
                  <c:v>30.69</c:v>
                </c:pt>
                <c:pt idx="1569">
                  <c:v>30.79</c:v>
                </c:pt>
                <c:pt idx="1570">
                  <c:v>30.89</c:v>
                </c:pt>
                <c:pt idx="1571">
                  <c:v>30.979999999999986</c:v>
                </c:pt>
                <c:pt idx="1572">
                  <c:v>31.08</c:v>
                </c:pt>
                <c:pt idx="1573">
                  <c:v>31.37</c:v>
                </c:pt>
                <c:pt idx="1574">
                  <c:v>31.47</c:v>
                </c:pt>
                <c:pt idx="1575">
                  <c:v>31.56</c:v>
                </c:pt>
                <c:pt idx="1576">
                  <c:v>31.66</c:v>
                </c:pt>
                <c:pt idx="1577">
                  <c:v>32.050000000000004</c:v>
                </c:pt>
                <c:pt idx="1578">
                  <c:v>32.14</c:v>
                </c:pt>
                <c:pt idx="1579">
                  <c:v>32.24</c:v>
                </c:pt>
                <c:pt idx="1580">
                  <c:v>32.340000000000003</c:v>
                </c:pt>
                <c:pt idx="1581">
                  <c:v>32.43</c:v>
                </c:pt>
                <c:pt idx="1582">
                  <c:v>32.53</c:v>
                </c:pt>
                <c:pt idx="1583">
                  <c:v>32.630000000000003</c:v>
                </c:pt>
                <c:pt idx="1584">
                  <c:v>32.720000000000013</c:v>
                </c:pt>
                <c:pt idx="1585">
                  <c:v>32.82</c:v>
                </c:pt>
                <c:pt idx="1586">
                  <c:v>33.01</c:v>
                </c:pt>
                <c:pt idx="1587">
                  <c:v>33.11</c:v>
                </c:pt>
                <c:pt idx="1588">
                  <c:v>33.200000000000003</c:v>
                </c:pt>
                <c:pt idx="1589">
                  <c:v>33.300000000000004</c:v>
                </c:pt>
                <c:pt idx="1590">
                  <c:v>33.4</c:v>
                </c:pt>
                <c:pt idx="1591">
                  <c:v>33.49</c:v>
                </c:pt>
                <c:pt idx="1592">
                  <c:v>33.590000000000003</c:v>
                </c:pt>
                <c:pt idx="1593">
                  <c:v>33.690000000000012</c:v>
                </c:pt>
                <c:pt idx="1594">
                  <c:v>33.78</c:v>
                </c:pt>
                <c:pt idx="1595">
                  <c:v>33.880000000000003</c:v>
                </c:pt>
                <c:pt idx="1596">
                  <c:v>34.07</c:v>
                </c:pt>
                <c:pt idx="1597">
                  <c:v>34.17</c:v>
                </c:pt>
                <c:pt idx="1598">
                  <c:v>34.270000000000003</c:v>
                </c:pt>
                <c:pt idx="1599">
                  <c:v>34.36</c:v>
                </c:pt>
                <c:pt idx="1600">
                  <c:v>34.46</c:v>
                </c:pt>
                <c:pt idx="1601">
                  <c:v>34.56</c:v>
                </c:pt>
                <c:pt idx="1602">
                  <c:v>34.75</c:v>
                </c:pt>
                <c:pt idx="1603">
                  <c:v>34.85</c:v>
                </c:pt>
                <c:pt idx="1604">
                  <c:v>34.94</c:v>
                </c:pt>
                <c:pt idx="1605">
                  <c:v>35.04</c:v>
                </c:pt>
                <c:pt idx="1606">
                  <c:v>35.14</c:v>
                </c:pt>
                <c:pt idx="1607">
                  <c:v>35.230000000000011</c:v>
                </c:pt>
                <c:pt idx="1608">
                  <c:v>35.33</c:v>
                </c:pt>
                <c:pt idx="1609">
                  <c:v>35.42</c:v>
                </c:pt>
                <c:pt idx="1610">
                  <c:v>35.520000000000003</c:v>
                </c:pt>
                <c:pt idx="1611">
                  <c:v>35.620000000000012</c:v>
                </c:pt>
                <c:pt idx="1612">
                  <c:v>35.71</c:v>
                </c:pt>
                <c:pt idx="1613">
                  <c:v>35.81</c:v>
                </c:pt>
                <c:pt idx="1614">
                  <c:v>35.910000000000004</c:v>
                </c:pt>
                <c:pt idx="1615">
                  <c:v>36</c:v>
                </c:pt>
                <c:pt idx="1616">
                  <c:v>36.1</c:v>
                </c:pt>
                <c:pt idx="1617">
                  <c:v>36.200000000000003</c:v>
                </c:pt>
                <c:pt idx="1618">
                  <c:v>36.290000000000013</c:v>
                </c:pt>
                <c:pt idx="1619">
                  <c:v>36.39</c:v>
                </c:pt>
                <c:pt idx="1620">
                  <c:v>36.49</c:v>
                </c:pt>
                <c:pt idx="1621">
                  <c:v>36.58</c:v>
                </c:pt>
                <c:pt idx="1622">
                  <c:v>36.78</c:v>
                </c:pt>
                <c:pt idx="1623">
                  <c:v>36.870000000000005</c:v>
                </c:pt>
                <c:pt idx="1624">
                  <c:v>36.97</c:v>
                </c:pt>
                <c:pt idx="1625">
                  <c:v>37.07</c:v>
                </c:pt>
                <c:pt idx="1626">
                  <c:v>37.36</c:v>
                </c:pt>
                <c:pt idx="1627">
                  <c:v>37.450000000000003</c:v>
                </c:pt>
                <c:pt idx="1628">
                  <c:v>37.550000000000004</c:v>
                </c:pt>
                <c:pt idx="1629">
                  <c:v>37.64</c:v>
                </c:pt>
                <c:pt idx="1630">
                  <c:v>37.74</c:v>
                </c:pt>
                <c:pt idx="1631">
                  <c:v>37.840000000000003</c:v>
                </c:pt>
                <c:pt idx="1632">
                  <c:v>37.93</c:v>
                </c:pt>
                <c:pt idx="1633">
                  <c:v>38.03</c:v>
                </c:pt>
                <c:pt idx="1634">
                  <c:v>38.130000000000003</c:v>
                </c:pt>
                <c:pt idx="1635">
                  <c:v>38.220000000000013</c:v>
                </c:pt>
                <c:pt idx="1636">
                  <c:v>38.32</c:v>
                </c:pt>
                <c:pt idx="1637">
                  <c:v>38.42</c:v>
                </c:pt>
                <c:pt idx="1638">
                  <c:v>38.51</c:v>
                </c:pt>
                <c:pt idx="1639">
                  <c:v>38.61</c:v>
                </c:pt>
                <c:pt idx="1640">
                  <c:v>38.71</c:v>
                </c:pt>
                <c:pt idx="1641">
                  <c:v>38.800000000000004</c:v>
                </c:pt>
                <c:pt idx="1642">
                  <c:v>38.9</c:v>
                </c:pt>
                <c:pt idx="1643">
                  <c:v>39</c:v>
                </c:pt>
                <c:pt idx="1644">
                  <c:v>39.090000000000003</c:v>
                </c:pt>
                <c:pt idx="1645">
                  <c:v>39.190000000000012</c:v>
                </c:pt>
                <c:pt idx="1646">
                  <c:v>39.290000000000013</c:v>
                </c:pt>
                <c:pt idx="1647">
                  <c:v>39.380000000000003</c:v>
                </c:pt>
                <c:pt idx="1648">
                  <c:v>39.480000000000004</c:v>
                </c:pt>
                <c:pt idx="1649">
                  <c:v>39.58</c:v>
                </c:pt>
                <c:pt idx="1650">
                  <c:v>39.67</c:v>
                </c:pt>
                <c:pt idx="1651">
                  <c:v>39.770000000000003</c:v>
                </c:pt>
                <c:pt idx="1652">
                  <c:v>39.86</c:v>
                </c:pt>
                <c:pt idx="1653">
                  <c:v>39.96</c:v>
                </c:pt>
                <c:pt idx="1654">
                  <c:v>40.06</c:v>
                </c:pt>
                <c:pt idx="1655">
                  <c:v>40.15</c:v>
                </c:pt>
                <c:pt idx="1656">
                  <c:v>40.25</c:v>
                </c:pt>
                <c:pt idx="1657">
                  <c:v>40.35</c:v>
                </c:pt>
                <c:pt idx="1658">
                  <c:v>40.44</c:v>
                </c:pt>
                <c:pt idx="1659">
                  <c:v>40.54</c:v>
                </c:pt>
                <c:pt idx="1660">
                  <c:v>40.64</c:v>
                </c:pt>
                <c:pt idx="1661">
                  <c:v>40.730000000000011</c:v>
                </c:pt>
                <c:pt idx="1662">
                  <c:v>40.83</c:v>
                </c:pt>
                <c:pt idx="1663">
                  <c:v>40.93</c:v>
                </c:pt>
                <c:pt idx="1664">
                  <c:v>41.02</c:v>
                </c:pt>
                <c:pt idx="1665">
                  <c:v>41.220000000000013</c:v>
                </c:pt>
                <c:pt idx="1666">
                  <c:v>41.31</c:v>
                </c:pt>
                <c:pt idx="1667">
                  <c:v>41.41</c:v>
                </c:pt>
                <c:pt idx="1668">
                  <c:v>41.51</c:v>
                </c:pt>
                <c:pt idx="1669">
                  <c:v>41.6</c:v>
                </c:pt>
                <c:pt idx="1670">
                  <c:v>41.7</c:v>
                </c:pt>
                <c:pt idx="1671">
                  <c:v>41.8</c:v>
                </c:pt>
                <c:pt idx="1672">
                  <c:v>41.89</c:v>
                </c:pt>
                <c:pt idx="1673">
                  <c:v>41.99</c:v>
                </c:pt>
                <c:pt idx="1674">
                  <c:v>42.08</c:v>
                </c:pt>
                <c:pt idx="1675">
                  <c:v>42.18</c:v>
                </c:pt>
                <c:pt idx="1676">
                  <c:v>42.28</c:v>
                </c:pt>
                <c:pt idx="1677">
                  <c:v>42.37</c:v>
                </c:pt>
                <c:pt idx="1678">
                  <c:v>42.47</c:v>
                </c:pt>
                <c:pt idx="1679">
                  <c:v>42.57</c:v>
                </c:pt>
                <c:pt idx="1680">
                  <c:v>42.660000000000011</c:v>
                </c:pt>
                <c:pt idx="1681">
                  <c:v>42.760000000000012</c:v>
                </c:pt>
                <c:pt idx="1682">
                  <c:v>42.86</c:v>
                </c:pt>
                <c:pt idx="1683">
                  <c:v>42.95</c:v>
                </c:pt>
                <c:pt idx="1684">
                  <c:v>43.05</c:v>
                </c:pt>
                <c:pt idx="1685">
                  <c:v>43.15</c:v>
                </c:pt>
                <c:pt idx="1686">
                  <c:v>43.24</c:v>
                </c:pt>
                <c:pt idx="1687">
                  <c:v>43.34</c:v>
                </c:pt>
                <c:pt idx="1688">
                  <c:v>43.44</c:v>
                </c:pt>
                <c:pt idx="1689">
                  <c:v>43.53</c:v>
                </c:pt>
                <c:pt idx="1690">
                  <c:v>43.63</c:v>
                </c:pt>
                <c:pt idx="1691">
                  <c:v>43.730000000000011</c:v>
                </c:pt>
                <c:pt idx="1692">
                  <c:v>43.82</c:v>
                </c:pt>
                <c:pt idx="1693">
                  <c:v>43.92</c:v>
                </c:pt>
                <c:pt idx="1694">
                  <c:v>44.02</c:v>
                </c:pt>
                <c:pt idx="1695">
                  <c:v>44.11</c:v>
                </c:pt>
                <c:pt idx="1696">
                  <c:v>44.21</c:v>
                </c:pt>
                <c:pt idx="1697">
                  <c:v>44.31</c:v>
                </c:pt>
                <c:pt idx="1698">
                  <c:v>44.4</c:v>
                </c:pt>
                <c:pt idx="1699">
                  <c:v>44.5</c:v>
                </c:pt>
                <c:pt idx="1700">
                  <c:v>44.59</c:v>
                </c:pt>
                <c:pt idx="1701">
                  <c:v>44.690000000000012</c:v>
                </c:pt>
                <c:pt idx="1702">
                  <c:v>44.790000000000013</c:v>
                </c:pt>
                <c:pt idx="1703">
                  <c:v>44.88</c:v>
                </c:pt>
                <c:pt idx="1704">
                  <c:v>44.98</c:v>
                </c:pt>
                <c:pt idx="1705">
                  <c:v>45.08</c:v>
                </c:pt>
                <c:pt idx="1706">
                  <c:v>45.17</c:v>
                </c:pt>
                <c:pt idx="1707">
                  <c:v>45.27</c:v>
                </c:pt>
                <c:pt idx="1708">
                  <c:v>45.37</c:v>
                </c:pt>
                <c:pt idx="1709">
                  <c:v>45.46</c:v>
                </c:pt>
                <c:pt idx="1710">
                  <c:v>45.56</c:v>
                </c:pt>
                <c:pt idx="1711">
                  <c:v>45.660000000000011</c:v>
                </c:pt>
                <c:pt idx="1712">
                  <c:v>45.75</c:v>
                </c:pt>
                <c:pt idx="1713">
                  <c:v>45.85</c:v>
                </c:pt>
                <c:pt idx="1714">
                  <c:v>45.95</c:v>
                </c:pt>
                <c:pt idx="1715">
                  <c:v>46.04</c:v>
                </c:pt>
                <c:pt idx="1716">
                  <c:v>46.14</c:v>
                </c:pt>
                <c:pt idx="1717">
                  <c:v>46.24</c:v>
                </c:pt>
                <c:pt idx="1718">
                  <c:v>46.33</c:v>
                </c:pt>
                <c:pt idx="1719">
                  <c:v>46.43</c:v>
                </c:pt>
                <c:pt idx="1720">
                  <c:v>46.53</c:v>
                </c:pt>
                <c:pt idx="1721">
                  <c:v>46.620000000000012</c:v>
                </c:pt>
                <c:pt idx="1722">
                  <c:v>46.720000000000013</c:v>
                </c:pt>
                <c:pt idx="1723">
                  <c:v>46.81</c:v>
                </c:pt>
                <c:pt idx="1724">
                  <c:v>46.91</c:v>
                </c:pt>
                <c:pt idx="1725">
                  <c:v>47.01</c:v>
                </c:pt>
                <c:pt idx="1726">
                  <c:v>47.1</c:v>
                </c:pt>
                <c:pt idx="1727">
                  <c:v>47.2</c:v>
                </c:pt>
                <c:pt idx="1728">
                  <c:v>47.3</c:v>
                </c:pt>
                <c:pt idx="1729">
                  <c:v>47.39</c:v>
                </c:pt>
                <c:pt idx="1730">
                  <c:v>47.49</c:v>
                </c:pt>
                <c:pt idx="1731">
                  <c:v>47.59</c:v>
                </c:pt>
                <c:pt idx="1732">
                  <c:v>47.68</c:v>
                </c:pt>
                <c:pt idx="1733">
                  <c:v>47.78</c:v>
                </c:pt>
                <c:pt idx="1734">
                  <c:v>47.88</c:v>
                </c:pt>
                <c:pt idx="1735">
                  <c:v>48.07</c:v>
                </c:pt>
                <c:pt idx="1736">
                  <c:v>48.17</c:v>
                </c:pt>
                <c:pt idx="1737">
                  <c:v>48.260000000000012</c:v>
                </c:pt>
                <c:pt idx="1738">
                  <c:v>48.36</c:v>
                </c:pt>
                <c:pt idx="1739">
                  <c:v>48.46</c:v>
                </c:pt>
                <c:pt idx="1740">
                  <c:v>48.55</c:v>
                </c:pt>
                <c:pt idx="1741">
                  <c:v>48.65</c:v>
                </c:pt>
                <c:pt idx="1742">
                  <c:v>48.75</c:v>
                </c:pt>
                <c:pt idx="1743">
                  <c:v>48.84</c:v>
                </c:pt>
                <c:pt idx="1744">
                  <c:v>48.94</c:v>
                </c:pt>
                <c:pt idx="1745">
                  <c:v>49.03</c:v>
                </c:pt>
                <c:pt idx="1746">
                  <c:v>49.13</c:v>
                </c:pt>
                <c:pt idx="1747">
                  <c:v>49.230000000000011</c:v>
                </c:pt>
                <c:pt idx="1748">
                  <c:v>49.32</c:v>
                </c:pt>
                <c:pt idx="1749">
                  <c:v>49.42</c:v>
                </c:pt>
                <c:pt idx="1750">
                  <c:v>49.52</c:v>
                </c:pt>
                <c:pt idx="1751">
                  <c:v>49.61</c:v>
                </c:pt>
                <c:pt idx="1752">
                  <c:v>49.71</c:v>
                </c:pt>
                <c:pt idx="1753">
                  <c:v>49.81</c:v>
                </c:pt>
                <c:pt idx="1754">
                  <c:v>49.9</c:v>
                </c:pt>
                <c:pt idx="1755">
                  <c:v>50</c:v>
                </c:pt>
                <c:pt idx="1756">
                  <c:v>50.1</c:v>
                </c:pt>
                <c:pt idx="1757">
                  <c:v>50.190000000000012</c:v>
                </c:pt>
                <c:pt idx="1758">
                  <c:v>50.290000000000013</c:v>
                </c:pt>
                <c:pt idx="1759">
                  <c:v>50.39</c:v>
                </c:pt>
                <c:pt idx="1760">
                  <c:v>50.48</c:v>
                </c:pt>
                <c:pt idx="1761">
                  <c:v>50.58</c:v>
                </c:pt>
                <c:pt idx="1762">
                  <c:v>50.68</c:v>
                </c:pt>
                <c:pt idx="1763">
                  <c:v>50.77</c:v>
                </c:pt>
                <c:pt idx="1764">
                  <c:v>50.87</c:v>
                </c:pt>
                <c:pt idx="1765">
                  <c:v>50.97</c:v>
                </c:pt>
                <c:pt idx="1766">
                  <c:v>51.06</c:v>
                </c:pt>
                <c:pt idx="1767">
                  <c:v>51.160000000000011</c:v>
                </c:pt>
                <c:pt idx="1768">
                  <c:v>51.25</c:v>
                </c:pt>
                <c:pt idx="1769">
                  <c:v>51.35</c:v>
                </c:pt>
                <c:pt idx="1770">
                  <c:v>51.45</c:v>
                </c:pt>
                <c:pt idx="1771">
                  <c:v>51.54</c:v>
                </c:pt>
                <c:pt idx="1772">
                  <c:v>51.64</c:v>
                </c:pt>
                <c:pt idx="1773">
                  <c:v>51.74</c:v>
                </c:pt>
                <c:pt idx="1774">
                  <c:v>51.83</c:v>
                </c:pt>
                <c:pt idx="1775">
                  <c:v>51.93</c:v>
                </c:pt>
                <c:pt idx="1776">
                  <c:v>52.03</c:v>
                </c:pt>
                <c:pt idx="1777">
                  <c:v>52.120000000000012</c:v>
                </c:pt>
                <c:pt idx="1778">
                  <c:v>52.220000000000013</c:v>
                </c:pt>
                <c:pt idx="1779">
                  <c:v>52.32</c:v>
                </c:pt>
                <c:pt idx="1780">
                  <c:v>52.51</c:v>
                </c:pt>
                <c:pt idx="1781">
                  <c:v>52.61</c:v>
                </c:pt>
                <c:pt idx="1782">
                  <c:v>52.7</c:v>
                </c:pt>
                <c:pt idx="1783">
                  <c:v>52.8</c:v>
                </c:pt>
                <c:pt idx="1784">
                  <c:v>52.9</c:v>
                </c:pt>
                <c:pt idx="1785">
                  <c:v>52.99</c:v>
                </c:pt>
                <c:pt idx="1786">
                  <c:v>53.09</c:v>
                </c:pt>
                <c:pt idx="1787">
                  <c:v>53.190000000000012</c:v>
                </c:pt>
                <c:pt idx="1788">
                  <c:v>53.28</c:v>
                </c:pt>
                <c:pt idx="1789">
                  <c:v>53.38</c:v>
                </c:pt>
                <c:pt idx="1790">
                  <c:v>53.47</c:v>
                </c:pt>
                <c:pt idx="1791">
                  <c:v>53.57</c:v>
                </c:pt>
                <c:pt idx="1792">
                  <c:v>53.67</c:v>
                </c:pt>
                <c:pt idx="1793">
                  <c:v>53.760000000000012</c:v>
                </c:pt>
                <c:pt idx="1794">
                  <c:v>53.86</c:v>
                </c:pt>
                <c:pt idx="1795">
                  <c:v>53.96</c:v>
                </c:pt>
                <c:pt idx="1796">
                  <c:v>54.05</c:v>
                </c:pt>
                <c:pt idx="1797">
                  <c:v>54.15</c:v>
                </c:pt>
                <c:pt idx="1798">
                  <c:v>54.25</c:v>
                </c:pt>
                <c:pt idx="1799">
                  <c:v>54.34</c:v>
                </c:pt>
                <c:pt idx="1800">
                  <c:v>54.44</c:v>
                </c:pt>
                <c:pt idx="1801">
                  <c:v>54.54</c:v>
                </c:pt>
                <c:pt idx="1802">
                  <c:v>54.63</c:v>
                </c:pt>
                <c:pt idx="1803">
                  <c:v>54.730000000000011</c:v>
                </c:pt>
                <c:pt idx="1804">
                  <c:v>54.83</c:v>
                </c:pt>
                <c:pt idx="1805">
                  <c:v>54.92</c:v>
                </c:pt>
                <c:pt idx="1806">
                  <c:v>55.02</c:v>
                </c:pt>
                <c:pt idx="1807">
                  <c:v>55.120000000000012</c:v>
                </c:pt>
                <c:pt idx="1808">
                  <c:v>55.21</c:v>
                </c:pt>
                <c:pt idx="1809">
                  <c:v>55.31</c:v>
                </c:pt>
                <c:pt idx="1810">
                  <c:v>55.41</c:v>
                </c:pt>
                <c:pt idx="1811">
                  <c:v>55.5</c:v>
                </c:pt>
                <c:pt idx="1812">
                  <c:v>55.6</c:v>
                </c:pt>
                <c:pt idx="1813">
                  <c:v>55.690000000000012</c:v>
                </c:pt>
                <c:pt idx="1814">
                  <c:v>55.790000000000013</c:v>
                </c:pt>
                <c:pt idx="1815">
                  <c:v>55.89</c:v>
                </c:pt>
                <c:pt idx="1816">
                  <c:v>55.98</c:v>
                </c:pt>
                <c:pt idx="1817">
                  <c:v>56.08</c:v>
                </c:pt>
                <c:pt idx="1818">
                  <c:v>56.18</c:v>
                </c:pt>
                <c:pt idx="1819">
                  <c:v>56.27</c:v>
                </c:pt>
                <c:pt idx="1820">
                  <c:v>56.37</c:v>
                </c:pt>
                <c:pt idx="1821">
                  <c:v>56.47</c:v>
                </c:pt>
                <c:pt idx="1822">
                  <c:v>56.56</c:v>
                </c:pt>
                <c:pt idx="1823">
                  <c:v>56.660000000000011</c:v>
                </c:pt>
                <c:pt idx="1824">
                  <c:v>56.760000000000012</c:v>
                </c:pt>
                <c:pt idx="1825">
                  <c:v>56.85</c:v>
                </c:pt>
                <c:pt idx="1826">
                  <c:v>56.95</c:v>
                </c:pt>
                <c:pt idx="1827">
                  <c:v>57.05</c:v>
                </c:pt>
                <c:pt idx="1828">
                  <c:v>57.14</c:v>
                </c:pt>
                <c:pt idx="1829">
                  <c:v>57.24</c:v>
                </c:pt>
                <c:pt idx="1830">
                  <c:v>57.34</c:v>
                </c:pt>
                <c:pt idx="1831">
                  <c:v>57.43</c:v>
                </c:pt>
                <c:pt idx="1832">
                  <c:v>57.53</c:v>
                </c:pt>
                <c:pt idx="1833">
                  <c:v>57.63</c:v>
                </c:pt>
                <c:pt idx="1834">
                  <c:v>57.720000000000013</c:v>
                </c:pt>
                <c:pt idx="1835">
                  <c:v>57.82</c:v>
                </c:pt>
                <c:pt idx="1836">
                  <c:v>57.92</c:v>
                </c:pt>
                <c:pt idx="1837">
                  <c:v>58.11</c:v>
                </c:pt>
                <c:pt idx="1838">
                  <c:v>58.2</c:v>
                </c:pt>
                <c:pt idx="1839">
                  <c:v>58.3</c:v>
                </c:pt>
                <c:pt idx="1840">
                  <c:v>58.4</c:v>
                </c:pt>
                <c:pt idx="1841">
                  <c:v>58.49</c:v>
                </c:pt>
                <c:pt idx="1842">
                  <c:v>58.59</c:v>
                </c:pt>
                <c:pt idx="1843">
                  <c:v>58.690000000000012</c:v>
                </c:pt>
                <c:pt idx="1844">
                  <c:v>58.78</c:v>
                </c:pt>
                <c:pt idx="1845">
                  <c:v>58.88</c:v>
                </c:pt>
                <c:pt idx="1846">
                  <c:v>58.98</c:v>
                </c:pt>
                <c:pt idx="1847">
                  <c:v>59.07</c:v>
                </c:pt>
                <c:pt idx="1848">
                  <c:v>59.17</c:v>
                </c:pt>
                <c:pt idx="1849">
                  <c:v>59.36</c:v>
                </c:pt>
                <c:pt idx="1850">
                  <c:v>59.46</c:v>
                </c:pt>
                <c:pt idx="1851">
                  <c:v>59.56</c:v>
                </c:pt>
                <c:pt idx="1852">
                  <c:v>59.65</c:v>
                </c:pt>
                <c:pt idx="1853">
                  <c:v>59.75</c:v>
                </c:pt>
                <c:pt idx="1854">
                  <c:v>59.85</c:v>
                </c:pt>
                <c:pt idx="1855">
                  <c:v>59.94</c:v>
                </c:pt>
                <c:pt idx="1856">
                  <c:v>60.04</c:v>
                </c:pt>
                <c:pt idx="1857">
                  <c:v>60.14</c:v>
                </c:pt>
                <c:pt idx="1858">
                  <c:v>60.230000000000011</c:v>
                </c:pt>
                <c:pt idx="1859">
                  <c:v>60.33</c:v>
                </c:pt>
                <c:pt idx="1860">
                  <c:v>60.52</c:v>
                </c:pt>
                <c:pt idx="1861">
                  <c:v>60.620000000000012</c:v>
                </c:pt>
                <c:pt idx="1862">
                  <c:v>60.71</c:v>
                </c:pt>
                <c:pt idx="1863">
                  <c:v>60.81</c:v>
                </c:pt>
                <c:pt idx="1864">
                  <c:v>60.91</c:v>
                </c:pt>
                <c:pt idx="1865">
                  <c:v>61</c:v>
                </c:pt>
                <c:pt idx="1866">
                  <c:v>61.1</c:v>
                </c:pt>
                <c:pt idx="1867">
                  <c:v>61.2</c:v>
                </c:pt>
                <c:pt idx="1868">
                  <c:v>61.290000000000013</c:v>
                </c:pt>
                <c:pt idx="1869">
                  <c:v>61.39</c:v>
                </c:pt>
                <c:pt idx="1870">
                  <c:v>61.49</c:v>
                </c:pt>
                <c:pt idx="1871">
                  <c:v>61.58</c:v>
                </c:pt>
                <c:pt idx="1872">
                  <c:v>61.68</c:v>
                </c:pt>
                <c:pt idx="1873">
                  <c:v>61.78</c:v>
                </c:pt>
                <c:pt idx="1874">
                  <c:v>61.87</c:v>
                </c:pt>
                <c:pt idx="1875">
                  <c:v>61.97</c:v>
                </c:pt>
                <c:pt idx="1876">
                  <c:v>62.07</c:v>
                </c:pt>
                <c:pt idx="1877">
                  <c:v>62.160000000000011</c:v>
                </c:pt>
                <c:pt idx="1878">
                  <c:v>62.260000000000012</c:v>
                </c:pt>
                <c:pt idx="1879">
                  <c:v>62.36</c:v>
                </c:pt>
                <c:pt idx="1880">
                  <c:v>62.45</c:v>
                </c:pt>
                <c:pt idx="1881">
                  <c:v>62.55</c:v>
                </c:pt>
                <c:pt idx="1882">
                  <c:v>62.64</c:v>
                </c:pt>
                <c:pt idx="1883">
                  <c:v>62.74</c:v>
                </c:pt>
                <c:pt idx="1884">
                  <c:v>62.84</c:v>
                </c:pt>
                <c:pt idx="1885">
                  <c:v>62.93</c:v>
                </c:pt>
                <c:pt idx="1886">
                  <c:v>63.03</c:v>
                </c:pt>
                <c:pt idx="1887">
                  <c:v>63.13</c:v>
                </c:pt>
                <c:pt idx="1888">
                  <c:v>63.220000000000013</c:v>
                </c:pt>
                <c:pt idx="1889">
                  <c:v>63.32</c:v>
                </c:pt>
                <c:pt idx="1890">
                  <c:v>63.42</c:v>
                </c:pt>
                <c:pt idx="1891">
                  <c:v>63.51</c:v>
                </c:pt>
                <c:pt idx="1892">
                  <c:v>63.61</c:v>
                </c:pt>
                <c:pt idx="1893">
                  <c:v>63.71</c:v>
                </c:pt>
                <c:pt idx="1894">
                  <c:v>63.8</c:v>
                </c:pt>
                <c:pt idx="1895">
                  <c:v>63.9</c:v>
                </c:pt>
                <c:pt idx="1896">
                  <c:v>64</c:v>
                </c:pt>
                <c:pt idx="1897">
                  <c:v>64.09</c:v>
                </c:pt>
                <c:pt idx="1898">
                  <c:v>64.19</c:v>
                </c:pt>
                <c:pt idx="1899">
                  <c:v>64.290000000000006</c:v>
                </c:pt>
                <c:pt idx="1900">
                  <c:v>66.8</c:v>
                </c:pt>
                <c:pt idx="1901">
                  <c:v>66.89</c:v>
                </c:pt>
                <c:pt idx="1902">
                  <c:v>66.989999999999995</c:v>
                </c:pt>
                <c:pt idx="1903">
                  <c:v>67.08</c:v>
                </c:pt>
                <c:pt idx="1904">
                  <c:v>67.179999999999978</c:v>
                </c:pt>
                <c:pt idx="1905">
                  <c:v>67.28</c:v>
                </c:pt>
                <c:pt idx="1906">
                  <c:v>67.36999999999999</c:v>
                </c:pt>
                <c:pt idx="1907">
                  <c:v>67.47</c:v>
                </c:pt>
                <c:pt idx="1908">
                  <c:v>67.569999999999993</c:v>
                </c:pt>
                <c:pt idx="1909">
                  <c:v>67.66</c:v>
                </c:pt>
                <c:pt idx="1910">
                  <c:v>67.760000000000005</c:v>
                </c:pt>
                <c:pt idx="1911">
                  <c:v>67.86</c:v>
                </c:pt>
                <c:pt idx="1912">
                  <c:v>67.95</c:v>
                </c:pt>
                <c:pt idx="1913">
                  <c:v>68.05</c:v>
                </c:pt>
                <c:pt idx="1914">
                  <c:v>68.149999999999991</c:v>
                </c:pt>
                <c:pt idx="1915">
                  <c:v>68.239999999999995</c:v>
                </c:pt>
                <c:pt idx="1916">
                  <c:v>68.34</c:v>
                </c:pt>
                <c:pt idx="1917">
                  <c:v>68.440000000000026</c:v>
                </c:pt>
                <c:pt idx="1918">
                  <c:v>68.53</c:v>
                </c:pt>
                <c:pt idx="1919">
                  <c:v>68.63</c:v>
                </c:pt>
                <c:pt idx="1920">
                  <c:v>68.73</c:v>
                </c:pt>
                <c:pt idx="1921">
                  <c:v>68.819999999999993</c:v>
                </c:pt>
                <c:pt idx="1922">
                  <c:v>68.92</c:v>
                </c:pt>
                <c:pt idx="1923">
                  <c:v>69.02</c:v>
                </c:pt>
                <c:pt idx="1924">
                  <c:v>69.11</c:v>
                </c:pt>
                <c:pt idx="1925">
                  <c:v>69.209999999999994</c:v>
                </c:pt>
                <c:pt idx="1926">
                  <c:v>69.31</c:v>
                </c:pt>
                <c:pt idx="1927">
                  <c:v>69.400000000000006</c:v>
                </c:pt>
                <c:pt idx="1928">
                  <c:v>69.5</c:v>
                </c:pt>
                <c:pt idx="1929">
                  <c:v>69.59</c:v>
                </c:pt>
                <c:pt idx="1930">
                  <c:v>69.69</c:v>
                </c:pt>
                <c:pt idx="1931">
                  <c:v>69.790000000000006</c:v>
                </c:pt>
                <c:pt idx="1932">
                  <c:v>69.88</c:v>
                </c:pt>
                <c:pt idx="1933">
                  <c:v>69.98</c:v>
                </c:pt>
                <c:pt idx="1934">
                  <c:v>70.08</c:v>
                </c:pt>
                <c:pt idx="1935">
                  <c:v>70.169999999999987</c:v>
                </c:pt>
                <c:pt idx="1936">
                  <c:v>70.27</c:v>
                </c:pt>
                <c:pt idx="1937">
                  <c:v>70.36999999999999</c:v>
                </c:pt>
                <c:pt idx="1938">
                  <c:v>70.459999999999994</c:v>
                </c:pt>
                <c:pt idx="1939">
                  <c:v>70.56</c:v>
                </c:pt>
                <c:pt idx="1940">
                  <c:v>70.66</c:v>
                </c:pt>
                <c:pt idx="1941">
                  <c:v>70.75</c:v>
                </c:pt>
                <c:pt idx="1942">
                  <c:v>70.849999999999994</c:v>
                </c:pt>
                <c:pt idx="1943">
                  <c:v>70.95</c:v>
                </c:pt>
                <c:pt idx="1944">
                  <c:v>71.040000000000006</c:v>
                </c:pt>
                <c:pt idx="1945">
                  <c:v>71.14</c:v>
                </c:pt>
                <c:pt idx="1946">
                  <c:v>71.239999999999995</c:v>
                </c:pt>
                <c:pt idx="1947">
                  <c:v>71.33</c:v>
                </c:pt>
                <c:pt idx="1948">
                  <c:v>71.430000000000007</c:v>
                </c:pt>
                <c:pt idx="1949">
                  <c:v>71.53</c:v>
                </c:pt>
                <c:pt idx="1950">
                  <c:v>71.61999999999999</c:v>
                </c:pt>
                <c:pt idx="1951">
                  <c:v>71.72</c:v>
                </c:pt>
                <c:pt idx="1952">
                  <c:v>71.81</c:v>
                </c:pt>
                <c:pt idx="1953">
                  <c:v>71.910000000000025</c:v>
                </c:pt>
                <c:pt idx="1954">
                  <c:v>72.010000000000005</c:v>
                </c:pt>
                <c:pt idx="1955">
                  <c:v>72.099999999999994</c:v>
                </c:pt>
                <c:pt idx="1956">
                  <c:v>72.2</c:v>
                </c:pt>
                <c:pt idx="1957">
                  <c:v>72.3</c:v>
                </c:pt>
                <c:pt idx="1958">
                  <c:v>72.39</c:v>
                </c:pt>
                <c:pt idx="1959">
                  <c:v>72.489999999999995</c:v>
                </c:pt>
                <c:pt idx="1960">
                  <c:v>72.59</c:v>
                </c:pt>
                <c:pt idx="1961">
                  <c:v>72.679999999999978</c:v>
                </c:pt>
                <c:pt idx="1962">
                  <c:v>72.78</c:v>
                </c:pt>
                <c:pt idx="1963">
                  <c:v>72.88</c:v>
                </c:pt>
                <c:pt idx="1964">
                  <c:v>72.97</c:v>
                </c:pt>
                <c:pt idx="1965">
                  <c:v>73.069999999999993</c:v>
                </c:pt>
                <c:pt idx="1966">
                  <c:v>73.169999999999987</c:v>
                </c:pt>
                <c:pt idx="1967">
                  <c:v>73.260000000000005</c:v>
                </c:pt>
                <c:pt idx="1968">
                  <c:v>73.36</c:v>
                </c:pt>
                <c:pt idx="1969">
                  <c:v>73.459999999999994</c:v>
                </c:pt>
                <c:pt idx="1970">
                  <c:v>73.55</c:v>
                </c:pt>
                <c:pt idx="1971">
                  <c:v>73.649999999999991</c:v>
                </c:pt>
                <c:pt idx="1972">
                  <c:v>73.75</c:v>
                </c:pt>
                <c:pt idx="1973">
                  <c:v>73.84</c:v>
                </c:pt>
                <c:pt idx="1974">
                  <c:v>73.940000000000026</c:v>
                </c:pt>
                <c:pt idx="1975">
                  <c:v>74.03</c:v>
                </c:pt>
                <c:pt idx="1976">
                  <c:v>74.13</c:v>
                </c:pt>
                <c:pt idx="1977">
                  <c:v>74.23</c:v>
                </c:pt>
                <c:pt idx="1978">
                  <c:v>74.319999999999993</c:v>
                </c:pt>
                <c:pt idx="1979">
                  <c:v>74.42</c:v>
                </c:pt>
                <c:pt idx="1980">
                  <c:v>74.52</c:v>
                </c:pt>
                <c:pt idx="1981">
                  <c:v>74.61</c:v>
                </c:pt>
                <c:pt idx="1982">
                  <c:v>74.709999999999994</c:v>
                </c:pt>
                <c:pt idx="1983">
                  <c:v>74.81</c:v>
                </c:pt>
                <c:pt idx="1984">
                  <c:v>74.900000000000006</c:v>
                </c:pt>
                <c:pt idx="1985">
                  <c:v>75</c:v>
                </c:pt>
                <c:pt idx="1986">
                  <c:v>75.099999999999994</c:v>
                </c:pt>
                <c:pt idx="1987">
                  <c:v>75.19</c:v>
                </c:pt>
                <c:pt idx="1988">
                  <c:v>75.290000000000006</c:v>
                </c:pt>
                <c:pt idx="1989">
                  <c:v>75.39</c:v>
                </c:pt>
                <c:pt idx="1990">
                  <c:v>75.48</c:v>
                </c:pt>
                <c:pt idx="1991">
                  <c:v>75.58</c:v>
                </c:pt>
                <c:pt idx="1992">
                  <c:v>75.679999999999978</c:v>
                </c:pt>
                <c:pt idx="1993">
                  <c:v>75.77</c:v>
                </c:pt>
                <c:pt idx="1994">
                  <c:v>75.86999999999999</c:v>
                </c:pt>
                <c:pt idx="1995">
                  <c:v>75.97</c:v>
                </c:pt>
                <c:pt idx="1996">
                  <c:v>76.06</c:v>
                </c:pt>
                <c:pt idx="1997">
                  <c:v>76.16</c:v>
                </c:pt>
                <c:pt idx="1998">
                  <c:v>76.25</c:v>
                </c:pt>
                <c:pt idx="1999">
                  <c:v>76.349999999999994</c:v>
                </c:pt>
                <c:pt idx="2000">
                  <c:v>76.45</c:v>
                </c:pt>
                <c:pt idx="2001">
                  <c:v>76.540000000000006</c:v>
                </c:pt>
                <c:pt idx="2002">
                  <c:v>76.64</c:v>
                </c:pt>
                <c:pt idx="2003">
                  <c:v>76.739999999999995</c:v>
                </c:pt>
                <c:pt idx="2004">
                  <c:v>76.83</c:v>
                </c:pt>
                <c:pt idx="2005">
                  <c:v>76.930000000000007</c:v>
                </c:pt>
                <c:pt idx="2006">
                  <c:v>77.03</c:v>
                </c:pt>
                <c:pt idx="2007">
                  <c:v>77.11999999999999</c:v>
                </c:pt>
                <c:pt idx="2008">
                  <c:v>77.22</c:v>
                </c:pt>
                <c:pt idx="2009">
                  <c:v>77.319999999999993</c:v>
                </c:pt>
                <c:pt idx="2010">
                  <c:v>77.410000000000025</c:v>
                </c:pt>
                <c:pt idx="2011">
                  <c:v>77.510000000000005</c:v>
                </c:pt>
                <c:pt idx="2012">
                  <c:v>77.61</c:v>
                </c:pt>
                <c:pt idx="2013">
                  <c:v>77.7</c:v>
                </c:pt>
                <c:pt idx="2014">
                  <c:v>77.8</c:v>
                </c:pt>
                <c:pt idx="2015">
                  <c:v>77.900000000000006</c:v>
                </c:pt>
                <c:pt idx="2016">
                  <c:v>77.989999999999995</c:v>
                </c:pt>
                <c:pt idx="2017">
                  <c:v>78.09</c:v>
                </c:pt>
                <c:pt idx="2018">
                  <c:v>78.19</c:v>
                </c:pt>
                <c:pt idx="2019">
                  <c:v>78.28</c:v>
                </c:pt>
                <c:pt idx="2020">
                  <c:v>78.38</c:v>
                </c:pt>
                <c:pt idx="2021">
                  <c:v>78.47</c:v>
                </c:pt>
                <c:pt idx="2022">
                  <c:v>78.569999999999993</c:v>
                </c:pt>
                <c:pt idx="2023">
                  <c:v>78.669999999999987</c:v>
                </c:pt>
                <c:pt idx="2024">
                  <c:v>78.760000000000005</c:v>
                </c:pt>
                <c:pt idx="2025">
                  <c:v>78.86</c:v>
                </c:pt>
                <c:pt idx="2026">
                  <c:v>78.959999999999994</c:v>
                </c:pt>
                <c:pt idx="2027">
                  <c:v>79.05</c:v>
                </c:pt>
                <c:pt idx="2028">
                  <c:v>79.149999999999991</c:v>
                </c:pt>
                <c:pt idx="2029">
                  <c:v>79.25</c:v>
                </c:pt>
                <c:pt idx="2030">
                  <c:v>79.34</c:v>
                </c:pt>
                <c:pt idx="2031">
                  <c:v>79.440000000000026</c:v>
                </c:pt>
                <c:pt idx="2032">
                  <c:v>79.540000000000006</c:v>
                </c:pt>
                <c:pt idx="2033">
                  <c:v>79.63</c:v>
                </c:pt>
                <c:pt idx="2034">
                  <c:v>79.73</c:v>
                </c:pt>
                <c:pt idx="2035">
                  <c:v>79.83</c:v>
                </c:pt>
                <c:pt idx="2036">
                  <c:v>79.92</c:v>
                </c:pt>
                <c:pt idx="2037">
                  <c:v>80.02</c:v>
                </c:pt>
                <c:pt idx="2038">
                  <c:v>80.11999999999999</c:v>
                </c:pt>
                <c:pt idx="2039">
                  <c:v>80.209999999999994</c:v>
                </c:pt>
                <c:pt idx="2040">
                  <c:v>80.31</c:v>
                </c:pt>
                <c:pt idx="2041">
                  <c:v>80.410000000000025</c:v>
                </c:pt>
                <c:pt idx="2042">
                  <c:v>80.5</c:v>
                </c:pt>
                <c:pt idx="2043">
                  <c:v>80.599999999999994</c:v>
                </c:pt>
                <c:pt idx="2044">
                  <c:v>80.69</c:v>
                </c:pt>
                <c:pt idx="2045">
                  <c:v>80.790000000000006</c:v>
                </c:pt>
                <c:pt idx="2046">
                  <c:v>80.89</c:v>
                </c:pt>
                <c:pt idx="2047">
                  <c:v>80.98</c:v>
                </c:pt>
                <c:pt idx="2048">
                  <c:v>81.08</c:v>
                </c:pt>
                <c:pt idx="2049">
                  <c:v>81.179999999999978</c:v>
                </c:pt>
                <c:pt idx="2050">
                  <c:v>81.27</c:v>
                </c:pt>
                <c:pt idx="2051">
                  <c:v>81.36999999999999</c:v>
                </c:pt>
                <c:pt idx="2052">
                  <c:v>81.47</c:v>
                </c:pt>
                <c:pt idx="2053">
                  <c:v>81.56</c:v>
                </c:pt>
                <c:pt idx="2054">
                  <c:v>81.66</c:v>
                </c:pt>
                <c:pt idx="2055">
                  <c:v>81.760000000000005</c:v>
                </c:pt>
                <c:pt idx="2056">
                  <c:v>81.849999999999994</c:v>
                </c:pt>
                <c:pt idx="2057">
                  <c:v>81.95</c:v>
                </c:pt>
                <c:pt idx="2058">
                  <c:v>82.05</c:v>
                </c:pt>
                <c:pt idx="2059">
                  <c:v>82.14</c:v>
                </c:pt>
                <c:pt idx="2060">
                  <c:v>82.240000000000023</c:v>
                </c:pt>
                <c:pt idx="2061">
                  <c:v>82.34</c:v>
                </c:pt>
                <c:pt idx="2062">
                  <c:v>82.43</c:v>
                </c:pt>
                <c:pt idx="2063">
                  <c:v>82.53</c:v>
                </c:pt>
                <c:pt idx="2064">
                  <c:v>82.63</c:v>
                </c:pt>
                <c:pt idx="2065">
                  <c:v>82.72</c:v>
                </c:pt>
                <c:pt idx="2066">
                  <c:v>82.82</c:v>
                </c:pt>
                <c:pt idx="2067">
                  <c:v>82.92</c:v>
                </c:pt>
                <c:pt idx="2068">
                  <c:v>83.01</c:v>
                </c:pt>
                <c:pt idx="2069">
                  <c:v>83.11</c:v>
                </c:pt>
                <c:pt idx="2070">
                  <c:v>83.2</c:v>
                </c:pt>
                <c:pt idx="2071">
                  <c:v>83.3</c:v>
                </c:pt>
                <c:pt idx="2072">
                  <c:v>83.4</c:v>
                </c:pt>
                <c:pt idx="2073">
                  <c:v>83.490000000000023</c:v>
                </c:pt>
                <c:pt idx="2074">
                  <c:v>83.59</c:v>
                </c:pt>
                <c:pt idx="2075">
                  <c:v>83.69</c:v>
                </c:pt>
                <c:pt idx="2076">
                  <c:v>83.78</c:v>
                </c:pt>
                <c:pt idx="2077">
                  <c:v>83.88</c:v>
                </c:pt>
                <c:pt idx="2078">
                  <c:v>83.98</c:v>
                </c:pt>
                <c:pt idx="2079">
                  <c:v>84.07</c:v>
                </c:pt>
                <c:pt idx="2080">
                  <c:v>84.169999999999987</c:v>
                </c:pt>
                <c:pt idx="2081">
                  <c:v>84.27</c:v>
                </c:pt>
                <c:pt idx="2082">
                  <c:v>84.36</c:v>
                </c:pt>
                <c:pt idx="2083">
                  <c:v>84.460000000000022</c:v>
                </c:pt>
                <c:pt idx="2084">
                  <c:v>84.56</c:v>
                </c:pt>
                <c:pt idx="2085">
                  <c:v>84.649999999999991</c:v>
                </c:pt>
                <c:pt idx="2086">
                  <c:v>84.75</c:v>
                </c:pt>
                <c:pt idx="2087">
                  <c:v>84.85</c:v>
                </c:pt>
                <c:pt idx="2088">
                  <c:v>84.940000000000026</c:v>
                </c:pt>
                <c:pt idx="2089">
                  <c:v>85.04</c:v>
                </c:pt>
                <c:pt idx="2090">
                  <c:v>85.14</c:v>
                </c:pt>
                <c:pt idx="2091">
                  <c:v>85.23</c:v>
                </c:pt>
                <c:pt idx="2092">
                  <c:v>85.33</c:v>
                </c:pt>
                <c:pt idx="2093">
                  <c:v>85.42</c:v>
                </c:pt>
                <c:pt idx="2094">
                  <c:v>85.52</c:v>
                </c:pt>
                <c:pt idx="2095">
                  <c:v>85.61999999999999</c:v>
                </c:pt>
                <c:pt idx="2096">
                  <c:v>85.710000000000022</c:v>
                </c:pt>
                <c:pt idx="2097">
                  <c:v>85.81</c:v>
                </c:pt>
                <c:pt idx="2098">
                  <c:v>85.910000000000025</c:v>
                </c:pt>
                <c:pt idx="2099">
                  <c:v>86</c:v>
                </c:pt>
                <c:pt idx="2100">
                  <c:v>86.1</c:v>
                </c:pt>
                <c:pt idx="2101">
                  <c:v>86.2</c:v>
                </c:pt>
                <c:pt idx="2102">
                  <c:v>86.29</c:v>
                </c:pt>
                <c:pt idx="2103">
                  <c:v>86.39</c:v>
                </c:pt>
                <c:pt idx="2104">
                  <c:v>86.490000000000023</c:v>
                </c:pt>
                <c:pt idx="2105">
                  <c:v>86.58</c:v>
                </c:pt>
                <c:pt idx="2106">
                  <c:v>86.679999999999978</c:v>
                </c:pt>
                <c:pt idx="2107">
                  <c:v>86.78</c:v>
                </c:pt>
                <c:pt idx="2108">
                  <c:v>86.86999999999999</c:v>
                </c:pt>
                <c:pt idx="2109">
                  <c:v>86.97</c:v>
                </c:pt>
                <c:pt idx="2110">
                  <c:v>87.07</c:v>
                </c:pt>
                <c:pt idx="2111">
                  <c:v>87.16</c:v>
                </c:pt>
                <c:pt idx="2112">
                  <c:v>87.26</c:v>
                </c:pt>
                <c:pt idx="2113">
                  <c:v>87.36</c:v>
                </c:pt>
                <c:pt idx="2114">
                  <c:v>87.45</c:v>
                </c:pt>
                <c:pt idx="2115">
                  <c:v>87.55</c:v>
                </c:pt>
                <c:pt idx="2116">
                  <c:v>87.64</c:v>
                </c:pt>
                <c:pt idx="2117">
                  <c:v>87.740000000000023</c:v>
                </c:pt>
                <c:pt idx="2118">
                  <c:v>87.84</c:v>
                </c:pt>
                <c:pt idx="2119">
                  <c:v>87.93</c:v>
                </c:pt>
                <c:pt idx="2120">
                  <c:v>88.03</c:v>
                </c:pt>
                <c:pt idx="2121">
                  <c:v>88.13</c:v>
                </c:pt>
                <c:pt idx="2122">
                  <c:v>88.22</c:v>
                </c:pt>
                <c:pt idx="2123">
                  <c:v>88.32</c:v>
                </c:pt>
                <c:pt idx="2124">
                  <c:v>88.42</c:v>
                </c:pt>
                <c:pt idx="2125">
                  <c:v>88.51</c:v>
                </c:pt>
                <c:pt idx="2126">
                  <c:v>88.61</c:v>
                </c:pt>
                <c:pt idx="2127">
                  <c:v>88.710000000000022</c:v>
                </c:pt>
                <c:pt idx="2128">
                  <c:v>88.8</c:v>
                </c:pt>
                <c:pt idx="2129">
                  <c:v>88.9</c:v>
                </c:pt>
                <c:pt idx="2130">
                  <c:v>89</c:v>
                </c:pt>
                <c:pt idx="2131">
                  <c:v>89.09</c:v>
                </c:pt>
                <c:pt idx="2132">
                  <c:v>89.19</c:v>
                </c:pt>
                <c:pt idx="2133">
                  <c:v>89.29</c:v>
                </c:pt>
                <c:pt idx="2134">
                  <c:v>89.58</c:v>
                </c:pt>
                <c:pt idx="2135">
                  <c:v>89.669999999999987</c:v>
                </c:pt>
                <c:pt idx="2136">
                  <c:v>89.77</c:v>
                </c:pt>
                <c:pt idx="2137">
                  <c:v>89.86</c:v>
                </c:pt>
                <c:pt idx="2138">
                  <c:v>90.440000000000026</c:v>
                </c:pt>
                <c:pt idx="2139">
                  <c:v>90.54</c:v>
                </c:pt>
                <c:pt idx="2140">
                  <c:v>90.64</c:v>
                </c:pt>
                <c:pt idx="2141">
                  <c:v>90.73</c:v>
                </c:pt>
                <c:pt idx="2142">
                  <c:v>90.83</c:v>
                </c:pt>
                <c:pt idx="2143">
                  <c:v>90.93</c:v>
                </c:pt>
                <c:pt idx="2144">
                  <c:v>91.02</c:v>
                </c:pt>
                <c:pt idx="2145">
                  <c:v>91.11999999999999</c:v>
                </c:pt>
                <c:pt idx="2146">
                  <c:v>91.22</c:v>
                </c:pt>
                <c:pt idx="2147">
                  <c:v>91.31</c:v>
                </c:pt>
                <c:pt idx="2148">
                  <c:v>91.410000000000025</c:v>
                </c:pt>
                <c:pt idx="2149">
                  <c:v>91.51</c:v>
                </c:pt>
                <c:pt idx="2150">
                  <c:v>91.6</c:v>
                </c:pt>
                <c:pt idx="2151">
                  <c:v>91.7</c:v>
                </c:pt>
                <c:pt idx="2152">
                  <c:v>91.8</c:v>
                </c:pt>
                <c:pt idx="2153">
                  <c:v>91.89</c:v>
                </c:pt>
                <c:pt idx="2154">
                  <c:v>91.990000000000023</c:v>
                </c:pt>
                <c:pt idx="2155">
                  <c:v>92.08</c:v>
                </c:pt>
                <c:pt idx="2156">
                  <c:v>92.179999999999978</c:v>
                </c:pt>
                <c:pt idx="2157">
                  <c:v>92.28</c:v>
                </c:pt>
                <c:pt idx="2158">
                  <c:v>92.36999999999999</c:v>
                </c:pt>
                <c:pt idx="2159">
                  <c:v>92.47</c:v>
                </c:pt>
                <c:pt idx="2160">
                  <c:v>92.57</c:v>
                </c:pt>
                <c:pt idx="2161">
                  <c:v>92.66</c:v>
                </c:pt>
                <c:pt idx="2162">
                  <c:v>92.76</c:v>
                </c:pt>
                <c:pt idx="2163">
                  <c:v>92.86</c:v>
                </c:pt>
                <c:pt idx="2164">
                  <c:v>92.95</c:v>
                </c:pt>
                <c:pt idx="2165">
                  <c:v>93.05</c:v>
                </c:pt>
                <c:pt idx="2166">
                  <c:v>93.149999999999991</c:v>
                </c:pt>
                <c:pt idx="2167">
                  <c:v>93.240000000000023</c:v>
                </c:pt>
                <c:pt idx="2168">
                  <c:v>93.34</c:v>
                </c:pt>
                <c:pt idx="2169">
                  <c:v>93.440000000000026</c:v>
                </c:pt>
                <c:pt idx="2170">
                  <c:v>93.53</c:v>
                </c:pt>
                <c:pt idx="2171">
                  <c:v>93.63</c:v>
                </c:pt>
                <c:pt idx="2172">
                  <c:v>93.73</c:v>
                </c:pt>
                <c:pt idx="2173">
                  <c:v>93.82</c:v>
                </c:pt>
                <c:pt idx="2174">
                  <c:v>93.92</c:v>
                </c:pt>
                <c:pt idx="2175">
                  <c:v>94.02</c:v>
                </c:pt>
                <c:pt idx="2176">
                  <c:v>94.11</c:v>
                </c:pt>
                <c:pt idx="2177">
                  <c:v>94.210000000000022</c:v>
                </c:pt>
                <c:pt idx="2178">
                  <c:v>94.31</c:v>
                </c:pt>
                <c:pt idx="2179">
                  <c:v>94.4</c:v>
                </c:pt>
                <c:pt idx="2180">
                  <c:v>94.5</c:v>
                </c:pt>
                <c:pt idx="2181">
                  <c:v>94.59</c:v>
                </c:pt>
                <c:pt idx="2182">
                  <c:v>94.69</c:v>
                </c:pt>
                <c:pt idx="2183">
                  <c:v>94.79</c:v>
                </c:pt>
                <c:pt idx="2184">
                  <c:v>94.88</c:v>
                </c:pt>
                <c:pt idx="2185">
                  <c:v>94.98</c:v>
                </c:pt>
                <c:pt idx="2186">
                  <c:v>95.08</c:v>
                </c:pt>
                <c:pt idx="2187">
                  <c:v>95.169999999999987</c:v>
                </c:pt>
                <c:pt idx="2188">
                  <c:v>95.27</c:v>
                </c:pt>
                <c:pt idx="2189">
                  <c:v>95.36999999999999</c:v>
                </c:pt>
                <c:pt idx="2190">
                  <c:v>95.460000000000022</c:v>
                </c:pt>
                <c:pt idx="2191">
                  <c:v>95.56</c:v>
                </c:pt>
                <c:pt idx="2192">
                  <c:v>95.66</c:v>
                </c:pt>
                <c:pt idx="2193">
                  <c:v>95.75</c:v>
                </c:pt>
                <c:pt idx="2194">
                  <c:v>95.85</c:v>
                </c:pt>
                <c:pt idx="2195">
                  <c:v>95.95</c:v>
                </c:pt>
                <c:pt idx="2196">
                  <c:v>96.04</c:v>
                </c:pt>
                <c:pt idx="2197">
                  <c:v>96.14</c:v>
                </c:pt>
                <c:pt idx="2198">
                  <c:v>96.240000000000023</c:v>
                </c:pt>
                <c:pt idx="2199">
                  <c:v>96.33</c:v>
                </c:pt>
                <c:pt idx="2200">
                  <c:v>96.43</c:v>
                </c:pt>
                <c:pt idx="2201">
                  <c:v>96.53</c:v>
                </c:pt>
                <c:pt idx="2202">
                  <c:v>96.61999999999999</c:v>
                </c:pt>
                <c:pt idx="2203">
                  <c:v>96.72</c:v>
                </c:pt>
                <c:pt idx="2204">
                  <c:v>96.81</c:v>
                </c:pt>
                <c:pt idx="2205">
                  <c:v>96.910000000000025</c:v>
                </c:pt>
                <c:pt idx="2206">
                  <c:v>97.01</c:v>
                </c:pt>
                <c:pt idx="2207">
                  <c:v>97.1</c:v>
                </c:pt>
                <c:pt idx="2208">
                  <c:v>97.2</c:v>
                </c:pt>
                <c:pt idx="2209">
                  <c:v>97.3</c:v>
                </c:pt>
                <c:pt idx="2210">
                  <c:v>97.39</c:v>
                </c:pt>
                <c:pt idx="2211">
                  <c:v>97.490000000000023</c:v>
                </c:pt>
                <c:pt idx="2212">
                  <c:v>97.59</c:v>
                </c:pt>
                <c:pt idx="2213">
                  <c:v>97.679999999999978</c:v>
                </c:pt>
                <c:pt idx="2214">
                  <c:v>97.78</c:v>
                </c:pt>
                <c:pt idx="2215">
                  <c:v>97.97</c:v>
                </c:pt>
                <c:pt idx="2216">
                  <c:v>100</c:v>
                </c:pt>
              </c:numCache>
            </c:numRef>
          </c:yVal>
        </c:ser>
        <c:ser>
          <c:idx val="3"/>
          <c:order val="3"/>
          <c:tx>
            <c:strRef>
              <c:f>'Cont over time dist (2)'!$E$1</c:f>
              <c:strCache>
                <c:ptCount val="1"/>
                <c:pt idx="0">
                  <c:v>...&amp;2002</c:v>
                </c:pt>
              </c:strCache>
            </c:strRef>
          </c:tx>
          <c:spPr>
            <a:ln w="38100"/>
          </c:spPr>
          <c:marker>
            <c:symbol val="none"/>
          </c:marker>
          <c:xVal>
            <c:numRef>
              <c:f>'Cont over time dist (2)'!$A$2:$A$6897</c:f>
              <c:numCache>
                <c:formatCode>General</c:formatCode>
                <c:ptCount val="6896"/>
                <c:pt idx="0">
                  <c:v>0.38152340000000101</c:v>
                </c:pt>
                <c:pt idx="1">
                  <c:v>1.52</c:v>
                </c:pt>
                <c:pt idx="2">
                  <c:v>3.6</c:v>
                </c:pt>
                <c:pt idx="3">
                  <c:v>6.0449219999999855</c:v>
                </c:pt>
                <c:pt idx="4">
                  <c:v>7.76</c:v>
                </c:pt>
                <c:pt idx="5">
                  <c:v>8.4</c:v>
                </c:pt>
                <c:pt idx="6">
                  <c:v>12.12082</c:v>
                </c:pt>
                <c:pt idx="7">
                  <c:v>12.871130000000004</c:v>
                </c:pt>
                <c:pt idx="8">
                  <c:v>15.753360000000001</c:v>
                </c:pt>
                <c:pt idx="9">
                  <c:v>18.196719999999942</c:v>
                </c:pt>
                <c:pt idx="10">
                  <c:v>20.239999999999988</c:v>
                </c:pt>
                <c:pt idx="11">
                  <c:v>21.517769999999999</c:v>
                </c:pt>
                <c:pt idx="12">
                  <c:v>24.4</c:v>
                </c:pt>
                <c:pt idx="13">
                  <c:v>26.321480000000001</c:v>
                </c:pt>
                <c:pt idx="14">
                  <c:v>28.56</c:v>
                </c:pt>
                <c:pt idx="15">
                  <c:v>40.732580000000013</c:v>
                </c:pt>
                <c:pt idx="16">
                  <c:v>45.2</c:v>
                </c:pt>
                <c:pt idx="17">
                  <c:v>46.14602</c:v>
                </c:pt>
                <c:pt idx="18">
                  <c:v>49.36</c:v>
                </c:pt>
                <c:pt idx="19">
                  <c:v>51.00676</c:v>
                </c:pt>
                <c:pt idx="20">
                  <c:v>53.52</c:v>
                </c:pt>
                <c:pt idx="21">
                  <c:v>58.025900000000114</c:v>
                </c:pt>
                <c:pt idx="22">
                  <c:v>66</c:v>
                </c:pt>
                <c:pt idx="23">
                  <c:v>69.554760000000002</c:v>
                </c:pt>
                <c:pt idx="24">
                  <c:v>70.449730000000002</c:v>
                </c:pt>
                <c:pt idx="25">
                  <c:v>74.319999999999993</c:v>
                </c:pt>
                <c:pt idx="26">
                  <c:v>76.400000000000006</c:v>
                </c:pt>
                <c:pt idx="27">
                  <c:v>82.601640000000003</c:v>
                </c:pt>
                <c:pt idx="28">
                  <c:v>88.4</c:v>
                </c:pt>
                <c:pt idx="29">
                  <c:v>88.769530000000003</c:v>
                </c:pt>
                <c:pt idx="30">
                  <c:v>107.6</c:v>
                </c:pt>
                <c:pt idx="31">
                  <c:v>107.9843</c:v>
                </c:pt>
                <c:pt idx="32">
                  <c:v>111.76</c:v>
                </c:pt>
                <c:pt idx="33">
                  <c:v>115.67019999999998</c:v>
                </c:pt>
                <c:pt idx="34">
                  <c:v>122.3954</c:v>
                </c:pt>
                <c:pt idx="35">
                  <c:v>124.24000000000002</c:v>
                </c:pt>
                <c:pt idx="36">
                  <c:v>128.4</c:v>
                </c:pt>
                <c:pt idx="37">
                  <c:v>132.56</c:v>
                </c:pt>
                <c:pt idx="38">
                  <c:v>132.96350000000001</c:v>
                </c:pt>
                <c:pt idx="39">
                  <c:v>134.88500000000045</c:v>
                </c:pt>
                <c:pt idx="40">
                  <c:v>136.8065</c:v>
                </c:pt>
                <c:pt idx="41">
                  <c:v>140.88000000000045</c:v>
                </c:pt>
                <c:pt idx="42">
                  <c:v>141.61019999999999</c:v>
                </c:pt>
                <c:pt idx="43">
                  <c:v>149.19999999999999</c:v>
                </c:pt>
                <c:pt idx="44">
                  <c:v>151.21749999999997</c:v>
                </c:pt>
                <c:pt idx="45">
                  <c:v>151.86740000000052</c:v>
                </c:pt>
                <c:pt idx="46">
                  <c:v>157.52000000000001</c:v>
                </c:pt>
                <c:pt idx="47">
                  <c:v>159.86420000000001</c:v>
                </c:pt>
                <c:pt idx="48">
                  <c:v>161.58890000000045</c:v>
                </c:pt>
                <c:pt idx="49">
                  <c:v>162.74639999999999</c:v>
                </c:pt>
                <c:pt idx="50">
                  <c:v>163.7072</c:v>
                </c:pt>
                <c:pt idx="51">
                  <c:v>165.62870000000001</c:v>
                </c:pt>
                <c:pt idx="52">
                  <c:v>165.84</c:v>
                </c:pt>
                <c:pt idx="53">
                  <c:v>169.92000000000004</c:v>
                </c:pt>
                <c:pt idx="54">
                  <c:v>170</c:v>
                </c:pt>
                <c:pt idx="55">
                  <c:v>172.08</c:v>
                </c:pt>
                <c:pt idx="56">
                  <c:v>175.23609999999999</c:v>
                </c:pt>
                <c:pt idx="57">
                  <c:v>180.03979999999999</c:v>
                </c:pt>
                <c:pt idx="58">
                  <c:v>180.64359999999954</c:v>
                </c:pt>
                <c:pt idx="59">
                  <c:v>182.48000000000027</c:v>
                </c:pt>
                <c:pt idx="60">
                  <c:v>184.8434</c:v>
                </c:pt>
                <c:pt idx="61">
                  <c:v>190.8</c:v>
                </c:pt>
                <c:pt idx="62">
                  <c:v>192.1062</c:v>
                </c:pt>
                <c:pt idx="63">
                  <c:v>194.96</c:v>
                </c:pt>
                <c:pt idx="64">
                  <c:v>197.83760000000001</c:v>
                </c:pt>
                <c:pt idx="65">
                  <c:v>202.13669999999999</c:v>
                </c:pt>
                <c:pt idx="66">
                  <c:v>203.28</c:v>
                </c:pt>
                <c:pt idx="67">
                  <c:v>205.97969999999998</c:v>
                </c:pt>
                <c:pt idx="68">
                  <c:v>207.44</c:v>
                </c:pt>
                <c:pt idx="69">
                  <c:v>208.4</c:v>
                </c:pt>
                <c:pt idx="70">
                  <c:v>210.73309999999998</c:v>
                </c:pt>
                <c:pt idx="71">
                  <c:v>211.6</c:v>
                </c:pt>
                <c:pt idx="72">
                  <c:v>213.66559999999998</c:v>
                </c:pt>
                <c:pt idx="73">
                  <c:v>220.76300000000001</c:v>
                </c:pt>
                <c:pt idx="74">
                  <c:v>221.35150000000004</c:v>
                </c:pt>
                <c:pt idx="75">
                  <c:v>224.08</c:v>
                </c:pt>
                <c:pt idx="76">
                  <c:v>231.91959999999995</c:v>
                </c:pt>
                <c:pt idx="77">
                  <c:v>232.4</c:v>
                </c:pt>
                <c:pt idx="78">
                  <c:v>232.88040000000063</c:v>
                </c:pt>
                <c:pt idx="79">
                  <c:v>236.56</c:v>
                </c:pt>
                <c:pt idx="80">
                  <c:v>242.48780000000045</c:v>
                </c:pt>
                <c:pt idx="81">
                  <c:v>244.88000000000045</c:v>
                </c:pt>
                <c:pt idx="82">
                  <c:v>247.98690000000045</c:v>
                </c:pt>
                <c:pt idx="83">
                  <c:v>252.09520000000001</c:v>
                </c:pt>
                <c:pt idx="84">
                  <c:v>257.36</c:v>
                </c:pt>
                <c:pt idx="85">
                  <c:v>261.52</c:v>
                </c:pt>
                <c:pt idx="86">
                  <c:v>263.74799999999999</c:v>
                </c:pt>
                <c:pt idx="87">
                  <c:v>265.68</c:v>
                </c:pt>
                <c:pt idx="88">
                  <c:v>269.83999999999969</c:v>
                </c:pt>
                <c:pt idx="89">
                  <c:v>272.3451</c:v>
                </c:pt>
                <c:pt idx="90">
                  <c:v>274</c:v>
                </c:pt>
                <c:pt idx="91">
                  <c:v>280.91739999999879</c:v>
                </c:pt>
                <c:pt idx="92">
                  <c:v>284.39999999999969</c:v>
                </c:pt>
                <c:pt idx="93">
                  <c:v>286.67340000000002</c:v>
                </c:pt>
                <c:pt idx="94">
                  <c:v>289.56400000000002</c:v>
                </c:pt>
                <c:pt idx="95">
                  <c:v>290.64000000000038</c:v>
                </c:pt>
                <c:pt idx="96">
                  <c:v>294.8</c:v>
                </c:pt>
                <c:pt idx="97">
                  <c:v>298.13609999999898</c:v>
                </c:pt>
                <c:pt idx="98">
                  <c:v>305.2</c:v>
                </c:pt>
                <c:pt idx="99">
                  <c:v>305.30029999999999</c:v>
                </c:pt>
                <c:pt idx="100">
                  <c:v>307.27999999999969</c:v>
                </c:pt>
                <c:pt idx="101">
                  <c:v>315.60000000000002</c:v>
                </c:pt>
                <c:pt idx="102">
                  <c:v>318.38619999999855</c:v>
                </c:pt>
                <c:pt idx="103">
                  <c:v>320.8</c:v>
                </c:pt>
                <c:pt idx="104">
                  <c:v>323.91999999999911</c:v>
                </c:pt>
                <c:pt idx="105">
                  <c:v>327.03280000000001</c:v>
                </c:pt>
                <c:pt idx="106">
                  <c:v>328.95429999999999</c:v>
                </c:pt>
                <c:pt idx="107">
                  <c:v>335.38979999999964</c:v>
                </c:pt>
                <c:pt idx="108">
                  <c:v>336.4</c:v>
                </c:pt>
                <c:pt idx="109">
                  <c:v>341.6</c:v>
                </c:pt>
                <c:pt idx="110">
                  <c:v>344.71999999999969</c:v>
                </c:pt>
                <c:pt idx="111">
                  <c:v>349.7181999999986</c:v>
                </c:pt>
                <c:pt idx="112">
                  <c:v>353.04</c:v>
                </c:pt>
                <c:pt idx="113">
                  <c:v>357.2</c:v>
                </c:pt>
                <c:pt idx="114">
                  <c:v>361.36</c:v>
                </c:pt>
                <c:pt idx="115">
                  <c:v>367.38380000000001</c:v>
                </c:pt>
                <c:pt idx="116">
                  <c:v>367.83799999999923</c:v>
                </c:pt>
                <c:pt idx="117">
                  <c:v>368.34460000000126</c:v>
                </c:pt>
                <c:pt idx="118">
                  <c:v>371.76</c:v>
                </c:pt>
                <c:pt idx="119">
                  <c:v>376.99119999999806</c:v>
                </c:pt>
                <c:pt idx="120">
                  <c:v>378</c:v>
                </c:pt>
                <c:pt idx="121">
                  <c:v>382.16</c:v>
                </c:pt>
                <c:pt idx="122">
                  <c:v>384.24</c:v>
                </c:pt>
                <c:pt idx="123">
                  <c:v>387.55939999999993</c:v>
                </c:pt>
                <c:pt idx="124">
                  <c:v>394.64000000000038</c:v>
                </c:pt>
                <c:pt idx="125">
                  <c:v>396.20599999999911</c:v>
                </c:pt>
                <c:pt idx="126">
                  <c:v>398.8</c:v>
                </c:pt>
                <c:pt idx="127">
                  <c:v>401.00970000000001</c:v>
                </c:pt>
                <c:pt idx="128">
                  <c:v>402.96</c:v>
                </c:pt>
                <c:pt idx="129">
                  <c:v>407.03160000000003</c:v>
                </c:pt>
                <c:pt idx="130">
                  <c:v>407.73480000000001</c:v>
                </c:pt>
                <c:pt idx="131">
                  <c:v>408.69560000000001</c:v>
                </c:pt>
                <c:pt idx="132">
                  <c:v>411.28</c:v>
                </c:pt>
                <c:pt idx="133">
                  <c:v>414.19589999999999</c:v>
                </c:pt>
                <c:pt idx="134">
                  <c:v>419.6</c:v>
                </c:pt>
                <c:pt idx="135">
                  <c:v>425.02820000000003</c:v>
                </c:pt>
                <c:pt idx="136">
                  <c:v>427.91039999999867</c:v>
                </c:pt>
                <c:pt idx="137">
                  <c:v>428.52409999999969</c:v>
                </c:pt>
                <c:pt idx="138">
                  <c:v>430.79269999999963</c:v>
                </c:pt>
                <c:pt idx="139">
                  <c:v>431.38979999999964</c:v>
                </c:pt>
                <c:pt idx="140">
                  <c:v>432.08</c:v>
                </c:pt>
                <c:pt idx="141">
                  <c:v>432.4</c:v>
                </c:pt>
                <c:pt idx="142">
                  <c:v>440.4</c:v>
                </c:pt>
                <c:pt idx="143">
                  <c:v>444.56</c:v>
                </c:pt>
                <c:pt idx="144">
                  <c:v>445.20370000000003</c:v>
                </c:pt>
                <c:pt idx="145">
                  <c:v>448.08589999999964</c:v>
                </c:pt>
                <c:pt idx="146">
                  <c:v>448.71999999999969</c:v>
                </c:pt>
                <c:pt idx="147">
                  <c:v>451.92889999999898</c:v>
                </c:pt>
                <c:pt idx="148">
                  <c:v>453.8503</c:v>
                </c:pt>
                <c:pt idx="149">
                  <c:v>457.04</c:v>
                </c:pt>
                <c:pt idx="150">
                  <c:v>458.61369999999999</c:v>
                </c:pt>
                <c:pt idx="151">
                  <c:v>461.2</c:v>
                </c:pt>
                <c:pt idx="152">
                  <c:v>461.53629999999868</c:v>
                </c:pt>
                <c:pt idx="153">
                  <c:v>464.3451</c:v>
                </c:pt>
                <c:pt idx="154">
                  <c:v>464.41839999999848</c:v>
                </c:pt>
                <c:pt idx="155">
                  <c:v>465.36</c:v>
                </c:pt>
                <c:pt idx="156">
                  <c:v>467.21080000000001</c:v>
                </c:pt>
                <c:pt idx="157">
                  <c:v>472.10440000000096</c:v>
                </c:pt>
                <c:pt idx="158">
                  <c:v>473.0652</c:v>
                </c:pt>
                <c:pt idx="159">
                  <c:v>478.67340000000002</c:v>
                </c:pt>
                <c:pt idx="160">
                  <c:v>482</c:v>
                </c:pt>
                <c:pt idx="161">
                  <c:v>484.08</c:v>
                </c:pt>
                <c:pt idx="162">
                  <c:v>490.13609999999898</c:v>
                </c:pt>
                <c:pt idx="163">
                  <c:v>490.32</c:v>
                </c:pt>
                <c:pt idx="164">
                  <c:v>492.4</c:v>
                </c:pt>
                <c:pt idx="165">
                  <c:v>494.47999999999911</c:v>
                </c:pt>
                <c:pt idx="166">
                  <c:v>506.96</c:v>
                </c:pt>
                <c:pt idx="167">
                  <c:v>511.12</c:v>
                </c:pt>
                <c:pt idx="168">
                  <c:v>515.28000000000054</c:v>
                </c:pt>
                <c:pt idx="169">
                  <c:v>521.10209999999938</c:v>
                </c:pt>
                <c:pt idx="170">
                  <c:v>521.6585</c:v>
                </c:pt>
                <c:pt idx="171">
                  <c:v>523.6</c:v>
                </c:pt>
                <c:pt idx="172">
                  <c:v>528.78800000000228</c:v>
                </c:pt>
                <c:pt idx="173">
                  <c:v>530.70950000000005</c:v>
                </c:pt>
                <c:pt idx="174">
                  <c:v>534.55399999999997</c:v>
                </c:pt>
                <c:pt idx="175">
                  <c:v>539.52319999999997</c:v>
                </c:pt>
                <c:pt idx="176">
                  <c:v>540.28540000000055</c:v>
                </c:pt>
                <c:pt idx="177">
                  <c:v>544.4</c:v>
                </c:pt>
                <c:pt idx="178">
                  <c:v>546.01670000000001</c:v>
                </c:pt>
                <c:pt idx="179">
                  <c:v>546.68730000000005</c:v>
                </c:pt>
                <c:pt idx="180">
                  <c:v>548.4</c:v>
                </c:pt>
                <c:pt idx="181">
                  <c:v>552.72</c:v>
                </c:pt>
                <c:pt idx="182">
                  <c:v>556.88</c:v>
                </c:pt>
                <c:pt idx="183">
                  <c:v>561.04</c:v>
                </c:pt>
                <c:pt idx="184">
                  <c:v>565.20000000000005</c:v>
                </c:pt>
                <c:pt idx="185">
                  <c:v>568.4</c:v>
                </c:pt>
                <c:pt idx="186">
                  <c:v>569.13900000000001</c:v>
                </c:pt>
                <c:pt idx="187">
                  <c:v>573.24059999999997</c:v>
                </c:pt>
                <c:pt idx="188">
                  <c:v>576.82499999999948</c:v>
                </c:pt>
                <c:pt idx="189">
                  <c:v>578.97190000000001</c:v>
                </c:pt>
                <c:pt idx="190">
                  <c:v>580.66789999999946</c:v>
                </c:pt>
                <c:pt idx="191">
                  <c:v>581.83999999999946</c:v>
                </c:pt>
                <c:pt idx="192">
                  <c:v>586</c:v>
                </c:pt>
                <c:pt idx="193">
                  <c:v>588.35379999999998</c:v>
                </c:pt>
                <c:pt idx="194">
                  <c:v>590.16</c:v>
                </c:pt>
                <c:pt idx="195">
                  <c:v>590.27530000000229</c:v>
                </c:pt>
                <c:pt idx="196">
                  <c:v>594.31999999999948</c:v>
                </c:pt>
                <c:pt idx="197">
                  <c:v>596.03980000000001</c:v>
                </c:pt>
                <c:pt idx="198">
                  <c:v>596.16599999999949</c:v>
                </c:pt>
                <c:pt idx="199">
                  <c:v>599.88259999999946</c:v>
                </c:pt>
                <c:pt idx="200">
                  <c:v>600.46449999999948</c:v>
                </c:pt>
                <c:pt idx="201">
                  <c:v>601.89729999999759</c:v>
                </c:pt>
                <c:pt idx="202">
                  <c:v>602.64</c:v>
                </c:pt>
                <c:pt idx="203">
                  <c:v>606.79999999999995</c:v>
                </c:pt>
                <c:pt idx="204">
                  <c:v>607.56859999999949</c:v>
                </c:pt>
                <c:pt idx="205">
                  <c:v>608.4</c:v>
                </c:pt>
                <c:pt idx="206">
                  <c:v>608.52930000000003</c:v>
                </c:pt>
                <c:pt idx="207">
                  <c:v>615.12</c:v>
                </c:pt>
                <c:pt idx="208">
                  <c:v>617.17600000000004</c:v>
                </c:pt>
                <c:pt idx="209">
                  <c:v>620.05820000000006</c:v>
                </c:pt>
                <c:pt idx="210">
                  <c:v>623.43999999999949</c:v>
                </c:pt>
                <c:pt idx="211">
                  <c:v>623.90119999999808</c:v>
                </c:pt>
                <c:pt idx="212">
                  <c:v>627.6</c:v>
                </c:pt>
                <c:pt idx="213">
                  <c:v>628.70489999999995</c:v>
                </c:pt>
                <c:pt idx="214">
                  <c:v>636.39080000000001</c:v>
                </c:pt>
                <c:pt idx="215">
                  <c:v>640.08000000000004</c:v>
                </c:pt>
                <c:pt idx="216">
                  <c:v>644.07669999999996</c:v>
                </c:pt>
                <c:pt idx="217">
                  <c:v>644.24</c:v>
                </c:pt>
                <c:pt idx="218">
                  <c:v>644.88239999999996</c:v>
                </c:pt>
                <c:pt idx="219">
                  <c:v>646.95889999999997</c:v>
                </c:pt>
                <c:pt idx="220">
                  <c:v>648.4</c:v>
                </c:pt>
                <c:pt idx="221">
                  <c:v>648.88040000000001</c:v>
                </c:pt>
                <c:pt idx="222">
                  <c:v>660.88</c:v>
                </c:pt>
                <c:pt idx="223">
                  <c:v>665.04</c:v>
                </c:pt>
                <c:pt idx="224">
                  <c:v>665.21299999999997</c:v>
                </c:pt>
                <c:pt idx="225">
                  <c:v>669.2</c:v>
                </c:pt>
                <c:pt idx="226">
                  <c:v>672.89890000000003</c:v>
                </c:pt>
                <c:pt idx="227">
                  <c:v>676.40480000000002</c:v>
                </c:pt>
                <c:pt idx="228">
                  <c:v>680.4</c:v>
                </c:pt>
                <c:pt idx="229">
                  <c:v>681.68000000000052</c:v>
                </c:pt>
                <c:pt idx="230">
                  <c:v>688.4</c:v>
                </c:pt>
                <c:pt idx="231">
                  <c:v>690</c:v>
                </c:pt>
                <c:pt idx="232">
                  <c:v>693.59880000000055</c:v>
                </c:pt>
                <c:pt idx="233">
                  <c:v>694.03510000000006</c:v>
                </c:pt>
                <c:pt idx="234">
                  <c:v>695.03159999999946</c:v>
                </c:pt>
                <c:pt idx="235">
                  <c:v>702.48</c:v>
                </c:pt>
                <c:pt idx="236">
                  <c:v>710.8</c:v>
                </c:pt>
                <c:pt idx="237">
                  <c:v>728.4</c:v>
                </c:pt>
                <c:pt idx="238">
                  <c:v>728.62170000000003</c:v>
                </c:pt>
                <c:pt idx="239">
                  <c:v>731.6</c:v>
                </c:pt>
                <c:pt idx="240">
                  <c:v>748.79719999999998</c:v>
                </c:pt>
                <c:pt idx="241">
                  <c:v>752.4</c:v>
                </c:pt>
                <c:pt idx="242">
                  <c:v>752.64030000000002</c:v>
                </c:pt>
                <c:pt idx="243">
                  <c:v>756.56</c:v>
                </c:pt>
                <c:pt idx="244">
                  <c:v>758.64</c:v>
                </c:pt>
                <c:pt idx="245">
                  <c:v>760.94209999999759</c:v>
                </c:pt>
                <c:pt idx="246">
                  <c:v>761.28689999999995</c:v>
                </c:pt>
                <c:pt idx="247">
                  <c:v>763.20830000000217</c:v>
                </c:pt>
                <c:pt idx="248">
                  <c:v>768.10630000000003</c:v>
                </c:pt>
                <c:pt idx="249">
                  <c:v>768.4</c:v>
                </c:pt>
                <c:pt idx="250">
                  <c:v>769.53909999999996</c:v>
                </c:pt>
                <c:pt idx="251">
                  <c:v>773.2</c:v>
                </c:pt>
                <c:pt idx="252">
                  <c:v>777.35999999999808</c:v>
                </c:pt>
                <c:pt idx="253">
                  <c:v>781.52</c:v>
                </c:pt>
                <c:pt idx="254">
                  <c:v>783.38390000000004</c:v>
                </c:pt>
                <c:pt idx="255">
                  <c:v>784.4</c:v>
                </c:pt>
                <c:pt idx="256">
                  <c:v>790.10900000000004</c:v>
                </c:pt>
                <c:pt idx="257">
                  <c:v>794</c:v>
                </c:pt>
                <c:pt idx="258">
                  <c:v>794.91269999999759</c:v>
                </c:pt>
                <c:pt idx="259">
                  <c:v>799.71640000000002</c:v>
                </c:pt>
                <c:pt idx="260">
                  <c:v>801.06149999999946</c:v>
                </c:pt>
                <c:pt idx="261">
                  <c:v>802.31999999999948</c:v>
                </c:pt>
                <c:pt idx="262">
                  <c:v>806.48</c:v>
                </c:pt>
                <c:pt idx="263">
                  <c:v>808.4</c:v>
                </c:pt>
                <c:pt idx="264">
                  <c:v>809.32370000000003</c:v>
                </c:pt>
                <c:pt idx="265">
                  <c:v>814.12749999999949</c:v>
                </c:pt>
                <c:pt idx="266">
                  <c:v>814.8</c:v>
                </c:pt>
                <c:pt idx="267">
                  <c:v>818.95999999999947</c:v>
                </c:pt>
                <c:pt idx="268">
                  <c:v>823.12</c:v>
                </c:pt>
                <c:pt idx="269">
                  <c:v>823.73490000000004</c:v>
                </c:pt>
                <c:pt idx="270">
                  <c:v>838.14589999999998</c:v>
                </c:pt>
                <c:pt idx="271">
                  <c:v>838.72</c:v>
                </c:pt>
                <c:pt idx="272">
                  <c:v>839.10670000000005</c:v>
                </c:pt>
                <c:pt idx="273">
                  <c:v>839.76</c:v>
                </c:pt>
                <c:pt idx="274">
                  <c:v>843.92</c:v>
                </c:pt>
                <c:pt idx="275">
                  <c:v>856.4</c:v>
                </c:pt>
                <c:pt idx="276">
                  <c:v>857.36069999999722</c:v>
                </c:pt>
                <c:pt idx="277">
                  <c:v>872.4</c:v>
                </c:pt>
                <c:pt idx="278">
                  <c:v>878.43470000000002</c:v>
                </c:pt>
                <c:pt idx="279">
                  <c:v>881.30029999999783</c:v>
                </c:pt>
                <c:pt idx="280">
                  <c:v>885.52</c:v>
                </c:pt>
                <c:pt idx="281">
                  <c:v>888.4</c:v>
                </c:pt>
                <c:pt idx="282">
                  <c:v>889.06519999999796</c:v>
                </c:pt>
                <c:pt idx="283">
                  <c:v>894.19580000000053</c:v>
                </c:pt>
                <c:pt idx="284">
                  <c:v>898</c:v>
                </c:pt>
                <c:pt idx="285">
                  <c:v>905.39769999999771</c:v>
                </c:pt>
                <c:pt idx="286">
                  <c:v>906.31999999999948</c:v>
                </c:pt>
                <c:pt idx="287">
                  <c:v>908.52419999999938</c:v>
                </c:pt>
                <c:pt idx="288">
                  <c:v>916.92649999999946</c:v>
                </c:pt>
                <c:pt idx="289">
                  <c:v>918.84799999999746</c:v>
                </c:pt>
                <c:pt idx="290">
                  <c:v>927.49469999999997</c:v>
                </c:pt>
                <c:pt idx="291">
                  <c:v>928.4</c:v>
                </c:pt>
                <c:pt idx="292">
                  <c:v>931.28000000000054</c:v>
                </c:pt>
                <c:pt idx="293">
                  <c:v>934.21980000000053</c:v>
                </c:pt>
                <c:pt idx="294">
                  <c:v>936.4</c:v>
                </c:pt>
                <c:pt idx="295">
                  <c:v>937.18089999999995</c:v>
                </c:pt>
                <c:pt idx="296">
                  <c:v>939.02359999999999</c:v>
                </c:pt>
                <c:pt idx="297">
                  <c:v>939.6</c:v>
                </c:pt>
                <c:pt idx="298">
                  <c:v>947.67020000000002</c:v>
                </c:pt>
                <c:pt idx="299">
                  <c:v>949.59169999999949</c:v>
                </c:pt>
                <c:pt idx="300">
                  <c:v>953.43470000000002</c:v>
                </c:pt>
                <c:pt idx="301">
                  <c:v>955.80779999999947</c:v>
                </c:pt>
                <c:pt idx="302">
                  <c:v>960.4</c:v>
                </c:pt>
                <c:pt idx="303">
                  <c:v>968.4</c:v>
                </c:pt>
                <c:pt idx="304">
                  <c:v>968.70330000000229</c:v>
                </c:pt>
                <c:pt idx="305">
                  <c:v>968.80659999999796</c:v>
                </c:pt>
                <c:pt idx="306">
                  <c:v>972.88</c:v>
                </c:pt>
                <c:pt idx="307">
                  <c:v>980.16599999999949</c:v>
                </c:pt>
                <c:pt idx="308">
                  <c:v>981.2</c:v>
                </c:pt>
                <c:pt idx="309">
                  <c:v>987.33009999999808</c:v>
                </c:pt>
                <c:pt idx="310">
                  <c:v>989.52</c:v>
                </c:pt>
                <c:pt idx="311">
                  <c:v>992.82499999999948</c:v>
                </c:pt>
                <c:pt idx="312">
                  <c:v>1001.472</c:v>
                </c:pt>
                <c:pt idx="313">
                  <c:v>1009.1569999999994</c:v>
                </c:pt>
                <c:pt idx="314">
                  <c:v>1010.3199999999994</c:v>
                </c:pt>
                <c:pt idx="315">
                  <c:v>1011.0790000000005</c:v>
                </c:pt>
                <c:pt idx="316">
                  <c:v>1022.8</c:v>
                </c:pt>
                <c:pt idx="317">
                  <c:v>1029.3329999999999</c:v>
                </c:pt>
                <c:pt idx="318">
                  <c:v>1030.3150000000001</c:v>
                </c:pt>
                <c:pt idx="319">
                  <c:v>1035.098</c:v>
                </c:pt>
                <c:pt idx="320">
                  <c:v>1048.4000000000001</c:v>
                </c:pt>
                <c:pt idx="321">
                  <c:v>1049.509</c:v>
                </c:pt>
                <c:pt idx="322">
                  <c:v>1051.808</c:v>
                </c:pt>
                <c:pt idx="323">
                  <c:v>1060.24</c:v>
                </c:pt>
                <c:pt idx="324">
                  <c:v>1064.4000000000001</c:v>
                </c:pt>
                <c:pt idx="325">
                  <c:v>1068.56</c:v>
                </c:pt>
                <c:pt idx="326">
                  <c:v>1080.252</c:v>
                </c:pt>
                <c:pt idx="327">
                  <c:v>1088.4000000000001</c:v>
                </c:pt>
                <c:pt idx="328">
                  <c:v>1101.8399999999999</c:v>
                </c:pt>
                <c:pt idx="329">
                  <c:v>1107.1529999999998</c:v>
                </c:pt>
                <c:pt idx="330">
                  <c:v>1107.9390000000001</c:v>
                </c:pt>
                <c:pt idx="331">
                  <c:v>1123.45</c:v>
                </c:pt>
                <c:pt idx="332">
                  <c:v>1128.4000000000001</c:v>
                </c:pt>
                <c:pt idx="333">
                  <c:v>1134.912</c:v>
                </c:pt>
                <c:pt idx="334">
                  <c:v>1142.076</c:v>
                </c:pt>
                <c:pt idx="335">
                  <c:v>1145.5819999999999</c:v>
                </c:pt>
                <c:pt idx="336">
                  <c:v>1147.5999999999999</c:v>
                </c:pt>
                <c:pt idx="337">
                  <c:v>1149.4250000000011</c:v>
                </c:pt>
                <c:pt idx="338">
                  <c:v>1168.4000000000001</c:v>
                </c:pt>
                <c:pt idx="339">
                  <c:v>1179.33</c:v>
                </c:pt>
                <c:pt idx="340">
                  <c:v>1189.2</c:v>
                </c:pt>
                <c:pt idx="341">
                  <c:v>1200.345</c:v>
                </c:pt>
                <c:pt idx="342">
                  <c:v>1203.6879999999999</c:v>
                </c:pt>
                <c:pt idx="343">
                  <c:v>1205.8399999999999</c:v>
                </c:pt>
                <c:pt idx="344">
                  <c:v>1208.991</c:v>
                </c:pt>
                <c:pt idx="345">
                  <c:v>1222.48</c:v>
                </c:pt>
                <c:pt idx="346">
                  <c:v>1240.942</c:v>
                </c:pt>
                <c:pt idx="347">
                  <c:v>1241.6559999999999</c:v>
                </c:pt>
                <c:pt idx="348">
                  <c:v>1249.3419999999999</c:v>
                </c:pt>
                <c:pt idx="349">
                  <c:v>1258.92</c:v>
                </c:pt>
                <c:pt idx="350">
                  <c:v>1260.8709999999999</c:v>
                </c:pt>
                <c:pt idx="351">
                  <c:v>1263.7529999999999</c:v>
                </c:pt>
                <c:pt idx="352">
                  <c:v>1264.7139999999999</c:v>
                </c:pt>
                <c:pt idx="353">
                  <c:v>1266.7329999999999</c:v>
                </c:pt>
                <c:pt idx="354">
                  <c:v>1268.1659999999999</c:v>
                </c:pt>
                <c:pt idx="355">
                  <c:v>1269.518</c:v>
                </c:pt>
                <c:pt idx="356">
                  <c:v>1272.4000000000001</c:v>
                </c:pt>
                <c:pt idx="357">
                  <c:v>1288.4000000000001</c:v>
                </c:pt>
                <c:pt idx="358">
                  <c:v>1289.04</c:v>
                </c:pt>
                <c:pt idx="359">
                  <c:v>1296.8229999999999</c:v>
                </c:pt>
                <c:pt idx="360">
                  <c:v>1301.52</c:v>
                </c:pt>
                <c:pt idx="361">
                  <c:v>1302.1829999999998</c:v>
                </c:pt>
                <c:pt idx="362">
                  <c:v>1305.6799999999998</c:v>
                </c:pt>
                <c:pt idx="363">
                  <c:v>1318.1599999999999</c:v>
                </c:pt>
                <c:pt idx="364">
                  <c:v>1337.73</c:v>
                </c:pt>
                <c:pt idx="365">
                  <c:v>1339.6519999999998</c:v>
                </c:pt>
                <c:pt idx="366">
                  <c:v>1339.808</c:v>
                </c:pt>
                <c:pt idx="367">
                  <c:v>1346.96</c:v>
                </c:pt>
                <c:pt idx="368">
                  <c:v>1358.867</c:v>
                </c:pt>
                <c:pt idx="369">
                  <c:v>1362.7090000000001</c:v>
                </c:pt>
                <c:pt idx="370">
                  <c:v>1368.4</c:v>
                </c:pt>
                <c:pt idx="371">
                  <c:v>1369.4349999999999</c:v>
                </c:pt>
                <c:pt idx="372">
                  <c:v>1373.278</c:v>
                </c:pt>
                <c:pt idx="373">
                  <c:v>1378.0809999999999</c:v>
                </c:pt>
                <c:pt idx="374">
                  <c:v>1395.375</c:v>
                </c:pt>
                <c:pt idx="375">
                  <c:v>1397.2</c:v>
                </c:pt>
                <c:pt idx="376">
                  <c:v>1402.1</c:v>
                </c:pt>
                <c:pt idx="377">
                  <c:v>1405.52</c:v>
                </c:pt>
                <c:pt idx="378">
                  <c:v>1408.4</c:v>
                </c:pt>
                <c:pt idx="379">
                  <c:v>1411.45</c:v>
                </c:pt>
                <c:pt idx="380">
                  <c:v>1418</c:v>
                </c:pt>
                <c:pt idx="381">
                  <c:v>1421.479</c:v>
                </c:pt>
                <c:pt idx="382">
                  <c:v>1424.1969999999999</c:v>
                </c:pt>
                <c:pt idx="383">
                  <c:v>1433.8039999999999</c:v>
                </c:pt>
                <c:pt idx="384">
                  <c:v>1434.6399999999999</c:v>
                </c:pt>
                <c:pt idx="385">
                  <c:v>1438.8</c:v>
                </c:pt>
                <c:pt idx="386">
                  <c:v>1448.4</c:v>
                </c:pt>
                <c:pt idx="387">
                  <c:v>1457.2670000000001</c:v>
                </c:pt>
                <c:pt idx="388">
                  <c:v>1467.92</c:v>
                </c:pt>
                <c:pt idx="389">
                  <c:v>1472.08</c:v>
                </c:pt>
                <c:pt idx="390">
                  <c:v>1480.4</c:v>
                </c:pt>
                <c:pt idx="391">
                  <c:v>1481.8409999999999</c:v>
                </c:pt>
                <c:pt idx="392">
                  <c:v>1509.52</c:v>
                </c:pt>
                <c:pt idx="393">
                  <c:v>1526.1599999999999</c:v>
                </c:pt>
                <c:pt idx="394">
                  <c:v>1528.4</c:v>
                </c:pt>
                <c:pt idx="395">
                  <c:v>1529.8779999999999</c:v>
                </c:pt>
                <c:pt idx="396">
                  <c:v>1534.6729999999998</c:v>
                </c:pt>
                <c:pt idx="397">
                  <c:v>1537.5639999999999</c:v>
                </c:pt>
                <c:pt idx="398">
                  <c:v>1538.6399999999999</c:v>
                </c:pt>
                <c:pt idx="399">
                  <c:v>1538.972</c:v>
                </c:pt>
                <c:pt idx="400">
                  <c:v>1549.0929999999998</c:v>
                </c:pt>
                <c:pt idx="401">
                  <c:v>1554.7329999999999</c:v>
                </c:pt>
                <c:pt idx="402">
                  <c:v>1568.4</c:v>
                </c:pt>
                <c:pt idx="403">
                  <c:v>1576.2260000000001</c:v>
                </c:pt>
                <c:pt idx="404">
                  <c:v>1584.4</c:v>
                </c:pt>
                <c:pt idx="405">
                  <c:v>1587.5219999999999</c:v>
                </c:pt>
                <c:pt idx="406">
                  <c:v>1590.4050000000011</c:v>
                </c:pt>
                <c:pt idx="407">
                  <c:v>1605.2</c:v>
                </c:pt>
                <c:pt idx="408">
                  <c:v>1606.7370000000001</c:v>
                </c:pt>
                <c:pt idx="409">
                  <c:v>1608.4</c:v>
                </c:pt>
                <c:pt idx="410">
                  <c:v>1609.6189999999999</c:v>
                </c:pt>
                <c:pt idx="411">
                  <c:v>1611.5409999999999</c:v>
                </c:pt>
                <c:pt idx="412">
                  <c:v>1625.952</c:v>
                </c:pt>
                <c:pt idx="413">
                  <c:v>1626</c:v>
                </c:pt>
                <c:pt idx="414">
                  <c:v>1638.48</c:v>
                </c:pt>
                <c:pt idx="415">
                  <c:v>1648.4</c:v>
                </c:pt>
                <c:pt idx="416">
                  <c:v>1667.6</c:v>
                </c:pt>
                <c:pt idx="417">
                  <c:v>1688.4</c:v>
                </c:pt>
                <c:pt idx="418">
                  <c:v>1689.3609999999999</c:v>
                </c:pt>
                <c:pt idx="419">
                  <c:v>1698.0170000000001</c:v>
                </c:pt>
                <c:pt idx="420">
                  <c:v>1708.576</c:v>
                </c:pt>
                <c:pt idx="421">
                  <c:v>1722.0260000000001</c:v>
                </c:pt>
                <c:pt idx="422">
                  <c:v>1768.4</c:v>
                </c:pt>
                <c:pt idx="423">
                  <c:v>1770.0629999999999</c:v>
                </c:pt>
                <c:pt idx="424">
                  <c:v>1779.92</c:v>
                </c:pt>
                <c:pt idx="425">
                  <c:v>1784.4739999999999</c:v>
                </c:pt>
                <c:pt idx="426">
                  <c:v>1785.4349999999999</c:v>
                </c:pt>
                <c:pt idx="427">
                  <c:v>1792.4</c:v>
                </c:pt>
                <c:pt idx="428">
                  <c:v>1813.2</c:v>
                </c:pt>
                <c:pt idx="429">
                  <c:v>1818.1</c:v>
                </c:pt>
                <c:pt idx="430">
                  <c:v>1841.3</c:v>
                </c:pt>
                <c:pt idx="431">
                  <c:v>1848.4</c:v>
                </c:pt>
                <c:pt idx="432">
                  <c:v>1849.8039999999999</c:v>
                </c:pt>
                <c:pt idx="433">
                  <c:v>1854.8</c:v>
                </c:pt>
                <c:pt idx="434">
                  <c:v>1855.6289999999999</c:v>
                </c:pt>
                <c:pt idx="435">
                  <c:v>1887.1509999999998</c:v>
                </c:pt>
                <c:pt idx="436">
                  <c:v>1890.155</c:v>
                </c:pt>
                <c:pt idx="437">
                  <c:v>1896.4</c:v>
                </c:pt>
                <c:pt idx="438">
                  <c:v>1910.3309999999999</c:v>
                </c:pt>
                <c:pt idx="439">
                  <c:v>1914.1739999999998</c:v>
                </c:pt>
                <c:pt idx="440">
                  <c:v>1920.4</c:v>
                </c:pt>
                <c:pt idx="441">
                  <c:v>1921.36</c:v>
                </c:pt>
                <c:pt idx="442">
                  <c:v>1938</c:v>
                </c:pt>
                <c:pt idx="443">
                  <c:v>1971.818</c:v>
                </c:pt>
                <c:pt idx="444">
                  <c:v>1984.5839999999998</c:v>
                </c:pt>
                <c:pt idx="445">
                  <c:v>2000.6399999999999</c:v>
                </c:pt>
                <c:pt idx="446">
                  <c:v>2008.4</c:v>
                </c:pt>
                <c:pt idx="447">
                  <c:v>2010.248</c:v>
                </c:pt>
                <c:pt idx="448">
                  <c:v>2011.808</c:v>
                </c:pt>
                <c:pt idx="449">
                  <c:v>2021.2</c:v>
                </c:pt>
                <c:pt idx="450">
                  <c:v>2042</c:v>
                </c:pt>
                <c:pt idx="451">
                  <c:v>2083.4490000000001</c:v>
                </c:pt>
                <c:pt idx="452">
                  <c:v>2104.4</c:v>
                </c:pt>
                <c:pt idx="453">
                  <c:v>2116.88</c:v>
                </c:pt>
                <c:pt idx="454">
                  <c:v>2125.1999999999998</c:v>
                </c:pt>
                <c:pt idx="455">
                  <c:v>2127.8670000000002</c:v>
                </c:pt>
                <c:pt idx="456">
                  <c:v>2135.0309999999999</c:v>
                </c:pt>
                <c:pt idx="457">
                  <c:v>2154.3580000000002</c:v>
                </c:pt>
                <c:pt idx="458">
                  <c:v>2166.5540000000001</c:v>
                </c:pt>
                <c:pt idx="459">
                  <c:v>2168.4</c:v>
                </c:pt>
                <c:pt idx="460">
                  <c:v>2198.076</c:v>
                </c:pt>
                <c:pt idx="461">
                  <c:v>2202.3960000000002</c:v>
                </c:pt>
                <c:pt idx="462">
                  <c:v>2216.7199999999998</c:v>
                </c:pt>
                <c:pt idx="463">
                  <c:v>2229.1999999999998</c:v>
                </c:pt>
                <c:pt idx="464">
                  <c:v>1.52</c:v>
                </c:pt>
                <c:pt idx="465">
                  <c:v>3.6</c:v>
                </c:pt>
                <c:pt idx="466">
                  <c:v>6.0449219999999855</c:v>
                </c:pt>
                <c:pt idx="467">
                  <c:v>7.76</c:v>
                </c:pt>
                <c:pt idx="468">
                  <c:v>8.4</c:v>
                </c:pt>
                <c:pt idx="469">
                  <c:v>11.42535</c:v>
                </c:pt>
                <c:pt idx="470">
                  <c:v>12.12082</c:v>
                </c:pt>
                <c:pt idx="471">
                  <c:v>12.871130000000004</c:v>
                </c:pt>
                <c:pt idx="472">
                  <c:v>13.684530000000002</c:v>
                </c:pt>
                <c:pt idx="473">
                  <c:v>15.753360000000001</c:v>
                </c:pt>
                <c:pt idx="474">
                  <c:v>18.196719999999942</c:v>
                </c:pt>
                <c:pt idx="475">
                  <c:v>21.517769999999999</c:v>
                </c:pt>
                <c:pt idx="476">
                  <c:v>24.4</c:v>
                </c:pt>
                <c:pt idx="477">
                  <c:v>28.56</c:v>
                </c:pt>
                <c:pt idx="478">
                  <c:v>40.55453</c:v>
                </c:pt>
                <c:pt idx="479">
                  <c:v>40.732580000000013</c:v>
                </c:pt>
                <c:pt idx="480">
                  <c:v>45.2</c:v>
                </c:pt>
                <c:pt idx="481">
                  <c:v>46.14602</c:v>
                </c:pt>
                <c:pt idx="482">
                  <c:v>53.52</c:v>
                </c:pt>
                <c:pt idx="483">
                  <c:v>55.162270000000063</c:v>
                </c:pt>
                <c:pt idx="484">
                  <c:v>61.100620000000006</c:v>
                </c:pt>
                <c:pt idx="485">
                  <c:v>63.644060000000003</c:v>
                </c:pt>
                <c:pt idx="486">
                  <c:v>66</c:v>
                </c:pt>
                <c:pt idx="487">
                  <c:v>69.554760000000002</c:v>
                </c:pt>
                <c:pt idx="488">
                  <c:v>70.449730000000002</c:v>
                </c:pt>
                <c:pt idx="489">
                  <c:v>73.02476999999999</c:v>
                </c:pt>
                <c:pt idx="490">
                  <c:v>76.400000000000006</c:v>
                </c:pt>
                <c:pt idx="491">
                  <c:v>81.924030000000002</c:v>
                </c:pt>
                <c:pt idx="492">
                  <c:v>82.601640000000003</c:v>
                </c:pt>
                <c:pt idx="493">
                  <c:v>88.769530000000003</c:v>
                </c:pt>
                <c:pt idx="494">
                  <c:v>89.521640000000005</c:v>
                </c:pt>
                <c:pt idx="495">
                  <c:v>107.6</c:v>
                </c:pt>
                <c:pt idx="496">
                  <c:v>128.4</c:v>
                </c:pt>
                <c:pt idx="497">
                  <c:v>132.56</c:v>
                </c:pt>
                <c:pt idx="498">
                  <c:v>132.96350000000001</c:v>
                </c:pt>
                <c:pt idx="499">
                  <c:v>134.88500000000045</c:v>
                </c:pt>
                <c:pt idx="500">
                  <c:v>136.8065</c:v>
                </c:pt>
                <c:pt idx="501">
                  <c:v>141.61019999999999</c:v>
                </c:pt>
                <c:pt idx="502">
                  <c:v>149.19999999999999</c:v>
                </c:pt>
                <c:pt idx="503">
                  <c:v>151.21749999999997</c:v>
                </c:pt>
                <c:pt idx="504">
                  <c:v>158.66969999999998</c:v>
                </c:pt>
                <c:pt idx="505">
                  <c:v>159.06530000000001</c:v>
                </c:pt>
                <c:pt idx="506">
                  <c:v>160.50700000000001</c:v>
                </c:pt>
                <c:pt idx="507">
                  <c:v>161.48500000000001</c:v>
                </c:pt>
                <c:pt idx="508">
                  <c:v>169.92000000000004</c:v>
                </c:pt>
                <c:pt idx="509">
                  <c:v>175.23609999999999</c:v>
                </c:pt>
                <c:pt idx="510">
                  <c:v>177.636</c:v>
                </c:pt>
                <c:pt idx="511">
                  <c:v>187.91800000000001</c:v>
                </c:pt>
                <c:pt idx="512">
                  <c:v>189.99369999999999</c:v>
                </c:pt>
                <c:pt idx="513">
                  <c:v>192.89500000000001</c:v>
                </c:pt>
                <c:pt idx="514">
                  <c:v>194.96</c:v>
                </c:pt>
                <c:pt idx="515">
                  <c:v>196.41349999999997</c:v>
                </c:pt>
                <c:pt idx="516">
                  <c:v>198.57969999999995</c:v>
                </c:pt>
                <c:pt idx="517">
                  <c:v>200.26969999999992</c:v>
                </c:pt>
                <c:pt idx="518">
                  <c:v>202.43690000000001</c:v>
                </c:pt>
                <c:pt idx="519">
                  <c:v>203.28</c:v>
                </c:pt>
                <c:pt idx="520">
                  <c:v>203.65540000000001</c:v>
                </c:pt>
                <c:pt idx="521">
                  <c:v>208.4</c:v>
                </c:pt>
                <c:pt idx="522">
                  <c:v>213.66559999999998</c:v>
                </c:pt>
                <c:pt idx="523">
                  <c:v>215.68720000000027</c:v>
                </c:pt>
                <c:pt idx="524">
                  <c:v>216.054</c:v>
                </c:pt>
                <c:pt idx="525">
                  <c:v>221.35150000000004</c:v>
                </c:pt>
                <c:pt idx="526">
                  <c:v>222.66969999999998</c:v>
                </c:pt>
                <c:pt idx="527">
                  <c:v>222.87020000000001</c:v>
                </c:pt>
                <c:pt idx="528">
                  <c:v>229.38210000000063</c:v>
                </c:pt>
                <c:pt idx="529">
                  <c:v>230.55610000000001</c:v>
                </c:pt>
                <c:pt idx="530">
                  <c:v>232.38120000000063</c:v>
                </c:pt>
                <c:pt idx="531">
                  <c:v>232.4</c:v>
                </c:pt>
                <c:pt idx="532">
                  <c:v>232.88040000000063</c:v>
                </c:pt>
                <c:pt idx="533">
                  <c:v>240.36220000000048</c:v>
                </c:pt>
                <c:pt idx="534">
                  <c:v>246.61659999999998</c:v>
                </c:pt>
                <c:pt idx="535">
                  <c:v>248.96720000000045</c:v>
                </c:pt>
                <c:pt idx="536">
                  <c:v>257.36</c:v>
                </c:pt>
                <c:pt idx="537">
                  <c:v>261.5659</c:v>
                </c:pt>
                <c:pt idx="538">
                  <c:v>262.66969999999998</c:v>
                </c:pt>
                <c:pt idx="539">
                  <c:v>263.06529999999964</c:v>
                </c:pt>
                <c:pt idx="540">
                  <c:v>265.68</c:v>
                </c:pt>
                <c:pt idx="541">
                  <c:v>266.75329999999963</c:v>
                </c:pt>
                <c:pt idx="542">
                  <c:v>266.9504</c:v>
                </c:pt>
                <c:pt idx="543">
                  <c:v>267.31529999999964</c:v>
                </c:pt>
                <c:pt idx="544">
                  <c:v>269.40049999999923</c:v>
                </c:pt>
                <c:pt idx="545">
                  <c:v>269.80520000000001</c:v>
                </c:pt>
                <c:pt idx="546">
                  <c:v>270.86750000000001</c:v>
                </c:pt>
                <c:pt idx="547">
                  <c:v>272.3451</c:v>
                </c:pt>
                <c:pt idx="548">
                  <c:v>274</c:v>
                </c:pt>
                <c:pt idx="549">
                  <c:v>274.90519999999862</c:v>
                </c:pt>
                <c:pt idx="550">
                  <c:v>276.29069999999911</c:v>
                </c:pt>
                <c:pt idx="551">
                  <c:v>280.91739999999879</c:v>
                </c:pt>
                <c:pt idx="552">
                  <c:v>282.5489</c:v>
                </c:pt>
                <c:pt idx="553">
                  <c:v>284.08089999999999</c:v>
                </c:pt>
                <c:pt idx="554">
                  <c:v>285.30700000000002</c:v>
                </c:pt>
                <c:pt idx="555">
                  <c:v>285.55410000000001</c:v>
                </c:pt>
                <c:pt idx="556">
                  <c:v>286.67340000000002</c:v>
                </c:pt>
                <c:pt idx="557">
                  <c:v>287.9964999999986</c:v>
                </c:pt>
                <c:pt idx="558">
                  <c:v>290.64000000000038</c:v>
                </c:pt>
                <c:pt idx="559">
                  <c:v>297.52140000000003</c:v>
                </c:pt>
                <c:pt idx="560">
                  <c:v>305.2</c:v>
                </c:pt>
                <c:pt idx="561">
                  <c:v>309.40769999999969</c:v>
                </c:pt>
                <c:pt idx="562">
                  <c:v>315.60000000000002</c:v>
                </c:pt>
                <c:pt idx="563">
                  <c:v>318.38619999999855</c:v>
                </c:pt>
                <c:pt idx="564">
                  <c:v>320.8</c:v>
                </c:pt>
                <c:pt idx="565">
                  <c:v>323.91999999999911</c:v>
                </c:pt>
                <c:pt idx="566">
                  <c:v>324.54829999999993</c:v>
                </c:pt>
                <c:pt idx="567">
                  <c:v>327.03280000000001</c:v>
                </c:pt>
                <c:pt idx="568">
                  <c:v>328.95429999999999</c:v>
                </c:pt>
                <c:pt idx="569">
                  <c:v>335.38979999999964</c:v>
                </c:pt>
                <c:pt idx="570">
                  <c:v>336.4</c:v>
                </c:pt>
                <c:pt idx="571">
                  <c:v>338.68099999999993</c:v>
                </c:pt>
                <c:pt idx="572">
                  <c:v>350.52229999999969</c:v>
                </c:pt>
                <c:pt idx="573">
                  <c:v>353.7830999999988</c:v>
                </c:pt>
                <c:pt idx="574">
                  <c:v>356.46859999999867</c:v>
                </c:pt>
                <c:pt idx="575">
                  <c:v>357.2</c:v>
                </c:pt>
                <c:pt idx="576">
                  <c:v>358.50129999999911</c:v>
                </c:pt>
                <c:pt idx="577">
                  <c:v>361.36</c:v>
                </c:pt>
                <c:pt idx="578">
                  <c:v>366.66969999999998</c:v>
                </c:pt>
                <c:pt idx="579">
                  <c:v>367.38380000000001</c:v>
                </c:pt>
                <c:pt idx="580">
                  <c:v>367.8922</c:v>
                </c:pt>
                <c:pt idx="581">
                  <c:v>368.34460000000126</c:v>
                </c:pt>
                <c:pt idx="582">
                  <c:v>371.76</c:v>
                </c:pt>
                <c:pt idx="583">
                  <c:v>378</c:v>
                </c:pt>
                <c:pt idx="584">
                  <c:v>378.98819999999836</c:v>
                </c:pt>
                <c:pt idx="585">
                  <c:v>382.16</c:v>
                </c:pt>
                <c:pt idx="586">
                  <c:v>384.24</c:v>
                </c:pt>
                <c:pt idx="587">
                  <c:v>386.24720000000002</c:v>
                </c:pt>
                <c:pt idx="588">
                  <c:v>388.08089999999999</c:v>
                </c:pt>
                <c:pt idx="589">
                  <c:v>391.13709999999969</c:v>
                </c:pt>
                <c:pt idx="590">
                  <c:v>393.25889999999993</c:v>
                </c:pt>
                <c:pt idx="591">
                  <c:v>398.62649999999923</c:v>
                </c:pt>
                <c:pt idx="592">
                  <c:v>398.72719999999867</c:v>
                </c:pt>
                <c:pt idx="593">
                  <c:v>398.8</c:v>
                </c:pt>
                <c:pt idx="594">
                  <c:v>401.00970000000001</c:v>
                </c:pt>
                <c:pt idx="595">
                  <c:v>403.61709999999999</c:v>
                </c:pt>
                <c:pt idx="596">
                  <c:v>407.03160000000003</c:v>
                </c:pt>
                <c:pt idx="597">
                  <c:v>407.16590000000002</c:v>
                </c:pt>
                <c:pt idx="598">
                  <c:v>408.69560000000001</c:v>
                </c:pt>
                <c:pt idx="599">
                  <c:v>414.99329999999856</c:v>
                </c:pt>
                <c:pt idx="600">
                  <c:v>416.4295999999988</c:v>
                </c:pt>
                <c:pt idx="601">
                  <c:v>426.66390000000001</c:v>
                </c:pt>
                <c:pt idx="602">
                  <c:v>427.91039999999867</c:v>
                </c:pt>
                <c:pt idx="603">
                  <c:v>429.10079999999999</c:v>
                </c:pt>
                <c:pt idx="604">
                  <c:v>430.79269999999963</c:v>
                </c:pt>
                <c:pt idx="605">
                  <c:v>431.38979999999964</c:v>
                </c:pt>
                <c:pt idx="606">
                  <c:v>432.08</c:v>
                </c:pt>
                <c:pt idx="607">
                  <c:v>432.73709999999892</c:v>
                </c:pt>
                <c:pt idx="608">
                  <c:v>435.79329999999879</c:v>
                </c:pt>
                <c:pt idx="609">
                  <c:v>438.7645</c:v>
                </c:pt>
                <c:pt idx="610">
                  <c:v>440.4</c:v>
                </c:pt>
                <c:pt idx="611">
                  <c:v>445.21709999999911</c:v>
                </c:pt>
                <c:pt idx="612">
                  <c:v>445.70269999999999</c:v>
                </c:pt>
                <c:pt idx="613">
                  <c:v>449.72989999999999</c:v>
                </c:pt>
                <c:pt idx="614">
                  <c:v>452.31490000000002</c:v>
                </c:pt>
                <c:pt idx="615">
                  <c:v>457.04</c:v>
                </c:pt>
                <c:pt idx="616">
                  <c:v>461.2</c:v>
                </c:pt>
                <c:pt idx="617">
                  <c:v>461.53629999999868</c:v>
                </c:pt>
                <c:pt idx="618">
                  <c:v>464.3451</c:v>
                </c:pt>
                <c:pt idx="619">
                  <c:v>465.2276</c:v>
                </c:pt>
                <c:pt idx="620">
                  <c:v>465.36</c:v>
                </c:pt>
                <c:pt idx="621">
                  <c:v>465.36829999999969</c:v>
                </c:pt>
                <c:pt idx="622">
                  <c:v>466.38389999999993</c:v>
                </c:pt>
                <c:pt idx="623">
                  <c:v>467.21080000000001</c:v>
                </c:pt>
                <c:pt idx="624">
                  <c:v>473.0652</c:v>
                </c:pt>
                <c:pt idx="625">
                  <c:v>473.72589999999963</c:v>
                </c:pt>
                <c:pt idx="626">
                  <c:v>474.33709999999923</c:v>
                </c:pt>
                <c:pt idx="627">
                  <c:v>481.67559999999969</c:v>
                </c:pt>
                <c:pt idx="628">
                  <c:v>482</c:v>
                </c:pt>
                <c:pt idx="629">
                  <c:v>484.66699999999969</c:v>
                </c:pt>
                <c:pt idx="630">
                  <c:v>486.20589999999999</c:v>
                </c:pt>
                <c:pt idx="631">
                  <c:v>489.75459999999993</c:v>
                </c:pt>
                <c:pt idx="632">
                  <c:v>490.32</c:v>
                </c:pt>
                <c:pt idx="633">
                  <c:v>491.46969999999999</c:v>
                </c:pt>
                <c:pt idx="634">
                  <c:v>494.47999999999911</c:v>
                </c:pt>
                <c:pt idx="635">
                  <c:v>503.77649999999892</c:v>
                </c:pt>
                <c:pt idx="636">
                  <c:v>504.59009999999898</c:v>
                </c:pt>
                <c:pt idx="637">
                  <c:v>510.31369999999993</c:v>
                </c:pt>
                <c:pt idx="638">
                  <c:v>511.12</c:v>
                </c:pt>
                <c:pt idx="639">
                  <c:v>515.28000000000054</c:v>
                </c:pt>
                <c:pt idx="640">
                  <c:v>520.24040000000002</c:v>
                </c:pt>
                <c:pt idx="641">
                  <c:v>521.10209999999938</c:v>
                </c:pt>
                <c:pt idx="642">
                  <c:v>523.6</c:v>
                </c:pt>
                <c:pt idx="643">
                  <c:v>528.78800000000228</c:v>
                </c:pt>
                <c:pt idx="644">
                  <c:v>529.07500000000005</c:v>
                </c:pt>
                <c:pt idx="645">
                  <c:v>530.70950000000005</c:v>
                </c:pt>
                <c:pt idx="646">
                  <c:v>533.06970000000001</c:v>
                </c:pt>
                <c:pt idx="647">
                  <c:v>534.55399999999997</c:v>
                </c:pt>
                <c:pt idx="648">
                  <c:v>538.30079999999998</c:v>
                </c:pt>
                <c:pt idx="649">
                  <c:v>539.52319999999997</c:v>
                </c:pt>
                <c:pt idx="650">
                  <c:v>544.4</c:v>
                </c:pt>
                <c:pt idx="651">
                  <c:v>546.524</c:v>
                </c:pt>
                <c:pt idx="652">
                  <c:v>552.57890000000054</c:v>
                </c:pt>
                <c:pt idx="653">
                  <c:v>555.70340000000192</c:v>
                </c:pt>
                <c:pt idx="654">
                  <c:v>556.88</c:v>
                </c:pt>
                <c:pt idx="655">
                  <c:v>559.71840000000054</c:v>
                </c:pt>
                <c:pt idx="656">
                  <c:v>561.04</c:v>
                </c:pt>
                <c:pt idx="657">
                  <c:v>569.13900000000001</c:v>
                </c:pt>
                <c:pt idx="658">
                  <c:v>573.24059999999997</c:v>
                </c:pt>
                <c:pt idx="659">
                  <c:v>577.1146</c:v>
                </c:pt>
                <c:pt idx="660">
                  <c:v>580.66789999999946</c:v>
                </c:pt>
                <c:pt idx="661">
                  <c:v>588.35379999999998</c:v>
                </c:pt>
                <c:pt idx="662">
                  <c:v>590.77430000000265</c:v>
                </c:pt>
                <c:pt idx="663">
                  <c:v>593.59749999999997</c:v>
                </c:pt>
                <c:pt idx="664">
                  <c:v>595.00919999999996</c:v>
                </c:pt>
                <c:pt idx="665">
                  <c:v>596.16599999999949</c:v>
                </c:pt>
                <c:pt idx="666">
                  <c:v>600.46449999999948</c:v>
                </c:pt>
                <c:pt idx="667">
                  <c:v>601.33749999999748</c:v>
                </c:pt>
                <c:pt idx="668">
                  <c:v>602.64</c:v>
                </c:pt>
                <c:pt idx="669">
                  <c:v>604.33719999999721</c:v>
                </c:pt>
                <c:pt idx="670">
                  <c:v>605.25310000000002</c:v>
                </c:pt>
                <c:pt idx="671">
                  <c:v>606.17110000000002</c:v>
                </c:pt>
                <c:pt idx="672">
                  <c:v>606.79999999999995</c:v>
                </c:pt>
                <c:pt idx="673">
                  <c:v>617.17600000000004</c:v>
                </c:pt>
                <c:pt idx="674">
                  <c:v>617.78020000000004</c:v>
                </c:pt>
                <c:pt idx="675">
                  <c:v>619.93709999999771</c:v>
                </c:pt>
                <c:pt idx="676">
                  <c:v>623.90119999999808</c:v>
                </c:pt>
                <c:pt idx="677">
                  <c:v>635.96589999999946</c:v>
                </c:pt>
                <c:pt idx="678">
                  <c:v>640.08000000000004</c:v>
                </c:pt>
                <c:pt idx="679">
                  <c:v>644.24</c:v>
                </c:pt>
                <c:pt idx="680">
                  <c:v>646.95889999999997</c:v>
                </c:pt>
                <c:pt idx="681">
                  <c:v>648.4</c:v>
                </c:pt>
                <c:pt idx="682">
                  <c:v>649.17580000000055</c:v>
                </c:pt>
                <c:pt idx="683">
                  <c:v>649.54789999999946</c:v>
                </c:pt>
                <c:pt idx="684">
                  <c:v>655.41759999999783</c:v>
                </c:pt>
                <c:pt idx="685">
                  <c:v>660.88</c:v>
                </c:pt>
                <c:pt idx="686">
                  <c:v>665.04</c:v>
                </c:pt>
                <c:pt idx="687">
                  <c:v>665.21299999999997</c:v>
                </c:pt>
                <c:pt idx="688">
                  <c:v>666.19150000000002</c:v>
                </c:pt>
                <c:pt idx="689">
                  <c:v>669.2</c:v>
                </c:pt>
                <c:pt idx="690">
                  <c:v>672.29259999999999</c:v>
                </c:pt>
                <c:pt idx="691">
                  <c:v>681.68000000000052</c:v>
                </c:pt>
                <c:pt idx="692">
                  <c:v>690</c:v>
                </c:pt>
                <c:pt idx="693">
                  <c:v>693.59880000000055</c:v>
                </c:pt>
                <c:pt idx="694">
                  <c:v>694.0865</c:v>
                </c:pt>
                <c:pt idx="695">
                  <c:v>697.61249999999939</c:v>
                </c:pt>
                <c:pt idx="696">
                  <c:v>702.48</c:v>
                </c:pt>
                <c:pt idx="697">
                  <c:v>708.85229999999694</c:v>
                </c:pt>
                <c:pt idx="698">
                  <c:v>709.24950000000001</c:v>
                </c:pt>
                <c:pt idx="699">
                  <c:v>710.8</c:v>
                </c:pt>
                <c:pt idx="700">
                  <c:v>726.59119999999996</c:v>
                </c:pt>
                <c:pt idx="701">
                  <c:v>727.8809</c:v>
                </c:pt>
                <c:pt idx="702">
                  <c:v>728.4</c:v>
                </c:pt>
                <c:pt idx="703">
                  <c:v>730.56459999999947</c:v>
                </c:pt>
                <c:pt idx="704">
                  <c:v>731.6</c:v>
                </c:pt>
                <c:pt idx="705">
                  <c:v>732.50159999999948</c:v>
                </c:pt>
                <c:pt idx="706">
                  <c:v>737.1078</c:v>
                </c:pt>
                <c:pt idx="707">
                  <c:v>739.22519999999997</c:v>
                </c:pt>
                <c:pt idx="708">
                  <c:v>740.53159999999946</c:v>
                </c:pt>
                <c:pt idx="709">
                  <c:v>744.24450000000002</c:v>
                </c:pt>
                <c:pt idx="710">
                  <c:v>748.40449999999998</c:v>
                </c:pt>
                <c:pt idx="711">
                  <c:v>750.84949999999947</c:v>
                </c:pt>
                <c:pt idx="712">
                  <c:v>753.53149999999948</c:v>
                </c:pt>
                <c:pt idx="713">
                  <c:v>760.94209999999759</c:v>
                </c:pt>
                <c:pt idx="714">
                  <c:v>761.28689999999995</c:v>
                </c:pt>
                <c:pt idx="715">
                  <c:v>763.20830000000217</c:v>
                </c:pt>
                <c:pt idx="716">
                  <c:v>763.74149999999997</c:v>
                </c:pt>
                <c:pt idx="717">
                  <c:v>768.4</c:v>
                </c:pt>
                <c:pt idx="718">
                  <c:v>768.96099999999808</c:v>
                </c:pt>
                <c:pt idx="719">
                  <c:v>769.53909999999996</c:v>
                </c:pt>
                <c:pt idx="720">
                  <c:v>773.2</c:v>
                </c:pt>
                <c:pt idx="721">
                  <c:v>783.38390000000004</c:v>
                </c:pt>
                <c:pt idx="722">
                  <c:v>790.10900000000004</c:v>
                </c:pt>
                <c:pt idx="723">
                  <c:v>791.2269</c:v>
                </c:pt>
                <c:pt idx="724">
                  <c:v>792.70970000000193</c:v>
                </c:pt>
                <c:pt idx="725">
                  <c:v>794</c:v>
                </c:pt>
                <c:pt idx="726">
                  <c:v>796.12400000000002</c:v>
                </c:pt>
                <c:pt idx="727">
                  <c:v>797.33939999999996</c:v>
                </c:pt>
                <c:pt idx="728">
                  <c:v>799.71640000000002</c:v>
                </c:pt>
                <c:pt idx="729">
                  <c:v>799.83539999999948</c:v>
                </c:pt>
                <c:pt idx="730">
                  <c:v>802.31999999999948</c:v>
                </c:pt>
                <c:pt idx="731">
                  <c:v>802.48450000000003</c:v>
                </c:pt>
                <c:pt idx="732">
                  <c:v>802.81629999999734</c:v>
                </c:pt>
                <c:pt idx="733">
                  <c:v>804.44409999999948</c:v>
                </c:pt>
                <c:pt idx="734">
                  <c:v>808.35599999999783</c:v>
                </c:pt>
                <c:pt idx="735">
                  <c:v>809.32370000000003</c:v>
                </c:pt>
                <c:pt idx="736">
                  <c:v>814.12749999999949</c:v>
                </c:pt>
                <c:pt idx="737">
                  <c:v>814.53739999999948</c:v>
                </c:pt>
                <c:pt idx="738">
                  <c:v>814.8</c:v>
                </c:pt>
                <c:pt idx="739">
                  <c:v>815.4085</c:v>
                </c:pt>
                <c:pt idx="740">
                  <c:v>819.72860000000003</c:v>
                </c:pt>
                <c:pt idx="741">
                  <c:v>820.21569999999997</c:v>
                </c:pt>
                <c:pt idx="742">
                  <c:v>824.28769999999997</c:v>
                </c:pt>
                <c:pt idx="743">
                  <c:v>827.25310000000002</c:v>
                </c:pt>
                <c:pt idx="744">
                  <c:v>831.60450000000003</c:v>
                </c:pt>
                <c:pt idx="745">
                  <c:v>831.87619999999947</c:v>
                </c:pt>
                <c:pt idx="746">
                  <c:v>833.80859999999996</c:v>
                </c:pt>
                <c:pt idx="747">
                  <c:v>834.01179999999999</c:v>
                </c:pt>
                <c:pt idx="748">
                  <c:v>838.14589999999998</c:v>
                </c:pt>
                <c:pt idx="749">
                  <c:v>842.95029999999758</c:v>
                </c:pt>
                <c:pt idx="750">
                  <c:v>852.9008</c:v>
                </c:pt>
                <c:pt idx="751">
                  <c:v>853.84079999999949</c:v>
                </c:pt>
                <c:pt idx="752">
                  <c:v>857.36069999999722</c:v>
                </c:pt>
                <c:pt idx="753">
                  <c:v>860.96909999999946</c:v>
                </c:pt>
                <c:pt idx="754">
                  <c:v>864.00789999999949</c:v>
                </c:pt>
                <c:pt idx="755">
                  <c:v>864.40890000000002</c:v>
                </c:pt>
                <c:pt idx="756">
                  <c:v>869.66430000000003</c:v>
                </c:pt>
                <c:pt idx="757">
                  <c:v>875.28450000000055</c:v>
                </c:pt>
                <c:pt idx="758">
                  <c:v>876.87189999999998</c:v>
                </c:pt>
                <c:pt idx="759">
                  <c:v>883.88119999999947</c:v>
                </c:pt>
                <c:pt idx="760">
                  <c:v>889.06519999999796</c:v>
                </c:pt>
                <c:pt idx="761">
                  <c:v>889.50509999999997</c:v>
                </c:pt>
                <c:pt idx="762">
                  <c:v>889.97940000000051</c:v>
                </c:pt>
                <c:pt idx="763">
                  <c:v>895.8383</c:v>
                </c:pt>
                <c:pt idx="764">
                  <c:v>897.86039999999946</c:v>
                </c:pt>
                <c:pt idx="765">
                  <c:v>898</c:v>
                </c:pt>
                <c:pt idx="766">
                  <c:v>901.71340000000055</c:v>
                </c:pt>
                <c:pt idx="767">
                  <c:v>903.97730000000001</c:v>
                </c:pt>
                <c:pt idx="768">
                  <c:v>906.31999999999948</c:v>
                </c:pt>
                <c:pt idx="769">
                  <c:v>917.24950000000001</c:v>
                </c:pt>
                <c:pt idx="770">
                  <c:v>923.36899999999946</c:v>
                </c:pt>
                <c:pt idx="771">
                  <c:v>927.49469999999997</c:v>
                </c:pt>
                <c:pt idx="772">
                  <c:v>931.28000000000054</c:v>
                </c:pt>
                <c:pt idx="773">
                  <c:v>936.91430000000003</c:v>
                </c:pt>
                <c:pt idx="774">
                  <c:v>937.18089999999995</c:v>
                </c:pt>
                <c:pt idx="775">
                  <c:v>939.6</c:v>
                </c:pt>
                <c:pt idx="776">
                  <c:v>941.10569999999996</c:v>
                </c:pt>
                <c:pt idx="777">
                  <c:v>948.31470000000002</c:v>
                </c:pt>
                <c:pt idx="778">
                  <c:v>951.01840000000004</c:v>
                </c:pt>
                <c:pt idx="779">
                  <c:v>953.43470000000002</c:v>
                </c:pt>
                <c:pt idx="780">
                  <c:v>957.26670000000001</c:v>
                </c:pt>
                <c:pt idx="781">
                  <c:v>960.4</c:v>
                </c:pt>
                <c:pt idx="782">
                  <c:v>960.68320000000051</c:v>
                </c:pt>
                <c:pt idx="783">
                  <c:v>965.01110000000006</c:v>
                </c:pt>
                <c:pt idx="784">
                  <c:v>967.16959999999949</c:v>
                </c:pt>
                <c:pt idx="785">
                  <c:v>968.26559999999949</c:v>
                </c:pt>
                <c:pt idx="786">
                  <c:v>968.4</c:v>
                </c:pt>
                <c:pt idx="787">
                  <c:v>968.80659999999796</c:v>
                </c:pt>
                <c:pt idx="788">
                  <c:v>970.46139999999946</c:v>
                </c:pt>
                <c:pt idx="789">
                  <c:v>972.92239999999947</c:v>
                </c:pt>
                <c:pt idx="790">
                  <c:v>978.42699999999809</c:v>
                </c:pt>
                <c:pt idx="791">
                  <c:v>981.2</c:v>
                </c:pt>
                <c:pt idx="792">
                  <c:v>981.36449999999809</c:v>
                </c:pt>
                <c:pt idx="793">
                  <c:v>984.52869999999996</c:v>
                </c:pt>
                <c:pt idx="794">
                  <c:v>985.09320000000002</c:v>
                </c:pt>
                <c:pt idx="795">
                  <c:v>992.86300000000006</c:v>
                </c:pt>
                <c:pt idx="796">
                  <c:v>994.84109999999771</c:v>
                </c:pt>
                <c:pt idx="797">
                  <c:v>996.39759999999808</c:v>
                </c:pt>
                <c:pt idx="798">
                  <c:v>996.87270000000001</c:v>
                </c:pt>
                <c:pt idx="799">
                  <c:v>998.00450000000001</c:v>
                </c:pt>
                <c:pt idx="800">
                  <c:v>1000.449</c:v>
                </c:pt>
                <c:pt idx="801">
                  <c:v>1001.472</c:v>
                </c:pt>
                <c:pt idx="802">
                  <c:v>1002.894</c:v>
                </c:pt>
                <c:pt idx="803">
                  <c:v>1010.3199999999994</c:v>
                </c:pt>
                <c:pt idx="804">
                  <c:v>1014.819</c:v>
                </c:pt>
                <c:pt idx="805">
                  <c:v>1020.4499999999994</c:v>
                </c:pt>
                <c:pt idx="806">
                  <c:v>1021.25</c:v>
                </c:pt>
                <c:pt idx="807">
                  <c:v>1023.6980000000005</c:v>
                </c:pt>
                <c:pt idx="808">
                  <c:v>1034.463</c:v>
                </c:pt>
                <c:pt idx="809">
                  <c:v>1035.098</c:v>
                </c:pt>
                <c:pt idx="810">
                  <c:v>1035.9370000000001</c:v>
                </c:pt>
                <c:pt idx="811">
                  <c:v>1038.99</c:v>
                </c:pt>
                <c:pt idx="812">
                  <c:v>1042.05</c:v>
                </c:pt>
                <c:pt idx="813">
                  <c:v>1044.2460000000001</c:v>
                </c:pt>
                <c:pt idx="814">
                  <c:v>1045.7170000000001</c:v>
                </c:pt>
                <c:pt idx="815">
                  <c:v>1048.4000000000001</c:v>
                </c:pt>
                <c:pt idx="816">
                  <c:v>1049.509</c:v>
                </c:pt>
                <c:pt idx="817">
                  <c:v>1051.808</c:v>
                </c:pt>
                <c:pt idx="818">
                  <c:v>1051.836</c:v>
                </c:pt>
                <c:pt idx="819">
                  <c:v>1052.325</c:v>
                </c:pt>
                <c:pt idx="820">
                  <c:v>1060.24</c:v>
                </c:pt>
                <c:pt idx="821">
                  <c:v>1064.4000000000001</c:v>
                </c:pt>
                <c:pt idx="822">
                  <c:v>1065.749</c:v>
                </c:pt>
                <c:pt idx="823">
                  <c:v>1067.23</c:v>
                </c:pt>
                <c:pt idx="824">
                  <c:v>1071.4100000000001</c:v>
                </c:pt>
                <c:pt idx="825">
                  <c:v>1073.615</c:v>
                </c:pt>
                <c:pt idx="826">
                  <c:v>1077.829</c:v>
                </c:pt>
                <c:pt idx="827">
                  <c:v>1080.5899999999999</c:v>
                </c:pt>
                <c:pt idx="828">
                  <c:v>1083.6499999999999</c:v>
                </c:pt>
                <c:pt idx="829">
                  <c:v>1085.26</c:v>
                </c:pt>
                <c:pt idx="830">
                  <c:v>1086.0939999999998</c:v>
                </c:pt>
                <c:pt idx="831">
                  <c:v>1087.2839999999999</c:v>
                </c:pt>
                <c:pt idx="832">
                  <c:v>1088.4000000000001</c:v>
                </c:pt>
                <c:pt idx="833">
                  <c:v>1104.4490000000001</c:v>
                </c:pt>
                <c:pt idx="834">
                  <c:v>1106.7529999999999</c:v>
                </c:pt>
                <c:pt idx="835">
                  <c:v>1107.1529999999998</c:v>
                </c:pt>
                <c:pt idx="836">
                  <c:v>1107.5060000000001</c:v>
                </c:pt>
                <c:pt idx="837">
                  <c:v>1121.578</c:v>
                </c:pt>
                <c:pt idx="838">
                  <c:v>1131.3619999999999</c:v>
                </c:pt>
                <c:pt idx="839">
                  <c:v>1134.912</c:v>
                </c:pt>
                <c:pt idx="840">
                  <c:v>1137.4739999999999</c:v>
                </c:pt>
                <c:pt idx="841">
                  <c:v>1142.0629999999999</c:v>
                </c:pt>
                <c:pt idx="842">
                  <c:v>1145.5819999999999</c:v>
                </c:pt>
                <c:pt idx="843">
                  <c:v>1146.7360000000001</c:v>
                </c:pt>
                <c:pt idx="844">
                  <c:v>1155.0989999999999</c:v>
                </c:pt>
                <c:pt idx="845">
                  <c:v>1158.5739999999998</c:v>
                </c:pt>
                <c:pt idx="846">
                  <c:v>1158.875</c:v>
                </c:pt>
                <c:pt idx="847">
                  <c:v>1165.627</c:v>
                </c:pt>
                <c:pt idx="848">
                  <c:v>1168.0719999999999</c:v>
                </c:pt>
                <c:pt idx="849">
                  <c:v>1168.4000000000001</c:v>
                </c:pt>
                <c:pt idx="850">
                  <c:v>1169.9060000000011</c:v>
                </c:pt>
                <c:pt idx="851">
                  <c:v>1175.578</c:v>
                </c:pt>
                <c:pt idx="852">
                  <c:v>1177.011</c:v>
                </c:pt>
                <c:pt idx="853">
                  <c:v>1178.511</c:v>
                </c:pt>
                <c:pt idx="854">
                  <c:v>1179.33</c:v>
                </c:pt>
                <c:pt idx="855">
                  <c:v>1180.857</c:v>
                </c:pt>
                <c:pt idx="856">
                  <c:v>1184.1569999999999</c:v>
                </c:pt>
                <c:pt idx="857">
                  <c:v>1185.463</c:v>
                </c:pt>
                <c:pt idx="858">
                  <c:v>1185.934</c:v>
                </c:pt>
                <c:pt idx="859">
                  <c:v>1189.2</c:v>
                </c:pt>
                <c:pt idx="860">
                  <c:v>1194.5929999999998</c:v>
                </c:pt>
                <c:pt idx="861">
                  <c:v>1194.7429999999999</c:v>
                </c:pt>
                <c:pt idx="862">
                  <c:v>1198.83</c:v>
                </c:pt>
                <c:pt idx="863">
                  <c:v>1200.345</c:v>
                </c:pt>
                <c:pt idx="864">
                  <c:v>1205.452</c:v>
                </c:pt>
                <c:pt idx="865">
                  <c:v>1206.7339999999999</c:v>
                </c:pt>
                <c:pt idx="866">
                  <c:v>1208.4939999999999</c:v>
                </c:pt>
                <c:pt idx="867">
                  <c:v>1208.991</c:v>
                </c:pt>
                <c:pt idx="868">
                  <c:v>1210.895</c:v>
                </c:pt>
                <c:pt idx="869">
                  <c:v>1212.117</c:v>
                </c:pt>
                <c:pt idx="870">
                  <c:v>1216.319</c:v>
                </c:pt>
                <c:pt idx="871">
                  <c:v>1221.627</c:v>
                </c:pt>
                <c:pt idx="872">
                  <c:v>1222.3129999999999</c:v>
                </c:pt>
                <c:pt idx="873">
                  <c:v>1247.6039999999998</c:v>
                </c:pt>
                <c:pt idx="874">
                  <c:v>1248.1789999999999</c:v>
                </c:pt>
                <c:pt idx="875">
                  <c:v>1249.1199999999999</c:v>
                </c:pt>
                <c:pt idx="876">
                  <c:v>1249.4349999999999</c:v>
                </c:pt>
                <c:pt idx="877">
                  <c:v>1250.046</c:v>
                </c:pt>
                <c:pt idx="878">
                  <c:v>1252.4939999999999</c:v>
                </c:pt>
                <c:pt idx="879">
                  <c:v>1252.548</c:v>
                </c:pt>
                <c:pt idx="880">
                  <c:v>1254.9390000000001</c:v>
                </c:pt>
                <c:pt idx="881">
                  <c:v>1255.443</c:v>
                </c:pt>
                <c:pt idx="882">
                  <c:v>1257.7719999999999</c:v>
                </c:pt>
                <c:pt idx="883">
                  <c:v>1263.7529999999999</c:v>
                </c:pt>
                <c:pt idx="884">
                  <c:v>1263.838</c:v>
                </c:pt>
                <c:pt idx="885">
                  <c:v>1269.518</c:v>
                </c:pt>
                <c:pt idx="886">
                  <c:v>1272.4000000000001</c:v>
                </c:pt>
                <c:pt idx="887">
                  <c:v>1276.569</c:v>
                </c:pt>
                <c:pt idx="888">
                  <c:v>1282.9760000000001</c:v>
                </c:pt>
                <c:pt idx="889">
                  <c:v>1289.7719999999999</c:v>
                </c:pt>
                <c:pt idx="890">
                  <c:v>1293.923</c:v>
                </c:pt>
                <c:pt idx="891">
                  <c:v>1295.317</c:v>
                </c:pt>
                <c:pt idx="892">
                  <c:v>1296.539</c:v>
                </c:pt>
                <c:pt idx="893">
                  <c:v>1296.8229999999999</c:v>
                </c:pt>
                <c:pt idx="894">
                  <c:v>1297.7719999999999</c:v>
                </c:pt>
                <c:pt idx="895">
                  <c:v>1298.6109999999999</c:v>
                </c:pt>
                <c:pt idx="896">
                  <c:v>1302.1829999999998</c:v>
                </c:pt>
                <c:pt idx="897">
                  <c:v>1307.963</c:v>
                </c:pt>
                <c:pt idx="898">
                  <c:v>1308.8309999999999</c:v>
                </c:pt>
                <c:pt idx="899">
                  <c:v>1316.6689999999999</c:v>
                </c:pt>
                <c:pt idx="900">
                  <c:v>1324.0329999999999</c:v>
                </c:pt>
                <c:pt idx="901">
                  <c:v>1332.6219999999998</c:v>
                </c:pt>
                <c:pt idx="902">
                  <c:v>1333.25</c:v>
                </c:pt>
                <c:pt idx="903">
                  <c:v>1334.0070000000001</c:v>
                </c:pt>
                <c:pt idx="904">
                  <c:v>1334.2090000000001</c:v>
                </c:pt>
                <c:pt idx="905">
                  <c:v>1336.9170000000001</c:v>
                </c:pt>
                <c:pt idx="906">
                  <c:v>1339.3619999999999</c:v>
                </c:pt>
                <c:pt idx="907">
                  <c:v>1351.566</c:v>
                </c:pt>
                <c:pt idx="908">
                  <c:v>1351.8819999999998</c:v>
                </c:pt>
                <c:pt idx="909">
                  <c:v>1356.175</c:v>
                </c:pt>
                <c:pt idx="910">
                  <c:v>1363.2249999999999</c:v>
                </c:pt>
                <c:pt idx="911">
                  <c:v>1368.4</c:v>
                </c:pt>
                <c:pt idx="912">
                  <c:v>1369.4349999999999</c:v>
                </c:pt>
                <c:pt idx="913">
                  <c:v>1370.316</c:v>
                </c:pt>
                <c:pt idx="914">
                  <c:v>1373.482</c:v>
                </c:pt>
                <c:pt idx="915">
                  <c:v>1380.1929999999998</c:v>
                </c:pt>
                <c:pt idx="916">
                  <c:v>1383.4070000000011</c:v>
                </c:pt>
                <c:pt idx="917">
                  <c:v>1390.7560000000001</c:v>
                </c:pt>
                <c:pt idx="918">
                  <c:v>1393.7719999999999</c:v>
                </c:pt>
                <c:pt idx="919">
                  <c:v>1394.94</c:v>
                </c:pt>
                <c:pt idx="920">
                  <c:v>1397.2</c:v>
                </c:pt>
                <c:pt idx="921">
                  <c:v>1402.1</c:v>
                </c:pt>
                <c:pt idx="922">
                  <c:v>1404.2839999999999</c:v>
                </c:pt>
                <c:pt idx="923">
                  <c:v>1411.45</c:v>
                </c:pt>
                <c:pt idx="924">
                  <c:v>1416.7950000000001</c:v>
                </c:pt>
                <c:pt idx="925">
                  <c:v>1417.7719999999999</c:v>
                </c:pt>
                <c:pt idx="926">
                  <c:v>1418</c:v>
                </c:pt>
                <c:pt idx="927">
                  <c:v>1418.6949999999956</c:v>
                </c:pt>
                <c:pt idx="928">
                  <c:v>1420.078</c:v>
                </c:pt>
                <c:pt idx="929">
                  <c:v>1421.096</c:v>
                </c:pt>
                <c:pt idx="930">
                  <c:v>1424.1969999999999</c:v>
                </c:pt>
                <c:pt idx="931">
                  <c:v>1424.3419999999999</c:v>
                </c:pt>
                <c:pt idx="932">
                  <c:v>1427.4590000000001</c:v>
                </c:pt>
                <c:pt idx="933">
                  <c:v>1428.6739999999998</c:v>
                </c:pt>
                <c:pt idx="934">
                  <c:v>1428.816</c:v>
                </c:pt>
                <c:pt idx="935">
                  <c:v>1430.3319999999999</c:v>
                </c:pt>
                <c:pt idx="936">
                  <c:v>1433.8039999999999</c:v>
                </c:pt>
                <c:pt idx="937">
                  <c:v>1438.8</c:v>
                </c:pt>
                <c:pt idx="938">
                  <c:v>1442.5060000000001</c:v>
                </c:pt>
                <c:pt idx="939">
                  <c:v>1444.097</c:v>
                </c:pt>
                <c:pt idx="940">
                  <c:v>1448.4</c:v>
                </c:pt>
                <c:pt idx="941">
                  <c:v>1450.075</c:v>
                </c:pt>
                <c:pt idx="942">
                  <c:v>1452.049</c:v>
                </c:pt>
                <c:pt idx="943">
                  <c:v>1452.249</c:v>
                </c:pt>
                <c:pt idx="944">
                  <c:v>1455.424</c:v>
                </c:pt>
                <c:pt idx="945">
                  <c:v>1458.8619999999999</c:v>
                </c:pt>
                <c:pt idx="946">
                  <c:v>1459.3619999999999</c:v>
                </c:pt>
                <c:pt idx="947">
                  <c:v>1464.1619999999998</c:v>
                </c:pt>
                <c:pt idx="948">
                  <c:v>1465.3839999999998</c:v>
                </c:pt>
                <c:pt idx="949">
                  <c:v>1467.92</c:v>
                </c:pt>
                <c:pt idx="950">
                  <c:v>1469.556</c:v>
                </c:pt>
                <c:pt idx="951">
                  <c:v>1480.4</c:v>
                </c:pt>
                <c:pt idx="952">
                  <c:v>1481.8409999999999</c:v>
                </c:pt>
                <c:pt idx="953">
                  <c:v>1484.962</c:v>
                </c:pt>
                <c:pt idx="954">
                  <c:v>1489.855</c:v>
                </c:pt>
                <c:pt idx="955">
                  <c:v>1493.6949999999956</c:v>
                </c:pt>
                <c:pt idx="956">
                  <c:v>1502.5550000000001</c:v>
                </c:pt>
                <c:pt idx="957">
                  <c:v>1506.2539999999999</c:v>
                </c:pt>
                <c:pt idx="958">
                  <c:v>1508.2070000000001</c:v>
                </c:pt>
                <c:pt idx="959">
                  <c:v>1509.4150000000011</c:v>
                </c:pt>
                <c:pt idx="960">
                  <c:v>1509.52</c:v>
                </c:pt>
                <c:pt idx="961">
                  <c:v>1512.4480000000001</c:v>
                </c:pt>
                <c:pt idx="962">
                  <c:v>1514.203</c:v>
                </c:pt>
                <c:pt idx="963">
                  <c:v>1521.828</c:v>
                </c:pt>
                <c:pt idx="964">
                  <c:v>1528.4</c:v>
                </c:pt>
                <c:pt idx="965">
                  <c:v>1528.56</c:v>
                </c:pt>
                <c:pt idx="966">
                  <c:v>1529.0070000000001</c:v>
                </c:pt>
                <c:pt idx="967">
                  <c:v>1529.8779999999999</c:v>
                </c:pt>
                <c:pt idx="968">
                  <c:v>1532.729</c:v>
                </c:pt>
                <c:pt idx="969">
                  <c:v>1537.5639999999999</c:v>
                </c:pt>
                <c:pt idx="970">
                  <c:v>1537.818</c:v>
                </c:pt>
                <c:pt idx="971">
                  <c:v>1541.4190000000001</c:v>
                </c:pt>
                <c:pt idx="972">
                  <c:v>1541.5450000000001</c:v>
                </c:pt>
                <c:pt idx="973">
                  <c:v>1547.3619999999999</c:v>
                </c:pt>
                <c:pt idx="974">
                  <c:v>1548.5839999999998</c:v>
                </c:pt>
                <c:pt idx="975">
                  <c:v>1551.029</c:v>
                </c:pt>
                <c:pt idx="976">
                  <c:v>1554.7329999999999</c:v>
                </c:pt>
                <c:pt idx="977">
                  <c:v>1559.566</c:v>
                </c:pt>
                <c:pt idx="978">
                  <c:v>1561.7460000000001</c:v>
                </c:pt>
                <c:pt idx="979">
                  <c:v>1565.066</c:v>
                </c:pt>
                <c:pt idx="980">
                  <c:v>1571.2760000000001</c:v>
                </c:pt>
                <c:pt idx="981">
                  <c:v>1575.327</c:v>
                </c:pt>
                <c:pt idx="982">
                  <c:v>1584.4</c:v>
                </c:pt>
                <c:pt idx="983">
                  <c:v>1592.6289999999999</c:v>
                </c:pt>
                <c:pt idx="984">
                  <c:v>1593.8519999999999</c:v>
                </c:pt>
                <c:pt idx="985">
                  <c:v>1600.2160000000001</c:v>
                </c:pt>
                <c:pt idx="986">
                  <c:v>1601.0719999999999</c:v>
                </c:pt>
                <c:pt idx="987">
                  <c:v>1601.461</c:v>
                </c:pt>
                <c:pt idx="988">
                  <c:v>1605.2</c:v>
                </c:pt>
                <c:pt idx="989">
                  <c:v>1606.7370000000001</c:v>
                </c:pt>
                <c:pt idx="990">
                  <c:v>1608.2909999999999</c:v>
                </c:pt>
                <c:pt idx="991">
                  <c:v>1608.4</c:v>
                </c:pt>
                <c:pt idx="992">
                  <c:v>1609.6189999999999</c:v>
                </c:pt>
                <c:pt idx="993">
                  <c:v>1612.0329999999999</c:v>
                </c:pt>
                <c:pt idx="994">
                  <c:v>1616.367</c:v>
                </c:pt>
                <c:pt idx="995">
                  <c:v>1625.952</c:v>
                </c:pt>
                <c:pt idx="996">
                  <c:v>1626.895</c:v>
                </c:pt>
                <c:pt idx="997">
                  <c:v>1635.703</c:v>
                </c:pt>
                <c:pt idx="998">
                  <c:v>1641.902</c:v>
                </c:pt>
                <c:pt idx="999">
                  <c:v>1641.924</c:v>
                </c:pt>
                <c:pt idx="1000">
                  <c:v>1644.396</c:v>
                </c:pt>
                <c:pt idx="1001">
                  <c:v>1646.77</c:v>
                </c:pt>
                <c:pt idx="1002">
                  <c:v>1649.92</c:v>
                </c:pt>
                <c:pt idx="1003">
                  <c:v>1650.259</c:v>
                </c:pt>
                <c:pt idx="1004">
                  <c:v>1659.8009999999999</c:v>
                </c:pt>
                <c:pt idx="1005">
                  <c:v>1659.923</c:v>
                </c:pt>
                <c:pt idx="1006">
                  <c:v>1664.527</c:v>
                </c:pt>
                <c:pt idx="1007">
                  <c:v>1665.9380000000001</c:v>
                </c:pt>
                <c:pt idx="1008">
                  <c:v>1666.3609999999999</c:v>
                </c:pt>
                <c:pt idx="1009">
                  <c:v>1672.9970000000001</c:v>
                </c:pt>
                <c:pt idx="1010">
                  <c:v>1675.829</c:v>
                </c:pt>
                <c:pt idx="1011">
                  <c:v>1678.875</c:v>
                </c:pt>
                <c:pt idx="1012">
                  <c:v>1681.201</c:v>
                </c:pt>
                <c:pt idx="1013">
                  <c:v>1682.395</c:v>
                </c:pt>
                <c:pt idx="1014">
                  <c:v>1688.4</c:v>
                </c:pt>
                <c:pt idx="1015">
                  <c:v>1692.2180000000001</c:v>
                </c:pt>
                <c:pt idx="1016">
                  <c:v>1695.3579999999999</c:v>
                </c:pt>
                <c:pt idx="1017">
                  <c:v>1698.0170000000001</c:v>
                </c:pt>
                <c:pt idx="1018">
                  <c:v>1700.1579999999999</c:v>
                </c:pt>
                <c:pt idx="1019">
                  <c:v>1700.3</c:v>
                </c:pt>
                <c:pt idx="1020">
                  <c:v>1704.279</c:v>
                </c:pt>
                <c:pt idx="1021">
                  <c:v>1708.576</c:v>
                </c:pt>
                <c:pt idx="1022">
                  <c:v>1710.556</c:v>
                </c:pt>
                <c:pt idx="1023">
                  <c:v>1716.9949999999999</c:v>
                </c:pt>
                <c:pt idx="1024">
                  <c:v>1717.4290000000001</c:v>
                </c:pt>
                <c:pt idx="1025">
                  <c:v>1718.6519999999998</c:v>
                </c:pt>
                <c:pt idx="1026">
                  <c:v>1719.8739999999998</c:v>
                </c:pt>
                <c:pt idx="1027">
                  <c:v>1720.2149999999999</c:v>
                </c:pt>
                <c:pt idx="1028">
                  <c:v>1722.0260000000001</c:v>
                </c:pt>
                <c:pt idx="1029">
                  <c:v>1722.1409999999998</c:v>
                </c:pt>
                <c:pt idx="1030">
                  <c:v>1732.934</c:v>
                </c:pt>
                <c:pt idx="1031">
                  <c:v>1740.47</c:v>
                </c:pt>
                <c:pt idx="1032">
                  <c:v>1743.6729999999998</c:v>
                </c:pt>
                <c:pt idx="1033">
                  <c:v>1745.0150000000001</c:v>
                </c:pt>
                <c:pt idx="1034">
                  <c:v>1751.6939999999956</c:v>
                </c:pt>
                <c:pt idx="1035">
                  <c:v>1753.239</c:v>
                </c:pt>
                <c:pt idx="1036">
                  <c:v>1760.6009999999999</c:v>
                </c:pt>
                <c:pt idx="1037">
                  <c:v>1761.4739999999999</c:v>
                </c:pt>
                <c:pt idx="1038">
                  <c:v>1768.4</c:v>
                </c:pt>
                <c:pt idx="1039">
                  <c:v>1770.0629999999999</c:v>
                </c:pt>
                <c:pt idx="1040">
                  <c:v>1785.239</c:v>
                </c:pt>
                <c:pt idx="1041">
                  <c:v>1785.4349999999999</c:v>
                </c:pt>
                <c:pt idx="1042">
                  <c:v>1787.4170000000001</c:v>
                </c:pt>
                <c:pt idx="1043">
                  <c:v>1791.82</c:v>
                </c:pt>
                <c:pt idx="1044">
                  <c:v>1793.4739999999999</c:v>
                </c:pt>
                <c:pt idx="1045">
                  <c:v>1794.51</c:v>
                </c:pt>
                <c:pt idx="1046">
                  <c:v>1805.519</c:v>
                </c:pt>
                <c:pt idx="1047">
                  <c:v>1806.2060000000001</c:v>
                </c:pt>
                <c:pt idx="1048">
                  <c:v>1813.2</c:v>
                </c:pt>
                <c:pt idx="1049">
                  <c:v>1823.45</c:v>
                </c:pt>
                <c:pt idx="1050">
                  <c:v>1824.115</c:v>
                </c:pt>
                <c:pt idx="1051">
                  <c:v>1827.0989999999999</c:v>
                </c:pt>
                <c:pt idx="1052">
                  <c:v>1827.7650000000001</c:v>
                </c:pt>
                <c:pt idx="1053">
                  <c:v>1827.912</c:v>
                </c:pt>
                <c:pt idx="1054">
                  <c:v>1830.28</c:v>
                </c:pt>
                <c:pt idx="1055">
                  <c:v>1841.3</c:v>
                </c:pt>
                <c:pt idx="1056">
                  <c:v>1842.463</c:v>
                </c:pt>
                <c:pt idx="1057">
                  <c:v>1844.6739999999998</c:v>
                </c:pt>
                <c:pt idx="1058">
                  <c:v>1845.8969999999999</c:v>
                </c:pt>
                <c:pt idx="1059">
                  <c:v>1848.4</c:v>
                </c:pt>
                <c:pt idx="1060">
                  <c:v>1855.566</c:v>
                </c:pt>
                <c:pt idx="1061">
                  <c:v>1856.0509999999999</c:v>
                </c:pt>
                <c:pt idx="1062">
                  <c:v>1859.498</c:v>
                </c:pt>
                <c:pt idx="1063">
                  <c:v>1862.3209999999999</c:v>
                </c:pt>
                <c:pt idx="1064">
                  <c:v>1869.0129999999999</c:v>
                </c:pt>
                <c:pt idx="1065">
                  <c:v>1869.491</c:v>
                </c:pt>
                <c:pt idx="1066">
                  <c:v>1874.165</c:v>
                </c:pt>
                <c:pt idx="1067">
                  <c:v>1876.54</c:v>
                </c:pt>
                <c:pt idx="1068">
                  <c:v>1887.4970000000001</c:v>
                </c:pt>
                <c:pt idx="1069">
                  <c:v>1890.155</c:v>
                </c:pt>
                <c:pt idx="1070">
                  <c:v>1896.4</c:v>
                </c:pt>
                <c:pt idx="1071">
                  <c:v>1902.807</c:v>
                </c:pt>
                <c:pt idx="1072">
                  <c:v>1905.942</c:v>
                </c:pt>
                <c:pt idx="1073">
                  <c:v>1906.7180000000001</c:v>
                </c:pt>
                <c:pt idx="1074">
                  <c:v>1910.3309999999999</c:v>
                </c:pt>
                <c:pt idx="1075">
                  <c:v>1914.1739999999998</c:v>
                </c:pt>
                <c:pt idx="1076">
                  <c:v>1918.45</c:v>
                </c:pt>
                <c:pt idx="1077">
                  <c:v>1918.895</c:v>
                </c:pt>
                <c:pt idx="1078">
                  <c:v>1925.116</c:v>
                </c:pt>
                <c:pt idx="1079">
                  <c:v>1930.319</c:v>
                </c:pt>
                <c:pt idx="1080">
                  <c:v>1934.1309999999999</c:v>
                </c:pt>
                <c:pt idx="1081">
                  <c:v>1938</c:v>
                </c:pt>
                <c:pt idx="1082">
                  <c:v>1941.306</c:v>
                </c:pt>
                <c:pt idx="1083">
                  <c:v>1945.71</c:v>
                </c:pt>
                <c:pt idx="1084">
                  <c:v>1954.463</c:v>
                </c:pt>
                <c:pt idx="1085">
                  <c:v>1958.395</c:v>
                </c:pt>
                <c:pt idx="1086">
                  <c:v>1960.8150000000001</c:v>
                </c:pt>
                <c:pt idx="1087">
                  <c:v>1963.3619999999999</c:v>
                </c:pt>
                <c:pt idx="1088">
                  <c:v>1966.5909999999999</c:v>
                </c:pt>
                <c:pt idx="1089">
                  <c:v>1967.0219999999999</c:v>
                </c:pt>
                <c:pt idx="1090">
                  <c:v>1969.4739999999999</c:v>
                </c:pt>
                <c:pt idx="1091">
                  <c:v>1972.5309999999999</c:v>
                </c:pt>
                <c:pt idx="1092">
                  <c:v>1975.587</c:v>
                </c:pt>
                <c:pt idx="1093">
                  <c:v>1978.049</c:v>
                </c:pt>
                <c:pt idx="1094">
                  <c:v>1978.3150000000001</c:v>
                </c:pt>
                <c:pt idx="1095">
                  <c:v>1989.2929999999999</c:v>
                </c:pt>
                <c:pt idx="1096">
                  <c:v>2001.039</c:v>
                </c:pt>
                <c:pt idx="1097">
                  <c:v>2008.4</c:v>
                </c:pt>
                <c:pt idx="1098">
                  <c:v>2010.248</c:v>
                </c:pt>
                <c:pt idx="1099">
                  <c:v>2011.808</c:v>
                </c:pt>
                <c:pt idx="1100">
                  <c:v>2012.4690000000001</c:v>
                </c:pt>
                <c:pt idx="1101">
                  <c:v>2013.519</c:v>
                </c:pt>
                <c:pt idx="1102">
                  <c:v>2014.002</c:v>
                </c:pt>
                <c:pt idx="1103">
                  <c:v>2020.1279999999999</c:v>
                </c:pt>
                <c:pt idx="1104">
                  <c:v>2021.2</c:v>
                </c:pt>
                <c:pt idx="1105">
                  <c:v>2024.8</c:v>
                </c:pt>
                <c:pt idx="1106">
                  <c:v>2029.941</c:v>
                </c:pt>
                <c:pt idx="1107">
                  <c:v>2049.6979999999999</c:v>
                </c:pt>
                <c:pt idx="1108">
                  <c:v>2058.7869999999907</c:v>
                </c:pt>
                <c:pt idx="1109">
                  <c:v>2071.4780000000001</c:v>
                </c:pt>
                <c:pt idx="1110">
                  <c:v>2084.1129999999998</c:v>
                </c:pt>
                <c:pt idx="1111">
                  <c:v>2085.6149999999998</c:v>
                </c:pt>
                <c:pt idx="1112">
                  <c:v>2094.7669999999907</c:v>
                </c:pt>
                <c:pt idx="1113">
                  <c:v>2101.0940000000001</c:v>
                </c:pt>
                <c:pt idx="1114">
                  <c:v>2104.4</c:v>
                </c:pt>
                <c:pt idx="1115">
                  <c:v>2108.7659999999987</c:v>
                </c:pt>
                <c:pt idx="1116">
                  <c:v>2109.6790000000001</c:v>
                </c:pt>
                <c:pt idx="1117">
                  <c:v>2112.0110000000022</c:v>
                </c:pt>
                <c:pt idx="1118">
                  <c:v>2113.4670000000001</c:v>
                </c:pt>
                <c:pt idx="1119">
                  <c:v>2119.3530000000078</c:v>
                </c:pt>
                <c:pt idx="1120">
                  <c:v>2127.8670000000002</c:v>
                </c:pt>
                <c:pt idx="1121">
                  <c:v>2130.069</c:v>
                </c:pt>
                <c:pt idx="1122">
                  <c:v>2136.9749999999999</c:v>
                </c:pt>
                <c:pt idx="1123">
                  <c:v>2144.36</c:v>
                </c:pt>
                <c:pt idx="1124">
                  <c:v>2150.5430000000001</c:v>
                </c:pt>
                <c:pt idx="1125">
                  <c:v>2153.366</c:v>
                </c:pt>
                <c:pt idx="1126">
                  <c:v>2165.8429999999998</c:v>
                </c:pt>
                <c:pt idx="1127">
                  <c:v>2168.4</c:v>
                </c:pt>
                <c:pt idx="1128">
                  <c:v>2184.9899999999998</c:v>
                </c:pt>
                <c:pt idx="1129">
                  <c:v>2197.029</c:v>
                </c:pt>
                <c:pt idx="1130">
                  <c:v>2210.7539999999999</c:v>
                </c:pt>
                <c:pt idx="1131">
                  <c:v>2218.4409999999998</c:v>
                </c:pt>
                <c:pt idx="1132">
                  <c:v>2229.1999999999998</c:v>
                </c:pt>
                <c:pt idx="1133">
                  <c:v>2239.2559999999999</c:v>
                </c:pt>
                <c:pt idx="1134">
                  <c:v>2247.5859999999998</c:v>
                </c:pt>
                <c:pt idx="1135">
                  <c:v>2256.5529999999999</c:v>
                </c:pt>
                <c:pt idx="1136">
                  <c:v>2257.7079999999987</c:v>
                </c:pt>
                <c:pt idx="1137">
                  <c:v>2272.2919999999999</c:v>
                </c:pt>
                <c:pt idx="1138">
                  <c:v>2283.0529999999999</c:v>
                </c:pt>
                <c:pt idx="1139">
                  <c:v>2283.48</c:v>
                </c:pt>
                <c:pt idx="1140">
                  <c:v>2302.9969999999998</c:v>
                </c:pt>
                <c:pt idx="1141">
                  <c:v>2307.3580000000002</c:v>
                </c:pt>
                <c:pt idx="1142">
                  <c:v>2308.386</c:v>
                </c:pt>
                <c:pt idx="1143">
                  <c:v>2312.0540000000001</c:v>
                </c:pt>
                <c:pt idx="1144">
                  <c:v>2341.6669999999917</c:v>
                </c:pt>
                <c:pt idx="1145">
                  <c:v>2345.5140000000001</c:v>
                </c:pt>
                <c:pt idx="1146">
                  <c:v>2348.5920000000001</c:v>
                </c:pt>
                <c:pt idx="1147">
                  <c:v>2351.2089999999907</c:v>
                </c:pt>
                <c:pt idx="1148">
                  <c:v>2356.136</c:v>
                </c:pt>
                <c:pt idx="1149">
                  <c:v>2379.0990000000002</c:v>
                </c:pt>
                <c:pt idx="1150">
                  <c:v>2384.8809999999999</c:v>
                </c:pt>
                <c:pt idx="1151">
                  <c:v>2385.5329999999999</c:v>
                </c:pt>
                <c:pt idx="1152">
                  <c:v>2398.6799999999998</c:v>
                </c:pt>
                <c:pt idx="1153">
                  <c:v>2409.6479999999997</c:v>
                </c:pt>
                <c:pt idx="1154">
                  <c:v>2426.7239999999997</c:v>
                </c:pt>
                <c:pt idx="1155">
                  <c:v>2428.2570000000001</c:v>
                </c:pt>
                <c:pt idx="1156">
                  <c:v>2441.5879999999997</c:v>
                </c:pt>
                <c:pt idx="1157">
                  <c:v>2443.0909999999999</c:v>
                </c:pt>
                <c:pt idx="1158">
                  <c:v>2459.1859999999997</c:v>
                </c:pt>
                <c:pt idx="1159">
                  <c:v>2472.46</c:v>
                </c:pt>
                <c:pt idx="1160">
                  <c:v>2481.88</c:v>
                </c:pt>
                <c:pt idx="1161">
                  <c:v>2485.163</c:v>
                </c:pt>
                <c:pt idx="1162">
                  <c:v>2485.7959999999998</c:v>
                </c:pt>
                <c:pt idx="1163">
                  <c:v>2499.232</c:v>
                </c:pt>
                <c:pt idx="1164">
                  <c:v>2506.3520000000012</c:v>
                </c:pt>
                <c:pt idx="1165">
                  <c:v>2517.681</c:v>
                </c:pt>
                <c:pt idx="1166">
                  <c:v>2522.4989999999998</c:v>
                </c:pt>
                <c:pt idx="1167">
                  <c:v>2527.5859999999998</c:v>
                </c:pt>
                <c:pt idx="1168">
                  <c:v>2536.1149999999998</c:v>
                </c:pt>
                <c:pt idx="1169">
                  <c:v>2540.6529999999998</c:v>
                </c:pt>
                <c:pt idx="1170">
                  <c:v>2565.6759999999999</c:v>
                </c:pt>
                <c:pt idx="1171">
                  <c:v>2585.9380000000001</c:v>
                </c:pt>
                <c:pt idx="1172">
                  <c:v>2590.0520000000001</c:v>
                </c:pt>
                <c:pt idx="1173">
                  <c:v>2591.5079999999998</c:v>
                </c:pt>
                <c:pt idx="1174">
                  <c:v>2593.4740000000002</c:v>
                </c:pt>
                <c:pt idx="1175">
                  <c:v>2594.56</c:v>
                </c:pt>
                <c:pt idx="1176">
                  <c:v>2605.6990000000001</c:v>
                </c:pt>
                <c:pt idx="1177">
                  <c:v>2614.4</c:v>
                </c:pt>
                <c:pt idx="1178">
                  <c:v>2619.6190000000001</c:v>
                </c:pt>
                <c:pt idx="1179">
                  <c:v>2622.614</c:v>
                </c:pt>
                <c:pt idx="1180">
                  <c:v>2626.4879999999998</c:v>
                </c:pt>
                <c:pt idx="1181">
                  <c:v>2633.7359999999999</c:v>
                </c:pt>
                <c:pt idx="1182">
                  <c:v>2673.1790000000001</c:v>
                </c:pt>
                <c:pt idx="1183">
                  <c:v>2680.9760000000001</c:v>
                </c:pt>
                <c:pt idx="1184">
                  <c:v>2694.4180000000001</c:v>
                </c:pt>
                <c:pt idx="1185">
                  <c:v>2696.009</c:v>
                </c:pt>
                <c:pt idx="1186">
                  <c:v>2698.72</c:v>
                </c:pt>
                <c:pt idx="1187">
                  <c:v>2707.5659999999998</c:v>
                </c:pt>
                <c:pt idx="1188">
                  <c:v>2710.0520000000001</c:v>
                </c:pt>
                <c:pt idx="1189">
                  <c:v>2712.2579999999998</c:v>
                </c:pt>
                <c:pt idx="1190">
                  <c:v>2712.7449999999917</c:v>
                </c:pt>
                <c:pt idx="1191">
                  <c:v>2718.7629999999917</c:v>
                </c:pt>
                <c:pt idx="1192">
                  <c:v>2726.7799999999997</c:v>
                </c:pt>
                <c:pt idx="1193">
                  <c:v>2742.1790000000001</c:v>
                </c:pt>
                <c:pt idx="1194">
                  <c:v>2746.4090000000001</c:v>
                </c:pt>
                <c:pt idx="1195">
                  <c:v>2762.9270000000001</c:v>
                </c:pt>
                <c:pt idx="1196">
                  <c:v>2786.9969999999998</c:v>
                </c:pt>
                <c:pt idx="1197">
                  <c:v>2831.53</c:v>
                </c:pt>
                <c:pt idx="1198">
                  <c:v>2839.3609999999999</c:v>
                </c:pt>
                <c:pt idx="1199">
                  <c:v>2849.72</c:v>
                </c:pt>
                <c:pt idx="1200">
                  <c:v>2853.5839999999998</c:v>
                </c:pt>
                <c:pt idx="1201">
                  <c:v>2879.0010000000002</c:v>
                </c:pt>
                <c:pt idx="1202">
                  <c:v>2894.1669999999917</c:v>
                </c:pt>
                <c:pt idx="1203">
                  <c:v>2902.2809999999922</c:v>
                </c:pt>
                <c:pt idx="1204">
                  <c:v>2909.5250000000001</c:v>
                </c:pt>
                <c:pt idx="1205">
                  <c:v>2910.0520000000001</c:v>
                </c:pt>
                <c:pt idx="1206">
                  <c:v>2910.8470000000002</c:v>
                </c:pt>
                <c:pt idx="1207">
                  <c:v>2918.68</c:v>
                </c:pt>
                <c:pt idx="1208">
                  <c:v>2938.4989999999998</c:v>
                </c:pt>
                <c:pt idx="1209">
                  <c:v>2966.4</c:v>
                </c:pt>
                <c:pt idx="1210">
                  <c:v>2967.3240000000001</c:v>
                </c:pt>
                <c:pt idx="1211">
                  <c:v>2973.5030000000002</c:v>
                </c:pt>
                <c:pt idx="1212">
                  <c:v>3021.6990000000001</c:v>
                </c:pt>
                <c:pt idx="1213">
                  <c:v>3027.8120000000022</c:v>
                </c:pt>
                <c:pt idx="1214">
                  <c:v>3029.3240000000001</c:v>
                </c:pt>
                <c:pt idx="1215">
                  <c:v>3045.1479999999997</c:v>
                </c:pt>
                <c:pt idx="1216">
                  <c:v>3051.1550000000002</c:v>
                </c:pt>
                <c:pt idx="1217">
                  <c:v>3057.2539999999999</c:v>
                </c:pt>
                <c:pt idx="1218">
                  <c:v>3058.8440000000001</c:v>
                </c:pt>
                <c:pt idx="1219">
                  <c:v>3062.0729999999999</c:v>
                </c:pt>
                <c:pt idx="1220">
                  <c:v>3068.5520000000001</c:v>
                </c:pt>
                <c:pt idx="1221">
                  <c:v>3088.0070000000001</c:v>
                </c:pt>
                <c:pt idx="1222">
                  <c:v>3090.3330000000078</c:v>
                </c:pt>
                <c:pt idx="1223">
                  <c:v>3091.4929999999999</c:v>
                </c:pt>
                <c:pt idx="1224">
                  <c:v>3116.6120000000001</c:v>
                </c:pt>
                <c:pt idx="1225">
                  <c:v>3125.2219999999998</c:v>
                </c:pt>
                <c:pt idx="1226">
                  <c:v>3126.1959999999999</c:v>
                </c:pt>
                <c:pt idx="1227">
                  <c:v>3126.68</c:v>
                </c:pt>
                <c:pt idx="1228">
                  <c:v>3128.2219999999998</c:v>
                </c:pt>
                <c:pt idx="1229">
                  <c:v>3146.3350000000078</c:v>
                </c:pt>
                <c:pt idx="1230">
                  <c:v>3156.279</c:v>
                </c:pt>
                <c:pt idx="1231">
                  <c:v>3167.2159999999999</c:v>
                </c:pt>
                <c:pt idx="1232">
                  <c:v>3168.6990000000001</c:v>
                </c:pt>
                <c:pt idx="1233">
                  <c:v>3176.25</c:v>
                </c:pt>
                <c:pt idx="1234">
                  <c:v>3185.866</c:v>
                </c:pt>
                <c:pt idx="1235">
                  <c:v>3193.6849999999922</c:v>
                </c:pt>
                <c:pt idx="1236">
                  <c:v>3208.2809999999922</c:v>
                </c:pt>
                <c:pt idx="1237">
                  <c:v>3214.4</c:v>
                </c:pt>
                <c:pt idx="1238">
                  <c:v>3215.0110000000022</c:v>
                </c:pt>
                <c:pt idx="1239">
                  <c:v>3218.7910000000002</c:v>
                </c:pt>
                <c:pt idx="1240">
                  <c:v>3224.2950000000001</c:v>
                </c:pt>
                <c:pt idx="1241">
                  <c:v>3225.42</c:v>
                </c:pt>
                <c:pt idx="1242">
                  <c:v>3227.1190000000001</c:v>
                </c:pt>
                <c:pt idx="1243">
                  <c:v>3234.16</c:v>
                </c:pt>
                <c:pt idx="1244">
                  <c:v>3235.8120000000022</c:v>
                </c:pt>
                <c:pt idx="1245">
                  <c:v>3254.5329999999999</c:v>
                </c:pt>
                <c:pt idx="1246">
                  <c:v>3281.0790000000002</c:v>
                </c:pt>
                <c:pt idx="1247">
                  <c:v>3289.924</c:v>
                </c:pt>
                <c:pt idx="1248">
                  <c:v>3295.1550000000002</c:v>
                </c:pt>
                <c:pt idx="1249">
                  <c:v>3305.6410000000001</c:v>
                </c:pt>
                <c:pt idx="1250">
                  <c:v>3308.1149999999998</c:v>
                </c:pt>
                <c:pt idx="1251">
                  <c:v>3320.3690000000001</c:v>
                </c:pt>
                <c:pt idx="1252">
                  <c:v>3325.9859999999999</c:v>
                </c:pt>
                <c:pt idx="1253">
                  <c:v>3348.6170000000002</c:v>
                </c:pt>
                <c:pt idx="1254">
                  <c:v>3354.2459999999987</c:v>
                </c:pt>
                <c:pt idx="1255">
                  <c:v>3364.29</c:v>
                </c:pt>
                <c:pt idx="1256">
                  <c:v>3364.8730000000078</c:v>
                </c:pt>
                <c:pt idx="1257">
                  <c:v>3366.9949999999999</c:v>
                </c:pt>
                <c:pt idx="1258">
                  <c:v>3369.7889999999893</c:v>
                </c:pt>
                <c:pt idx="1259">
                  <c:v>3399.6559999999999</c:v>
                </c:pt>
                <c:pt idx="1260">
                  <c:v>3413.2139999999999</c:v>
                </c:pt>
                <c:pt idx="1261">
                  <c:v>3438.8440000000001</c:v>
                </c:pt>
                <c:pt idx="1262">
                  <c:v>3449.924</c:v>
                </c:pt>
                <c:pt idx="1263">
                  <c:v>3468.279</c:v>
                </c:pt>
                <c:pt idx="1264">
                  <c:v>3489.0790000000002</c:v>
                </c:pt>
                <c:pt idx="1265">
                  <c:v>3495.569</c:v>
                </c:pt>
                <c:pt idx="1266">
                  <c:v>3530.665</c:v>
                </c:pt>
                <c:pt idx="1267">
                  <c:v>3562.4989999999998</c:v>
                </c:pt>
                <c:pt idx="1268">
                  <c:v>3573.3930000000078</c:v>
                </c:pt>
                <c:pt idx="1269">
                  <c:v>3596.8</c:v>
                </c:pt>
                <c:pt idx="1270">
                  <c:v>3616.3240000000001</c:v>
                </c:pt>
                <c:pt idx="1271">
                  <c:v>3657.924</c:v>
                </c:pt>
                <c:pt idx="1272">
                  <c:v>3663.1149999999998</c:v>
                </c:pt>
                <c:pt idx="1273">
                  <c:v>3664.2910000000002</c:v>
                </c:pt>
                <c:pt idx="1274">
                  <c:v>3667.52</c:v>
                </c:pt>
                <c:pt idx="1275">
                  <c:v>3681.924</c:v>
                </c:pt>
                <c:pt idx="1276">
                  <c:v>3710.3120000000022</c:v>
                </c:pt>
                <c:pt idx="1277">
                  <c:v>3736.3350000000078</c:v>
                </c:pt>
                <c:pt idx="1278">
                  <c:v>3743.4349999999999</c:v>
                </c:pt>
                <c:pt idx="1279">
                  <c:v>3744.7910000000002</c:v>
                </c:pt>
                <c:pt idx="1280">
                  <c:v>3776.6109999999999</c:v>
                </c:pt>
                <c:pt idx="1281">
                  <c:v>3778.4059999999999</c:v>
                </c:pt>
                <c:pt idx="1282">
                  <c:v>3781.3750000000073</c:v>
                </c:pt>
                <c:pt idx="1283">
                  <c:v>3791.9789999999998</c:v>
                </c:pt>
                <c:pt idx="1284">
                  <c:v>3794.3940000000002</c:v>
                </c:pt>
                <c:pt idx="1285">
                  <c:v>3849.7759999999998</c:v>
                </c:pt>
                <c:pt idx="1286">
                  <c:v>3882.067</c:v>
                </c:pt>
                <c:pt idx="1287">
                  <c:v>3917.9250000000002</c:v>
                </c:pt>
                <c:pt idx="1288">
                  <c:v>3926.44</c:v>
                </c:pt>
                <c:pt idx="1289">
                  <c:v>3971.2</c:v>
                </c:pt>
                <c:pt idx="1290">
                  <c:v>3974.29</c:v>
                </c:pt>
                <c:pt idx="1291">
                  <c:v>3976.1</c:v>
                </c:pt>
                <c:pt idx="1292">
                  <c:v>3990.7239999999997</c:v>
                </c:pt>
                <c:pt idx="1293">
                  <c:v>4007.4290000000001</c:v>
                </c:pt>
                <c:pt idx="1294">
                  <c:v>4037.828</c:v>
                </c:pt>
                <c:pt idx="1295">
                  <c:v>4075.5110000000022</c:v>
                </c:pt>
                <c:pt idx="1296">
                  <c:v>4096</c:v>
                </c:pt>
                <c:pt idx="1297">
                  <c:v>4114.3450000000003</c:v>
                </c:pt>
                <c:pt idx="1298">
                  <c:v>4129.8180000000002</c:v>
                </c:pt>
                <c:pt idx="1299">
                  <c:v>4171.0060000000003</c:v>
                </c:pt>
                <c:pt idx="1300">
                  <c:v>4197.7390000000005</c:v>
                </c:pt>
                <c:pt idx="1301">
                  <c:v>4202.1290000000054</c:v>
                </c:pt>
                <c:pt idx="1302">
                  <c:v>4241.4489999999996</c:v>
                </c:pt>
                <c:pt idx="1303">
                  <c:v>4262.4000000000005</c:v>
                </c:pt>
                <c:pt idx="1304">
                  <c:v>4275.6210000000156</c:v>
                </c:pt>
                <c:pt idx="1305">
                  <c:v>4285.8670000000002</c:v>
                </c:pt>
                <c:pt idx="1306">
                  <c:v>4322.0290000000014</c:v>
                </c:pt>
                <c:pt idx="1307">
                  <c:v>4387.2</c:v>
                </c:pt>
                <c:pt idx="1308">
                  <c:v>1.52</c:v>
                </c:pt>
                <c:pt idx="1309">
                  <c:v>3.6</c:v>
                </c:pt>
                <c:pt idx="1310">
                  <c:v>6.0449219999999855</c:v>
                </c:pt>
                <c:pt idx="1311">
                  <c:v>7.76</c:v>
                </c:pt>
                <c:pt idx="1312">
                  <c:v>8.4</c:v>
                </c:pt>
                <c:pt idx="1313">
                  <c:v>12.12082</c:v>
                </c:pt>
                <c:pt idx="1314">
                  <c:v>13.684530000000002</c:v>
                </c:pt>
                <c:pt idx="1315">
                  <c:v>15.753360000000001</c:v>
                </c:pt>
                <c:pt idx="1316">
                  <c:v>21.517769999999999</c:v>
                </c:pt>
                <c:pt idx="1317">
                  <c:v>24.4</c:v>
                </c:pt>
                <c:pt idx="1318">
                  <c:v>28.56</c:v>
                </c:pt>
                <c:pt idx="1319">
                  <c:v>39.459340000000005</c:v>
                </c:pt>
                <c:pt idx="1320">
                  <c:v>40.732580000000013</c:v>
                </c:pt>
                <c:pt idx="1321">
                  <c:v>45.2</c:v>
                </c:pt>
                <c:pt idx="1322">
                  <c:v>46.14602</c:v>
                </c:pt>
                <c:pt idx="1323">
                  <c:v>49.033940000000001</c:v>
                </c:pt>
                <c:pt idx="1324">
                  <c:v>53.52</c:v>
                </c:pt>
                <c:pt idx="1325">
                  <c:v>55.162270000000063</c:v>
                </c:pt>
                <c:pt idx="1326">
                  <c:v>61.100620000000006</c:v>
                </c:pt>
                <c:pt idx="1327">
                  <c:v>69.554760000000002</c:v>
                </c:pt>
                <c:pt idx="1328">
                  <c:v>70.449730000000002</c:v>
                </c:pt>
                <c:pt idx="1329">
                  <c:v>76.400000000000006</c:v>
                </c:pt>
                <c:pt idx="1330">
                  <c:v>81.924030000000002</c:v>
                </c:pt>
                <c:pt idx="1331">
                  <c:v>82.601640000000003</c:v>
                </c:pt>
                <c:pt idx="1332">
                  <c:v>88.769530000000003</c:v>
                </c:pt>
                <c:pt idx="1333">
                  <c:v>94.897960000000026</c:v>
                </c:pt>
                <c:pt idx="1334">
                  <c:v>95.888309999999919</c:v>
                </c:pt>
                <c:pt idx="1335">
                  <c:v>107.6</c:v>
                </c:pt>
                <c:pt idx="1336">
                  <c:v>128.4</c:v>
                </c:pt>
                <c:pt idx="1337">
                  <c:v>132.56</c:v>
                </c:pt>
                <c:pt idx="1338">
                  <c:v>132.96350000000001</c:v>
                </c:pt>
                <c:pt idx="1339">
                  <c:v>134.88500000000045</c:v>
                </c:pt>
                <c:pt idx="1340">
                  <c:v>141.61019999999999</c:v>
                </c:pt>
                <c:pt idx="1341">
                  <c:v>143.88840000000081</c:v>
                </c:pt>
                <c:pt idx="1342">
                  <c:v>149.19999999999999</c:v>
                </c:pt>
                <c:pt idx="1343">
                  <c:v>150.584</c:v>
                </c:pt>
                <c:pt idx="1344">
                  <c:v>151.21749999999997</c:v>
                </c:pt>
                <c:pt idx="1345">
                  <c:v>158.66969999999998</c:v>
                </c:pt>
                <c:pt idx="1346">
                  <c:v>159.06530000000001</c:v>
                </c:pt>
                <c:pt idx="1347">
                  <c:v>160.50700000000001</c:v>
                </c:pt>
                <c:pt idx="1348">
                  <c:v>169.92000000000004</c:v>
                </c:pt>
                <c:pt idx="1349">
                  <c:v>175.23609999999999</c:v>
                </c:pt>
                <c:pt idx="1350">
                  <c:v>187.91800000000001</c:v>
                </c:pt>
                <c:pt idx="1351">
                  <c:v>194.96</c:v>
                </c:pt>
                <c:pt idx="1352">
                  <c:v>196.41349999999997</c:v>
                </c:pt>
                <c:pt idx="1353">
                  <c:v>203.28</c:v>
                </c:pt>
                <c:pt idx="1354">
                  <c:v>203.65540000000001</c:v>
                </c:pt>
                <c:pt idx="1355">
                  <c:v>213.66559999999998</c:v>
                </c:pt>
                <c:pt idx="1356">
                  <c:v>215.68720000000027</c:v>
                </c:pt>
                <c:pt idx="1357">
                  <c:v>216.054</c:v>
                </c:pt>
                <c:pt idx="1358">
                  <c:v>221.35150000000004</c:v>
                </c:pt>
                <c:pt idx="1359">
                  <c:v>229.38210000000063</c:v>
                </c:pt>
                <c:pt idx="1360">
                  <c:v>230.96790000000001</c:v>
                </c:pt>
                <c:pt idx="1361">
                  <c:v>232.38120000000063</c:v>
                </c:pt>
                <c:pt idx="1362">
                  <c:v>232.4</c:v>
                </c:pt>
                <c:pt idx="1363">
                  <c:v>232.88040000000063</c:v>
                </c:pt>
                <c:pt idx="1364">
                  <c:v>255.1953</c:v>
                </c:pt>
                <c:pt idx="1365">
                  <c:v>257.29709999999898</c:v>
                </c:pt>
                <c:pt idx="1366">
                  <c:v>257.36</c:v>
                </c:pt>
                <c:pt idx="1367">
                  <c:v>261.5659</c:v>
                </c:pt>
                <c:pt idx="1368">
                  <c:v>263.06529999999964</c:v>
                </c:pt>
                <c:pt idx="1369">
                  <c:v>265.68</c:v>
                </c:pt>
                <c:pt idx="1370">
                  <c:v>265.84980000000138</c:v>
                </c:pt>
                <c:pt idx="1371">
                  <c:v>274</c:v>
                </c:pt>
                <c:pt idx="1372">
                  <c:v>274.06670000000003</c:v>
                </c:pt>
                <c:pt idx="1373">
                  <c:v>274.90519999999862</c:v>
                </c:pt>
                <c:pt idx="1374">
                  <c:v>274.92179999999848</c:v>
                </c:pt>
                <c:pt idx="1375">
                  <c:v>280.91739999999879</c:v>
                </c:pt>
                <c:pt idx="1376">
                  <c:v>283.4948</c:v>
                </c:pt>
                <c:pt idx="1377">
                  <c:v>285.55410000000001</c:v>
                </c:pt>
                <c:pt idx="1378">
                  <c:v>286.67340000000002</c:v>
                </c:pt>
                <c:pt idx="1379">
                  <c:v>290.64000000000038</c:v>
                </c:pt>
                <c:pt idx="1380">
                  <c:v>297.52140000000003</c:v>
                </c:pt>
                <c:pt idx="1381">
                  <c:v>305.2</c:v>
                </c:pt>
                <c:pt idx="1382">
                  <c:v>307.1875</c:v>
                </c:pt>
                <c:pt idx="1383">
                  <c:v>315.60000000000002</c:v>
                </c:pt>
                <c:pt idx="1384">
                  <c:v>318.38619999999855</c:v>
                </c:pt>
                <c:pt idx="1385">
                  <c:v>322.50479999999999</c:v>
                </c:pt>
                <c:pt idx="1386">
                  <c:v>323.91999999999911</c:v>
                </c:pt>
                <c:pt idx="1387">
                  <c:v>326.52649999999892</c:v>
                </c:pt>
                <c:pt idx="1388">
                  <c:v>327.03280000000001</c:v>
                </c:pt>
                <c:pt idx="1389">
                  <c:v>328.95429999999999</c:v>
                </c:pt>
                <c:pt idx="1390">
                  <c:v>335.38979999999964</c:v>
                </c:pt>
                <c:pt idx="1391">
                  <c:v>336.4</c:v>
                </c:pt>
                <c:pt idx="1392">
                  <c:v>361.36</c:v>
                </c:pt>
                <c:pt idx="1393">
                  <c:v>367.38380000000001</c:v>
                </c:pt>
                <c:pt idx="1394">
                  <c:v>368.34460000000126</c:v>
                </c:pt>
                <c:pt idx="1395">
                  <c:v>370.82129999999898</c:v>
                </c:pt>
                <c:pt idx="1396">
                  <c:v>371.76</c:v>
                </c:pt>
                <c:pt idx="1397">
                  <c:v>378</c:v>
                </c:pt>
                <c:pt idx="1398">
                  <c:v>379.24279999999999</c:v>
                </c:pt>
                <c:pt idx="1399">
                  <c:v>380.38129999999899</c:v>
                </c:pt>
                <c:pt idx="1400">
                  <c:v>382.16</c:v>
                </c:pt>
                <c:pt idx="1401">
                  <c:v>384.24</c:v>
                </c:pt>
                <c:pt idx="1402">
                  <c:v>387.41480000000001</c:v>
                </c:pt>
                <c:pt idx="1403">
                  <c:v>389.58069999999969</c:v>
                </c:pt>
                <c:pt idx="1404">
                  <c:v>390.15390000000002</c:v>
                </c:pt>
                <c:pt idx="1405">
                  <c:v>391.13709999999969</c:v>
                </c:pt>
                <c:pt idx="1406">
                  <c:v>392.20940000000002</c:v>
                </c:pt>
                <c:pt idx="1407">
                  <c:v>392.52029999999911</c:v>
                </c:pt>
                <c:pt idx="1408">
                  <c:v>398.72719999999867</c:v>
                </c:pt>
                <c:pt idx="1409">
                  <c:v>398.8</c:v>
                </c:pt>
                <c:pt idx="1410">
                  <c:v>399.01849999999911</c:v>
                </c:pt>
                <c:pt idx="1411">
                  <c:v>407.03160000000003</c:v>
                </c:pt>
                <c:pt idx="1412">
                  <c:v>408.69560000000001</c:v>
                </c:pt>
                <c:pt idx="1413">
                  <c:v>410.9729999999991</c:v>
                </c:pt>
                <c:pt idx="1414">
                  <c:v>426.66390000000001</c:v>
                </c:pt>
                <c:pt idx="1415">
                  <c:v>427.91039999999867</c:v>
                </c:pt>
                <c:pt idx="1416">
                  <c:v>429.23719999999855</c:v>
                </c:pt>
                <c:pt idx="1417">
                  <c:v>431.38979999999964</c:v>
                </c:pt>
                <c:pt idx="1418">
                  <c:v>432.08</c:v>
                </c:pt>
                <c:pt idx="1419">
                  <c:v>432.73709999999892</c:v>
                </c:pt>
                <c:pt idx="1420">
                  <c:v>440.4</c:v>
                </c:pt>
                <c:pt idx="1421">
                  <c:v>453.21480000000008</c:v>
                </c:pt>
                <c:pt idx="1422">
                  <c:v>456.00240000000002</c:v>
                </c:pt>
                <c:pt idx="1423">
                  <c:v>457.04</c:v>
                </c:pt>
                <c:pt idx="1424">
                  <c:v>457.32440000000008</c:v>
                </c:pt>
                <c:pt idx="1425">
                  <c:v>458.44849999999963</c:v>
                </c:pt>
                <c:pt idx="1426">
                  <c:v>461.2</c:v>
                </c:pt>
                <c:pt idx="1427">
                  <c:v>461.53629999999868</c:v>
                </c:pt>
                <c:pt idx="1428">
                  <c:v>464.3451</c:v>
                </c:pt>
                <c:pt idx="1429">
                  <c:v>466.38389999999993</c:v>
                </c:pt>
                <c:pt idx="1430">
                  <c:v>467.21080000000001</c:v>
                </c:pt>
                <c:pt idx="1431">
                  <c:v>472.88749999999999</c:v>
                </c:pt>
                <c:pt idx="1432">
                  <c:v>473.0652</c:v>
                </c:pt>
                <c:pt idx="1433">
                  <c:v>474.25669999999963</c:v>
                </c:pt>
                <c:pt idx="1434">
                  <c:v>478.90230000000003</c:v>
                </c:pt>
                <c:pt idx="1435">
                  <c:v>478.96589999999969</c:v>
                </c:pt>
                <c:pt idx="1436">
                  <c:v>482</c:v>
                </c:pt>
                <c:pt idx="1437">
                  <c:v>484.66699999999969</c:v>
                </c:pt>
                <c:pt idx="1438">
                  <c:v>486.20589999999999</c:v>
                </c:pt>
                <c:pt idx="1439">
                  <c:v>488.09009999999898</c:v>
                </c:pt>
                <c:pt idx="1440">
                  <c:v>490.32</c:v>
                </c:pt>
                <c:pt idx="1441">
                  <c:v>494.47999999999911</c:v>
                </c:pt>
                <c:pt idx="1442">
                  <c:v>497.84010000000001</c:v>
                </c:pt>
                <c:pt idx="1443">
                  <c:v>504.59009999999898</c:v>
                </c:pt>
                <c:pt idx="1444">
                  <c:v>507.22049999999911</c:v>
                </c:pt>
                <c:pt idx="1445">
                  <c:v>507.99769999999899</c:v>
                </c:pt>
                <c:pt idx="1446">
                  <c:v>515.28000000000054</c:v>
                </c:pt>
                <c:pt idx="1447">
                  <c:v>521.10209999999938</c:v>
                </c:pt>
                <c:pt idx="1448">
                  <c:v>523.6</c:v>
                </c:pt>
                <c:pt idx="1449">
                  <c:v>525.6635</c:v>
                </c:pt>
                <c:pt idx="1450">
                  <c:v>528.60799999999949</c:v>
                </c:pt>
                <c:pt idx="1451">
                  <c:v>528.78800000000228</c:v>
                </c:pt>
                <c:pt idx="1452">
                  <c:v>530.70950000000005</c:v>
                </c:pt>
                <c:pt idx="1453">
                  <c:v>533.58069999999998</c:v>
                </c:pt>
                <c:pt idx="1454">
                  <c:v>534.41380000000004</c:v>
                </c:pt>
                <c:pt idx="1455">
                  <c:v>534.55399999999997</c:v>
                </c:pt>
                <c:pt idx="1456">
                  <c:v>536.13530000000003</c:v>
                </c:pt>
                <c:pt idx="1457">
                  <c:v>539.52319999999997</c:v>
                </c:pt>
                <c:pt idx="1458">
                  <c:v>544.4</c:v>
                </c:pt>
                <c:pt idx="1459">
                  <c:v>546.524</c:v>
                </c:pt>
                <c:pt idx="1460">
                  <c:v>556.88</c:v>
                </c:pt>
                <c:pt idx="1461">
                  <c:v>559.20320000000004</c:v>
                </c:pt>
                <c:pt idx="1462">
                  <c:v>560.32699999999784</c:v>
                </c:pt>
                <c:pt idx="1463">
                  <c:v>561.04</c:v>
                </c:pt>
                <c:pt idx="1464">
                  <c:v>567.97940000000051</c:v>
                </c:pt>
                <c:pt idx="1465">
                  <c:v>569.02890000000002</c:v>
                </c:pt>
                <c:pt idx="1466">
                  <c:v>569.13900000000001</c:v>
                </c:pt>
                <c:pt idx="1467">
                  <c:v>574.077</c:v>
                </c:pt>
                <c:pt idx="1468">
                  <c:v>577.1146</c:v>
                </c:pt>
                <c:pt idx="1469">
                  <c:v>577.13900000000001</c:v>
                </c:pt>
                <c:pt idx="1470">
                  <c:v>579.96389999999997</c:v>
                </c:pt>
                <c:pt idx="1471">
                  <c:v>580.66789999999946</c:v>
                </c:pt>
                <c:pt idx="1472">
                  <c:v>580.94789999999796</c:v>
                </c:pt>
                <c:pt idx="1473">
                  <c:v>581.21830000000193</c:v>
                </c:pt>
                <c:pt idx="1474">
                  <c:v>584.16659999999808</c:v>
                </c:pt>
                <c:pt idx="1475">
                  <c:v>588.35379999999998</c:v>
                </c:pt>
                <c:pt idx="1476">
                  <c:v>592.34059999999783</c:v>
                </c:pt>
                <c:pt idx="1477">
                  <c:v>596.16599999999949</c:v>
                </c:pt>
                <c:pt idx="1478">
                  <c:v>599.66789999999946</c:v>
                </c:pt>
                <c:pt idx="1479">
                  <c:v>600.46449999999948</c:v>
                </c:pt>
                <c:pt idx="1480">
                  <c:v>601.33749999999748</c:v>
                </c:pt>
                <c:pt idx="1481">
                  <c:v>603.59519999999998</c:v>
                </c:pt>
                <c:pt idx="1482">
                  <c:v>606.79999999999995</c:v>
                </c:pt>
                <c:pt idx="1483">
                  <c:v>616.65229999999758</c:v>
                </c:pt>
                <c:pt idx="1484">
                  <c:v>617.17600000000004</c:v>
                </c:pt>
                <c:pt idx="1485">
                  <c:v>620.29580000000055</c:v>
                </c:pt>
                <c:pt idx="1486">
                  <c:v>623.90119999999808</c:v>
                </c:pt>
                <c:pt idx="1487">
                  <c:v>627.85689999999784</c:v>
                </c:pt>
                <c:pt idx="1488">
                  <c:v>635.38940000000002</c:v>
                </c:pt>
                <c:pt idx="1489">
                  <c:v>635.96589999999946</c:v>
                </c:pt>
                <c:pt idx="1490">
                  <c:v>639.77590000000055</c:v>
                </c:pt>
                <c:pt idx="1491">
                  <c:v>640.08000000000004</c:v>
                </c:pt>
                <c:pt idx="1492">
                  <c:v>644.24</c:v>
                </c:pt>
                <c:pt idx="1493">
                  <c:v>646.95889999999997</c:v>
                </c:pt>
                <c:pt idx="1494">
                  <c:v>648.4</c:v>
                </c:pt>
                <c:pt idx="1495">
                  <c:v>648.49249999999938</c:v>
                </c:pt>
                <c:pt idx="1496">
                  <c:v>649.54789999999946</c:v>
                </c:pt>
                <c:pt idx="1497">
                  <c:v>655.41759999999783</c:v>
                </c:pt>
                <c:pt idx="1498">
                  <c:v>659.88009999999997</c:v>
                </c:pt>
                <c:pt idx="1499">
                  <c:v>660.88</c:v>
                </c:pt>
                <c:pt idx="1500">
                  <c:v>662.41129999999771</c:v>
                </c:pt>
                <c:pt idx="1501">
                  <c:v>665.04</c:v>
                </c:pt>
                <c:pt idx="1502">
                  <c:v>665.21299999999997</c:v>
                </c:pt>
                <c:pt idx="1503">
                  <c:v>666.19150000000002</c:v>
                </c:pt>
                <c:pt idx="1504">
                  <c:v>669.2</c:v>
                </c:pt>
                <c:pt idx="1505">
                  <c:v>672.29259999999999</c:v>
                </c:pt>
                <c:pt idx="1506">
                  <c:v>681.5453</c:v>
                </c:pt>
                <c:pt idx="1507">
                  <c:v>682.74630000000002</c:v>
                </c:pt>
                <c:pt idx="1508">
                  <c:v>686.40419999999949</c:v>
                </c:pt>
                <c:pt idx="1509">
                  <c:v>694.0865</c:v>
                </c:pt>
                <c:pt idx="1510">
                  <c:v>694.82389999999998</c:v>
                </c:pt>
                <c:pt idx="1511">
                  <c:v>702.48</c:v>
                </c:pt>
                <c:pt idx="1512">
                  <c:v>710.8</c:v>
                </c:pt>
                <c:pt idx="1513">
                  <c:v>727.8809</c:v>
                </c:pt>
                <c:pt idx="1514">
                  <c:v>730.56459999999947</c:v>
                </c:pt>
                <c:pt idx="1515">
                  <c:v>732.50159999999948</c:v>
                </c:pt>
                <c:pt idx="1516">
                  <c:v>734.45639999999946</c:v>
                </c:pt>
                <c:pt idx="1517">
                  <c:v>739.22519999999997</c:v>
                </c:pt>
                <c:pt idx="1518">
                  <c:v>740.85279999999796</c:v>
                </c:pt>
                <c:pt idx="1519">
                  <c:v>742.13279999999997</c:v>
                </c:pt>
                <c:pt idx="1520">
                  <c:v>745.24400000000003</c:v>
                </c:pt>
                <c:pt idx="1521">
                  <c:v>750.84949999999947</c:v>
                </c:pt>
                <c:pt idx="1522">
                  <c:v>751.10749999999996</c:v>
                </c:pt>
                <c:pt idx="1523">
                  <c:v>760.94209999999759</c:v>
                </c:pt>
                <c:pt idx="1524">
                  <c:v>761.28689999999995</c:v>
                </c:pt>
                <c:pt idx="1525">
                  <c:v>763.20830000000217</c:v>
                </c:pt>
                <c:pt idx="1526">
                  <c:v>768.4</c:v>
                </c:pt>
                <c:pt idx="1527">
                  <c:v>769.53909999999996</c:v>
                </c:pt>
                <c:pt idx="1528">
                  <c:v>771.24770000000001</c:v>
                </c:pt>
                <c:pt idx="1529">
                  <c:v>773.2</c:v>
                </c:pt>
                <c:pt idx="1530">
                  <c:v>781.75829999999996</c:v>
                </c:pt>
                <c:pt idx="1531">
                  <c:v>783.38390000000004</c:v>
                </c:pt>
                <c:pt idx="1532">
                  <c:v>790.10900000000004</c:v>
                </c:pt>
                <c:pt idx="1533">
                  <c:v>794</c:v>
                </c:pt>
                <c:pt idx="1534">
                  <c:v>794.56370000000004</c:v>
                </c:pt>
                <c:pt idx="1535">
                  <c:v>796.12400000000002</c:v>
                </c:pt>
                <c:pt idx="1536">
                  <c:v>797.33939999999996</c:v>
                </c:pt>
                <c:pt idx="1537">
                  <c:v>799.71640000000002</c:v>
                </c:pt>
                <c:pt idx="1538">
                  <c:v>799.83539999999948</c:v>
                </c:pt>
                <c:pt idx="1539">
                  <c:v>809.32370000000003</c:v>
                </c:pt>
                <c:pt idx="1540">
                  <c:v>810.97469999999998</c:v>
                </c:pt>
                <c:pt idx="1541">
                  <c:v>814.8</c:v>
                </c:pt>
                <c:pt idx="1542">
                  <c:v>815.31109999999808</c:v>
                </c:pt>
                <c:pt idx="1543">
                  <c:v>820.90159999999946</c:v>
                </c:pt>
                <c:pt idx="1544">
                  <c:v>827.25310000000002</c:v>
                </c:pt>
                <c:pt idx="1545">
                  <c:v>831.60450000000003</c:v>
                </c:pt>
                <c:pt idx="1546">
                  <c:v>832.28340000000264</c:v>
                </c:pt>
                <c:pt idx="1547">
                  <c:v>838.14589999999998</c:v>
                </c:pt>
                <c:pt idx="1548">
                  <c:v>839.17800000000193</c:v>
                </c:pt>
                <c:pt idx="1549">
                  <c:v>839.39390000000003</c:v>
                </c:pt>
                <c:pt idx="1550">
                  <c:v>857.36069999999722</c:v>
                </c:pt>
                <c:pt idx="1551">
                  <c:v>866.18460000000005</c:v>
                </c:pt>
                <c:pt idx="1552">
                  <c:v>869.66430000000003</c:v>
                </c:pt>
                <c:pt idx="1553">
                  <c:v>870.58190000000002</c:v>
                </c:pt>
                <c:pt idx="1554">
                  <c:v>875.82839999999999</c:v>
                </c:pt>
                <c:pt idx="1555">
                  <c:v>875.98569999999938</c:v>
                </c:pt>
                <c:pt idx="1556">
                  <c:v>883.88119999999947</c:v>
                </c:pt>
                <c:pt idx="1557">
                  <c:v>889.06519999999796</c:v>
                </c:pt>
                <c:pt idx="1558">
                  <c:v>889.50509999999997</c:v>
                </c:pt>
                <c:pt idx="1559">
                  <c:v>889.97940000000051</c:v>
                </c:pt>
                <c:pt idx="1560">
                  <c:v>897.86039999999946</c:v>
                </c:pt>
                <c:pt idx="1561">
                  <c:v>898</c:v>
                </c:pt>
                <c:pt idx="1562">
                  <c:v>898.63289999999949</c:v>
                </c:pt>
                <c:pt idx="1563">
                  <c:v>901.71340000000055</c:v>
                </c:pt>
                <c:pt idx="1564">
                  <c:v>904.22709999999938</c:v>
                </c:pt>
                <c:pt idx="1565">
                  <c:v>906.11389999999994</c:v>
                </c:pt>
                <c:pt idx="1566">
                  <c:v>906.31999999999948</c:v>
                </c:pt>
                <c:pt idx="1567">
                  <c:v>913.89070000000004</c:v>
                </c:pt>
                <c:pt idx="1568">
                  <c:v>917.24950000000001</c:v>
                </c:pt>
                <c:pt idx="1569">
                  <c:v>923.11850000000004</c:v>
                </c:pt>
                <c:pt idx="1570">
                  <c:v>927.49469999999997</c:v>
                </c:pt>
                <c:pt idx="1571">
                  <c:v>931.28000000000054</c:v>
                </c:pt>
                <c:pt idx="1572">
                  <c:v>936.91430000000003</c:v>
                </c:pt>
                <c:pt idx="1573">
                  <c:v>939.6</c:v>
                </c:pt>
                <c:pt idx="1574">
                  <c:v>942.70640000000003</c:v>
                </c:pt>
                <c:pt idx="1575">
                  <c:v>942.86969999999758</c:v>
                </c:pt>
                <c:pt idx="1576">
                  <c:v>952.60730000000001</c:v>
                </c:pt>
                <c:pt idx="1577">
                  <c:v>953.43470000000002</c:v>
                </c:pt>
                <c:pt idx="1578">
                  <c:v>960.4</c:v>
                </c:pt>
                <c:pt idx="1579">
                  <c:v>963.08299999999997</c:v>
                </c:pt>
                <c:pt idx="1580">
                  <c:v>968.03639999999996</c:v>
                </c:pt>
                <c:pt idx="1581">
                  <c:v>968.4</c:v>
                </c:pt>
                <c:pt idx="1582">
                  <c:v>980.49689999999998</c:v>
                </c:pt>
                <c:pt idx="1583">
                  <c:v>981.2</c:v>
                </c:pt>
                <c:pt idx="1584">
                  <c:v>981.36449999999809</c:v>
                </c:pt>
                <c:pt idx="1585">
                  <c:v>998.00450000000001</c:v>
                </c:pt>
                <c:pt idx="1586">
                  <c:v>1001.472</c:v>
                </c:pt>
                <c:pt idx="1587">
                  <c:v>1005.626</c:v>
                </c:pt>
                <c:pt idx="1588">
                  <c:v>1010.3199999999994</c:v>
                </c:pt>
                <c:pt idx="1589">
                  <c:v>1016.25</c:v>
                </c:pt>
                <c:pt idx="1590">
                  <c:v>1023.6980000000005</c:v>
                </c:pt>
                <c:pt idx="1591">
                  <c:v>1031.6689999999999</c:v>
                </c:pt>
                <c:pt idx="1592">
                  <c:v>1034.463</c:v>
                </c:pt>
                <c:pt idx="1593">
                  <c:v>1035.098</c:v>
                </c:pt>
                <c:pt idx="1594">
                  <c:v>1043.463</c:v>
                </c:pt>
                <c:pt idx="1595">
                  <c:v>1045.7170000000001</c:v>
                </c:pt>
                <c:pt idx="1596">
                  <c:v>1048.4000000000001</c:v>
                </c:pt>
                <c:pt idx="1597">
                  <c:v>1048.6859999999999</c:v>
                </c:pt>
                <c:pt idx="1598">
                  <c:v>1049.509</c:v>
                </c:pt>
                <c:pt idx="1599">
                  <c:v>1050.6699999999998</c:v>
                </c:pt>
                <c:pt idx="1600">
                  <c:v>1051.808</c:v>
                </c:pt>
                <c:pt idx="1601">
                  <c:v>1060.24</c:v>
                </c:pt>
                <c:pt idx="1602">
                  <c:v>1064.4000000000001</c:v>
                </c:pt>
                <c:pt idx="1603">
                  <c:v>1065.749</c:v>
                </c:pt>
                <c:pt idx="1604">
                  <c:v>1077.829</c:v>
                </c:pt>
                <c:pt idx="1605">
                  <c:v>1082.797</c:v>
                </c:pt>
                <c:pt idx="1606">
                  <c:v>1086.0939999999998</c:v>
                </c:pt>
                <c:pt idx="1607">
                  <c:v>1087.2839999999999</c:v>
                </c:pt>
                <c:pt idx="1608">
                  <c:v>1088.4000000000001</c:v>
                </c:pt>
                <c:pt idx="1609">
                  <c:v>1104.4490000000001</c:v>
                </c:pt>
                <c:pt idx="1610">
                  <c:v>1106.752</c:v>
                </c:pt>
                <c:pt idx="1611">
                  <c:v>1107.1529999999998</c:v>
                </c:pt>
                <c:pt idx="1612">
                  <c:v>1115.0929999999998</c:v>
                </c:pt>
                <c:pt idx="1613">
                  <c:v>1116.8629999999998</c:v>
                </c:pt>
                <c:pt idx="1614">
                  <c:v>1120.479</c:v>
                </c:pt>
                <c:pt idx="1615">
                  <c:v>1121.578</c:v>
                </c:pt>
                <c:pt idx="1616">
                  <c:v>1127.202</c:v>
                </c:pt>
                <c:pt idx="1617">
                  <c:v>1132.001</c:v>
                </c:pt>
                <c:pt idx="1618">
                  <c:v>1134.912</c:v>
                </c:pt>
                <c:pt idx="1619">
                  <c:v>1136.6559999999999</c:v>
                </c:pt>
                <c:pt idx="1620">
                  <c:v>1138.338</c:v>
                </c:pt>
                <c:pt idx="1621">
                  <c:v>1145.2260000000001</c:v>
                </c:pt>
                <c:pt idx="1622">
                  <c:v>1145.5819999999999</c:v>
                </c:pt>
                <c:pt idx="1623">
                  <c:v>1165.627</c:v>
                </c:pt>
                <c:pt idx="1624">
                  <c:v>1167.115</c:v>
                </c:pt>
                <c:pt idx="1625">
                  <c:v>1168.27</c:v>
                </c:pt>
                <c:pt idx="1626">
                  <c:v>1168.4000000000001</c:v>
                </c:pt>
                <c:pt idx="1627">
                  <c:v>1169.3409999999999</c:v>
                </c:pt>
                <c:pt idx="1628">
                  <c:v>1173.4939999999999</c:v>
                </c:pt>
                <c:pt idx="1629">
                  <c:v>1178.511</c:v>
                </c:pt>
                <c:pt idx="1630">
                  <c:v>1179.33</c:v>
                </c:pt>
                <c:pt idx="1631">
                  <c:v>1180.857</c:v>
                </c:pt>
                <c:pt idx="1632">
                  <c:v>1183.3709999999999</c:v>
                </c:pt>
                <c:pt idx="1633">
                  <c:v>1185.463</c:v>
                </c:pt>
                <c:pt idx="1634">
                  <c:v>1189.2</c:v>
                </c:pt>
                <c:pt idx="1635">
                  <c:v>1189.712</c:v>
                </c:pt>
                <c:pt idx="1636">
                  <c:v>1194.5929999999998</c:v>
                </c:pt>
                <c:pt idx="1637">
                  <c:v>1194.8639999999998</c:v>
                </c:pt>
                <c:pt idx="1638">
                  <c:v>1198.83</c:v>
                </c:pt>
                <c:pt idx="1639">
                  <c:v>1200.345</c:v>
                </c:pt>
                <c:pt idx="1640">
                  <c:v>1202.865</c:v>
                </c:pt>
                <c:pt idx="1641">
                  <c:v>1206.318</c:v>
                </c:pt>
                <c:pt idx="1642">
                  <c:v>1207.4490000000001</c:v>
                </c:pt>
                <c:pt idx="1643">
                  <c:v>1207.6909999999998</c:v>
                </c:pt>
                <c:pt idx="1644">
                  <c:v>1208.991</c:v>
                </c:pt>
                <c:pt idx="1645">
                  <c:v>1209.6229999999998</c:v>
                </c:pt>
                <c:pt idx="1646">
                  <c:v>1210.646</c:v>
                </c:pt>
                <c:pt idx="1647">
                  <c:v>1210.895</c:v>
                </c:pt>
                <c:pt idx="1648">
                  <c:v>1213.7660000000001</c:v>
                </c:pt>
                <c:pt idx="1649">
                  <c:v>1215.9480000000001</c:v>
                </c:pt>
                <c:pt idx="1650">
                  <c:v>1219.9870000000001</c:v>
                </c:pt>
                <c:pt idx="1651">
                  <c:v>1221.627</c:v>
                </c:pt>
                <c:pt idx="1652">
                  <c:v>1223.8869999999999</c:v>
                </c:pt>
                <c:pt idx="1653">
                  <c:v>1227.6759999999999</c:v>
                </c:pt>
                <c:pt idx="1654">
                  <c:v>1228.336</c:v>
                </c:pt>
                <c:pt idx="1655">
                  <c:v>1235.2650000000001</c:v>
                </c:pt>
                <c:pt idx="1656">
                  <c:v>1237.2650000000001</c:v>
                </c:pt>
                <c:pt idx="1657">
                  <c:v>1248.7049999999999</c:v>
                </c:pt>
                <c:pt idx="1658">
                  <c:v>1250.046</c:v>
                </c:pt>
                <c:pt idx="1659">
                  <c:v>1254.9390000000001</c:v>
                </c:pt>
                <c:pt idx="1660">
                  <c:v>1255.443</c:v>
                </c:pt>
                <c:pt idx="1661">
                  <c:v>1259.2539999999999</c:v>
                </c:pt>
                <c:pt idx="1662">
                  <c:v>1264.7550000000001</c:v>
                </c:pt>
                <c:pt idx="1663">
                  <c:v>1269.518</c:v>
                </c:pt>
                <c:pt idx="1664">
                  <c:v>1270.8699999999999</c:v>
                </c:pt>
                <c:pt idx="1665">
                  <c:v>1272.4000000000001</c:v>
                </c:pt>
                <c:pt idx="1666">
                  <c:v>1276.569</c:v>
                </c:pt>
                <c:pt idx="1667">
                  <c:v>1282.9760000000001</c:v>
                </c:pt>
                <c:pt idx="1668">
                  <c:v>1286.72</c:v>
                </c:pt>
                <c:pt idx="1669">
                  <c:v>1293.8869999999999</c:v>
                </c:pt>
                <c:pt idx="1670">
                  <c:v>1295.317</c:v>
                </c:pt>
                <c:pt idx="1671">
                  <c:v>1296.539</c:v>
                </c:pt>
                <c:pt idx="1672">
                  <c:v>1296.8229999999999</c:v>
                </c:pt>
                <c:pt idx="1673">
                  <c:v>1301.1949999999956</c:v>
                </c:pt>
                <c:pt idx="1674">
                  <c:v>1302.1829999999998</c:v>
                </c:pt>
                <c:pt idx="1675">
                  <c:v>1307.963</c:v>
                </c:pt>
                <c:pt idx="1676">
                  <c:v>1315.2070000000001</c:v>
                </c:pt>
                <c:pt idx="1677">
                  <c:v>1318.8419999999999</c:v>
                </c:pt>
                <c:pt idx="1678">
                  <c:v>1320.6859999999999</c:v>
                </c:pt>
                <c:pt idx="1679">
                  <c:v>1334.2090000000001</c:v>
                </c:pt>
                <c:pt idx="1680">
                  <c:v>1336.9170000000001</c:v>
                </c:pt>
                <c:pt idx="1681">
                  <c:v>1338.944</c:v>
                </c:pt>
                <c:pt idx="1682">
                  <c:v>1339.3619999999999</c:v>
                </c:pt>
                <c:pt idx="1683">
                  <c:v>1339.74</c:v>
                </c:pt>
                <c:pt idx="1684">
                  <c:v>1345.27</c:v>
                </c:pt>
                <c:pt idx="1685">
                  <c:v>1347.4560000000001</c:v>
                </c:pt>
                <c:pt idx="1686">
                  <c:v>1348.1699999999998</c:v>
                </c:pt>
                <c:pt idx="1687">
                  <c:v>1348.578</c:v>
                </c:pt>
                <c:pt idx="1688">
                  <c:v>1351.8819999999998</c:v>
                </c:pt>
                <c:pt idx="1689">
                  <c:v>1352.2160000000001</c:v>
                </c:pt>
                <c:pt idx="1690">
                  <c:v>1353.2639999999999</c:v>
                </c:pt>
                <c:pt idx="1691">
                  <c:v>1368.4</c:v>
                </c:pt>
                <c:pt idx="1692">
                  <c:v>1373.482</c:v>
                </c:pt>
                <c:pt idx="1693">
                  <c:v>1382.3799999999999</c:v>
                </c:pt>
                <c:pt idx="1694">
                  <c:v>1383.4070000000011</c:v>
                </c:pt>
                <c:pt idx="1695">
                  <c:v>1386.7460000000001</c:v>
                </c:pt>
                <c:pt idx="1696">
                  <c:v>1390.7560000000001</c:v>
                </c:pt>
                <c:pt idx="1697">
                  <c:v>1396.098</c:v>
                </c:pt>
                <c:pt idx="1698">
                  <c:v>1397.2</c:v>
                </c:pt>
                <c:pt idx="1699">
                  <c:v>1402.136</c:v>
                </c:pt>
                <c:pt idx="1700">
                  <c:v>1402.605</c:v>
                </c:pt>
                <c:pt idx="1701">
                  <c:v>1411.45</c:v>
                </c:pt>
                <c:pt idx="1702">
                  <c:v>1413.3939999999998</c:v>
                </c:pt>
                <c:pt idx="1703">
                  <c:v>1418</c:v>
                </c:pt>
                <c:pt idx="1704">
                  <c:v>1418.6949999999956</c:v>
                </c:pt>
                <c:pt idx="1705">
                  <c:v>1419.2850000000001</c:v>
                </c:pt>
                <c:pt idx="1706">
                  <c:v>1420.078</c:v>
                </c:pt>
                <c:pt idx="1707">
                  <c:v>1421.096</c:v>
                </c:pt>
                <c:pt idx="1708">
                  <c:v>1424.1969999999999</c:v>
                </c:pt>
                <c:pt idx="1709">
                  <c:v>1433.8039999999999</c:v>
                </c:pt>
                <c:pt idx="1710">
                  <c:v>1437.6979999999999</c:v>
                </c:pt>
                <c:pt idx="1711">
                  <c:v>1438.8</c:v>
                </c:pt>
                <c:pt idx="1712">
                  <c:v>1440.326</c:v>
                </c:pt>
                <c:pt idx="1713">
                  <c:v>1442.1969999999999</c:v>
                </c:pt>
                <c:pt idx="1714">
                  <c:v>1442.5060000000001</c:v>
                </c:pt>
                <c:pt idx="1715">
                  <c:v>1444.8939999999998</c:v>
                </c:pt>
                <c:pt idx="1716">
                  <c:v>1448.4</c:v>
                </c:pt>
                <c:pt idx="1717">
                  <c:v>1450.4190000000001</c:v>
                </c:pt>
                <c:pt idx="1718">
                  <c:v>1454.6909999999998</c:v>
                </c:pt>
                <c:pt idx="1719">
                  <c:v>1455.424</c:v>
                </c:pt>
                <c:pt idx="1720">
                  <c:v>1459.3619999999999</c:v>
                </c:pt>
                <c:pt idx="1721">
                  <c:v>1467.92</c:v>
                </c:pt>
                <c:pt idx="1722">
                  <c:v>1469.556</c:v>
                </c:pt>
                <c:pt idx="1723">
                  <c:v>1473.6019999999999</c:v>
                </c:pt>
                <c:pt idx="1724">
                  <c:v>1481.8409999999999</c:v>
                </c:pt>
                <c:pt idx="1725">
                  <c:v>1484.962</c:v>
                </c:pt>
                <c:pt idx="1726">
                  <c:v>1490.9770000000001</c:v>
                </c:pt>
                <c:pt idx="1727">
                  <c:v>1509.52</c:v>
                </c:pt>
                <c:pt idx="1728">
                  <c:v>1517.2370000000001</c:v>
                </c:pt>
                <c:pt idx="1729">
                  <c:v>1517.309</c:v>
                </c:pt>
                <c:pt idx="1730">
                  <c:v>1521.828</c:v>
                </c:pt>
                <c:pt idx="1731">
                  <c:v>1524.768</c:v>
                </c:pt>
                <c:pt idx="1732">
                  <c:v>1526.2829999999999</c:v>
                </c:pt>
                <c:pt idx="1733">
                  <c:v>1528.4</c:v>
                </c:pt>
                <c:pt idx="1734">
                  <c:v>1529.847</c:v>
                </c:pt>
                <c:pt idx="1735">
                  <c:v>1529.8779999999999</c:v>
                </c:pt>
                <c:pt idx="1736">
                  <c:v>1532.729</c:v>
                </c:pt>
                <c:pt idx="1737">
                  <c:v>1537.5639999999999</c:v>
                </c:pt>
                <c:pt idx="1738">
                  <c:v>1537.818</c:v>
                </c:pt>
                <c:pt idx="1739">
                  <c:v>1540.9180000000001</c:v>
                </c:pt>
                <c:pt idx="1740">
                  <c:v>1541.4190000000001</c:v>
                </c:pt>
                <c:pt idx="1741">
                  <c:v>1545.568</c:v>
                </c:pt>
                <c:pt idx="1742">
                  <c:v>1547.3619999999999</c:v>
                </c:pt>
                <c:pt idx="1743">
                  <c:v>1554.7329999999999</c:v>
                </c:pt>
                <c:pt idx="1744">
                  <c:v>1558.953</c:v>
                </c:pt>
                <c:pt idx="1745">
                  <c:v>1561.7460000000001</c:v>
                </c:pt>
                <c:pt idx="1746">
                  <c:v>1563.9</c:v>
                </c:pt>
                <c:pt idx="1747">
                  <c:v>1566.3679999999999</c:v>
                </c:pt>
                <c:pt idx="1748">
                  <c:v>1567.4150000000011</c:v>
                </c:pt>
                <c:pt idx="1749">
                  <c:v>1567.4270000000001</c:v>
                </c:pt>
                <c:pt idx="1750">
                  <c:v>1571.2760000000001</c:v>
                </c:pt>
                <c:pt idx="1751">
                  <c:v>1575.327</c:v>
                </c:pt>
                <c:pt idx="1752">
                  <c:v>1584.1949999999956</c:v>
                </c:pt>
                <c:pt idx="1753">
                  <c:v>1584.4</c:v>
                </c:pt>
                <c:pt idx="1754">
                  <c:v>1584.53</c:v>
                </c:pt>
                <c:pt idx="1755">
                  <c:v>1585.646</c:v>
                </c:pt>
                <c:pt idx="1756">
                  <c:v>1589.558</c:v>
                </c:pt>
                <c:pt idx="1757">
                  <c:v>1593.8519999999999</c:v>
                </c:pt>
                <c:pt idx="1758">
                  <c:v>1599.7570000000001</c:v>
                </c:pt>
                <c:pt idx="1759">
                  <c:v>1600.1969999999999</c:v>
                </c:pt>
                <c:pt idx="1760">
                  <c:v>1601.461</c:v>
                </c:pt>
                <c:pt idx="1761">
                  <c:v>1605.2</c:v>
                </c:pt>
                <c:pt idx="1762">
                  <c:v>1606.7370000000001</c:v>
                </c:pt>
                <c:pt idx="1763">
                  <c:v>1607.9680000000001</c:v>
                </c:pt>
                <c:pt idx="1764">
                  <c:v>1608.4</c:v>
                </c:pt>
                <c:pt idx="1765">
                  <c:v>1609.376</c:v>
                </c:pt>
                <c:pt idx="1766">
                  <c:v>1614.73</c:v>
                </c:pt>
                <c:pt idx="1767">
                  <c:v>1624.268</c:v>
                </c:pt>
                <c:pt idx="1768">
                  <c:v>1625.952</c:v>
                </c:pt>
                <c:pt idx="1769">
                  <c:v>1626.3909999999998</c:v>
                </c:pt>
                <c:pt idx="1770">
                  <c:v>1631.0719999999999</c:v>
                </c:pt>
                <c:pt idx="1771">
                  <c:v>1631.269</c:v>
                </c:pt>
                <c:pt idx="1772">
                  <c:v>1632.751</c:v>
                </c:pt>
                <c:pt idx="1773">
                  <c:v>1634.1189999999999</c:v>
                </c:pt>
                <c:pt idx="1774">
                  <c:v>1639.7249999999999</c:v>
                </c:pt>
                <c:pt idx="1775">
                  <c:v>1641.924</c:v>
                </c:pt>
                <c:pt idx="1776">
                  <c:v>1644.396</c:v>
                </c:pt>
                <c:pt idx="1777">
                  <c:v>1646.77</c:v>
                </c:pt>
                <c:pt idx="1778">
                  <c:v>1647.9290000000001</c:v>
                </c:pt>
                <c:pt idx="1779">
                  <c:v>1648.827</c:v>
                </c:pt>
                <c:pt idx="1780">
                  <c:v>1655.6799999999998</c:v>
                </c:pt>
                <c:pt idx="1781">
                  <c:v>1659.923</c:v>
                </c:pt>
                <c:pt idx="1782">
                  <c:v>1664.527</c:v>
                </c:pt>
                <c:pt idx="1783">
                  <c:v>1678.875</c:v>
                </c:pt>
                <c:pt idx="1784">
                  <c:v>1682.3629999999998</c:v>
                </c:pt>
                <c:pt idx="1785">
                  <c:v>1682.8919999999998</c:v>
                </c:pt>
                <c:pt idx="1786">
                  <c:v>1687.461</c:v>
                </c:pt>
                <c:pt idx="1787">
                  <c:v>1688.4</c:v>
                </c:pt>
                <c:pt idx="1788">
                  <c:v>1692.2180000000001</c:v>
                </c:pt>
                <c:pt idx="1789">
                  <c:v>1698.0170000000001</c:v>
                </c:pt>
                <c:pt idx="1790">
                  <c:v>1702.5929999999998</c:v>
                </c:pt>
                <c:pt idx="1791">
                  <c:v>1708.576</c:v>
                </c:pt>
                <c:pt idx="1792">
                  <c:v>1709.6569999999999</c:v>
                </c:pt>
                <c:pt idx="1793">
                  <c:v>1717.021</c:v>
                </c:pt>
                <c:pt idx="1794">
                  <c:v>1717.4290000000001</c:v>
                </c:pt>
                <c:pt idx="1795">
                  <c:v>1719.8739999999998</c:v>
                </c:pt>
                <c:pt idx="1796">
                  <c:v>1720.2149999999999</c:v>
                </c:pt>
                <c:pt idx="1797">
                  <c:v>1722.0260000000001</c:v>
                </c:pt>
                <c:pt idx="1798">
                  <c:v>1730.1229999999998</c:v>
                </c:pt>
                <c:pt idx="1799">
                  <c:v>1734.627</c:v>
                </c:pt>
                <c:pt idx="1800">
                  <c:v>1746.432</c:v>
                </c:pt>
                <c:pt idx="1801">
                  <c:v>1751.5119999999999</c:v>
                </c:pt>
                <c:pt idx="1802">
                  <c:v>1751.6939999999956</c:v>
                </c:pt>
                <c:pt idx="1803">
                  <c:v>1753.7060000000001</c:v>
                </c:pt>
                <c:pt idx="1804">
                  <c:v>1760.6009999999999</c:v>
                </c:pt>
                <c:pt idx="1805">
                  <c:v>1761.4739999999999</c:v>
                </c:pt>
                <c:pt idx="1806">
                  <c:v>1765.009</c:v>
                </c:pt>
                <c:pt idx="1807">
                  <c:v>1768.4</c:v>
                </c:pt>
                <c:pt idx="1808">
                  <c:v>1768.8629999999998</c:v>
                </c:pt>
                <c:pt idx="1809">
                  <c:v>1770.0629999999999</c:v>
                </c:pt>
                <c:pt idx="1810">
                  <c:v>1773.4380000000001</c:v>
                </c:pt>
                <c:pt idx="1811">
                  <c:v>1776.35</c:v>
                </c:pt>
                <c:pt idx="1812">
                  <c:v>1776.867</c:v>
                </c:pt>
                <c:pt idx="1813">
                  <c:v>1783.576</c:v>
                </c:pt>
                <c:pt idx="1814">
                  <c:v>1785.239</c:v>
                </c:pt>
                <c:pt idx="1815">
                  <c:v>1785.4349999999999</c:v>
                </c:pt>
                <c:pt idx="1816">
                  <c:v>1787.6079999999999</c:v>
                </c:pt>
                <c:pt idx="1817">
                  <c:v>1806.6719999999998</c:v>
                </c:pt>
                <c:pt idx="1818">
                  <c:v>1813.2</c:v>
                </c:pt>
                <c:pt idx="1819">
                  <c:v>1820.4050000000011</c:v>
                </c:pt>
                <c:pt idx="1820">
                  <c:v>1821.6969999999999</c:v>
                </c:pt>
                <c:pt idx="1821">
                  <c:v>1824.989</c:v>
                </c:pt>
                <c:pt idx="1822">
                  <c:v>1827.0989999999999</c:v>
                </c:pt>
                <c:pt idx="1823">
                  <c:v>1838.7939999999999</c:v>
                </c:pt>
                <c:pt idx="1824">
                  <c:v>1841.087</c:v>
                </c:pt>
                <c:pt idx="1825">
                  <c:v>1841.3</c:v>
                </c:pt>
                <c:pt idx="1826">
                  <c:v>1848.4</c:v>
                </c:pt>
                <c:pt idx="1827">
                  <c:v>1851.5429999999999</c:v>
                </c:pt>
                <c:pt idx="1828">
                  <c:v>1854.8619999999999</c:v>
                </c:pt>
                <c:pt idx="1829">
                  <c:v>1862.2670000000001</c:v>
                </c:pt>
                <c:pt idx="1830">
                  <c:v>1869.491</c:v>
                </c:pt>
                <c:pt idx="1831">
                  <c:v>1871.0939999999998</c:v>
                </c:pt>
                <c:pt idx="1832">
                  <c:v>1876.54</c:v>
                </c:pt>
                <c:pt idx="1833">
                  <c:v>1890.155</c:v>
                </c:pt>
                <c:pt idx="1834">
                  <c:v>1892.011</c:v>
                </c:pt>
                <c:pt idx="1835">
                  <c:v>1896.4</c:v>
                </c:pt>
                <c:pt idx="1836">
                  <c:v>1902.807</c:v>
                </c:pt>
                <c:pt idx="1837">
                  <c:v>1914.1739999999998</c:v>
                </c:pt>
                <c:pt idx="1838">
                  <c:v>1920.348</c:v>
                </c:pt>
                <c:pt idx="1839">
                  <c:v>1921.7149999999999</c:v>
                </c:pt>
                <c:pt idx="1840">
                  <c:v>1930.057</c:v>
                </c:pt>
                <c:pt idx="1841">
                  <c:v>1930.319</c:v>
                </c:pt>
                <c:pt idx="1842">
                  <c:v>1931.855</c:v>
                </c:pt>
                <c:pt idx="1843">
                  <c:v>1933.6409999999998</c:v>
                </c:pt>
                <c:pt idx="1844">
                  <c:v>1934.1309999999999</c:v>
                </c:pt>
                <c:pt idx="1845">
                  <c:v>1934.9770000000001</c:v>
                </c:pt>
                <c:pt idx="1846">
                  <c:v>1938</c:v>
                </c:pt>
                <c:pt idx="1847">
                  <c:v>1946.92</c:v>
                </c:pt>
                <c:pt idx="1848">
                  <c:v>1951.778</c:v>
                </c:pt>
                <c:pt idx="1849">
                  <c:v>1958.395</c:v>
                </c:pt>
                <c:pt idx="1850">
                  <c:v>1958.492</c:v>
                </c:pt>
                <c:pt idx="1851">
                  <c:v>1959.8150000000001</c:v>
                </c:pt>
                <c:pt idx="1852">
                  <c:v>1961.1879999999999</c:v>
                </c:pt>
                <c:pt idx="1853">
                  <c:v>1963.3619999999999</c:v>
                </c:pt>
                <c:pt idx="1854">
                  <c:v>1974.248</c:v>
                </c:pt>
                <c:pt idx="1855">
                  <c:v>1977.1709999999998</c:v>
                </c:pt>
                <c:pt idx="1856">
                  <c:v>1988.48</c:v>
                </c:pt>
                <c:pt idx="1857">
                  <c:v>1991.1809999999998</c:v>
                </c:pt>
                <c:pt idx="1858">
                  <c:v>1992.1829999999998</c:v>
                </c:pt>
                <c:pt idx="1859">
                  <c:v>2008.4</c:v>
                </c:pt>
                <c:pt idx="1860">
                  <c:v>2010.248</c:v>
                </c:pt>
                <c:pt idx="1861">
                  <c:v>2011.808</c:v>
                </c:pt>
                <c:pt idx="1862">
                  <c:v>2012.0409999999999</c:v>
                </c:pt>
                <c:pt idx="1863">
                  <c:v>2021.2</c:v>
                </c:pt>
                <c:pt idx="1864">
                  <c:v>2021.6639999999998</c:v>
                </c:pt>
                <c:pt idx="1865">
                  <c:v>2027.414</c:v>
                </c:pt>
                <c:pt idx="1866">
                  <c:v>2030.7190000000001</c:v>
                </c:pt>
                <c:pt idx="1867">
                  <c:v>2033.7329999999999</c:v>
                </c:pt>
                <c:pt idx="1868">
                  <c:v>2037.47</c:v>
                </c:pt>
                <c:pt idx="1869">
                  <c:v>2042.3439999999998</c:v>
                </c:pt>
                <c:pt idx="1870">
                  <c:v>2048.3360000000002</c:v>
                </c:pt>
                <c:pt idx="1871">
                  <c:v>2059.6770000000001</c:v>
                </c:pt>
                <c:pt idx="1872">
                  <c:v>2064.3670000000002</c:v>
                </c:pt>
                <c:pt idx="1873">
                  <c:v>2071.7310000000002</c:v>
                </c:pt>
                <c:pt idx="1874">
                  <c:v>2083.6479999999997</c:v>
                </c:pt>
                <c:pt idx="1875">
                  <c:v>2088.6669999999917</c:v>
                </c:pt>
                <c:pt idx="1876">
                  <c:v>2094.2170000000001</c:v>
                </c:pt>
                <c:pt idx="1877">
                  <c:v>2099.2639999999997</c:v>
                </c:pt>
                <c:pt idx="1878">
                  <c:v>2108.7659999999987</c:v>
                </c:pt>
                <c:pt idx="1879">
                  <c:v>2113.4670000000001</c:v>
                </c:pt>
                <c:pt idx="1880">
                  <c:v>2117.241</c:v>
                </c:pt>
                <c:pt idx="1881">
                  <c:v>2117.8140000000012</c:v>
                </c:pt>
                <c:pt idx="1882">
                  <c:v>2127.8670000000002</c:v>
                </c:pt>
                <c:pt idx="1883">
                  <c:v>2130.759</c:v>
                </c:pt>
                <c:pt idx="1884">
                  <c:v>2132.77</c:v>
                </c:pt>
                <c:pt idx="1885">
                  <c:v>2142.6379999999999</c:v>
                </c:pt>
                <c:pt idx="1886">
                  <c:v>2150.5430000000001</c:v>
                </c:pt>
                <c:pt idx="1887">
                  <c:v>2153.366</c:v>
                </c:pt>
                <c:pt idx="1888">
                  <c:v>2157.9659999999999</c:v>
                </c:pt>
                <c:pt idx="1889">
                  <c:v>2159.721</c:v>
                </c:pt>
                <c:pt idx="1890">
                  <c:v>2160.547</c:v>
                </c:pt>
                <c:pt idx="1891">
                  <c:v>2164.6999999999998</c:v>
                </c:pt>
                <c:pt idx="1892">
                  <c:v>2166.4140000000002</c:v>
                </c:pt>
                <c:pt idx="1893">
                  <c:v>2168.4</c:v>
                </c:pt>
                <c:pt idx="1894">
                  <c:v>2175.5659999999998</c:v>
                </c:pt>
                <c:pt idx="1895">
                  <c:v>2177.7629999999917</c:v>
                </c:pt>
                <c:pt idx="1896">
                  <c:v>2206.056</c:v>
                </c:pt>
                <c:pt idx="1897">
                  <c:v>2216.2959999999998</c:v>
                </c:pt>
                <c:pt idx="1898">
                  <c:v>2218.4409999999998</c:v>
                </c:pt>
                <c:pt idx="1899">
                  <c:v>2220.86</c:v>
                </c:pt>
                <c:pt idx="1900">
                  <c:v>2229.1999999999998</c:v>
                </c:pt>
                <c:pt idx="1901">
                  <c:v>2230.9140000000002</c:v>
                </c:pt>
                <c:pt idx="1902">
                  <c:v>2242.7779999999998</c:v>
                </c:pt>
                <c:pt idx="1903">
                  <c:v>2247.5859999999998</c:v>
                </c:pt>
                <c:pt idx="1904">
                  <c:v>2250.5149999999999</c:v>
                </c:pt>
                <c:pt idx="1905">
                  <c:v>2250.9760000000001</c:v>
                </c:pt>
                <c:pt idx="1906">
                  <c:v>2259.3760000000002</c:v>
                </c:pt>
                <c:pt idx="1907">
                  <c:v>2272.2919999999999</c:v>
                </c:pt>
                <c:pt idx="1908">
                  <c:v>2276.259</c:v>
                </c:pt>
                <c:pt idx="1909">
                  <c:v>2293.2739999999999</c:v>
                </c:pt>
                <c:pt idx="1910">
                  <c:v>2294.5679999999998</c:v>
                </c:pt>
                <c:pt idx="1911">
                  <c:v>2304.7710000000002</c:v>
                </c:pt>
                <c:pt idx="1912">
                  <c:v>2307.3580000000002</c:v>
                </c:pt>
                <c:pt idx="1913">
                  <c:v>2312.0540000000001</c:v>
                </c:pt>
                <c:pt idx="1914">
                  <c:v>2312.4960000000001</c:v>
                </c:pt>
                <c:pt idx="1915">
                  <c:v>2323.4659999999999</c:v>
                </c:pt>
                <c:pt idx="1916">
                  <c:v>2345.2570000000001</c:v>
                </c:pt>
                <c:pt idx="1917">
                  <c:v>2348.5920000000001</c:v>
                </c:pt>
                <c:pt idx="1918">
                  <c:v>2352.8730000000078</c:v>
                </c:pt>
                <c:pt idx="1919">
                  <c:v>2356.136</c:v>
                </c:pt>
                <c:pt idx="1920">
                  <c:v>2358.8879999999999</c:v>
                </c:pt>
                <c:pt idx="1921">
                  <c:v>2358.962</c:v>
                </c:pt>
                <c:pt idx="1922">
                  <c:v>2359.7310000000002</c:v>
                </c:pt>
                <c:pt idx="1923">
                  <c:v>2363.3760000000002</c:v>
                </c:pt>
                <c:pt idx="1924">
                  <c:v>2370.252</c:v>
                </c:pt>
                <c:pt idx="1925">
                  <c:v>2378.221</c:v>
                </c:pt>
                <c:pt idx="1926">
                  <c:v>2378.8520000000012</c:v>
                </c:pt>
                <c:pt idx="1927">
                  <c:v>2378.8900000000012</c:v>
                </c:pt>
                <c:pt idx="1928">
                  <c:v>2379.0990000000002</c:v>
                </c:pt>
                <c:pt idx="1929">
                  <c:v>2382.3550000000077</c:v>
                </c:pt>
                <c:pt idx="1930">
                  <c:v>2384.8809999999999</c:v>
                </c:pt>
                <c:pt idx="1931">
                  <c:v>2385.5329999999999</c:v>
                </c:pt>
                <c:pt idx="1932">
                  <c:v>2385.634</c:v>
                </c:pt>
                <c:pt idx="1933">
                  <c:v>2401.0879999999997</c:v>
                </c:pt>
                <c:pt idx="1934">
                  <c:v>2418.7269999999912</c:v>
                </c:pt>
                <c:pt idx="1935">
                  <c:v>2428.2570000000001</c:v>
                </c:pt>
                <c:pt idx="1936">
                  <c:v>2439.9760000000001</c:v>
                </c:pt>
                <c:pt idx="1937">
                  <c:v>2444.585</c:v>
                </c:pt>
                <c:pt idx="1938">
                  <c:v>2450.0419999999999</c:v>
                </c:pt>
                <c:pt idx="1939">
                  <c:v>2458.2539999999999</c:v>
                </c:pt>
                <c:pt idx="1940">
                  <c:v>2458.7439999999997</c:v>
                </c:pt>
                <c:pt idx="1941">
                  <c:v>2459.1859999999997</c:v>
                </c:pt>
                <c:pt idx="1942">
                  <c:v>2466.1170000000002</c:v>
                </c:pt>
                <c:pt idx="1943">
                  <c:v>2466.3500000000022</c:v>
                </c:pt>
                <c:pt idx="1944">
                  <c:v>2469.16</c:v>
                </c:pt>
                <c:pt idx="1945">
                  <c:v>2472.46</c:v>
                </c:pt>
                <c:pt idx="1946">
                  <c:v>2482.797</c:v>
                </c:pt>
                <c:pt idx="1947">
                  <c:v>2491.7069999999912</c:v>
                </c:pt>
                <c:pt idx="1948">
                  <c:v>2504.6350000000002</c:v>
                </c:pt>
                <c:pt idx="1949">
                  <c:v>2509.3160000000012</c:v>
                </c:pt>
                <c:pt idx="1950">
                  <c:v>2522.0740000000001</c:v>
                </c:pt>
                <c:pt idx="1951">
                  <c:v>2522.107</c:v>
                </c:pt>
                <c:pt idx="1952">
                  <c:v>2535.9479999999999</c:v>
                </c:pt>
                <c:pt idx="1953">
                  <c:v>2557.8110000000083</c:v>
                </c:pt>
                <c:pt idx="1954">
                  <c:v>2559.3969999999999</c:v>
                </c:pt>
                <c:pt idx="1955">
                  <c:v>2567.7249999999917</c:v>
                </c:pt>
                <c:pt idx="1956">
                  <c:v>2570.1959999999999</c:v>
                </c:pt>
                <c:pt idx="1957">
                  <c:v>2583.5859999999998</c:v>
                </c:pt>
                <c:pt idx="1958">
                  <c:v>2584.9250000000002</c:v>
                </c:pt>
                <c:pt idx="1959">
                  <c:v>2586.4589999999998</c:v>
                </c:pt>
                <c:pt idx="1960">
                  <c:v>2587.4450000000002</c:v>
                </c:pt>
                <c:pt idx="1961">
                  <c:v>2614.4</c:v>
                </c:pt>
                <c:pt idx="1962">
                  <c:v>2619.6190000000001</c:v>
                </c:pt>
                <c:pt idx="1963">
                  <c:v>2620.8620000000001</c:v>
                </c:pt>
                <c:pt idx="1964">
                  <c:v>2621.8049999999998</c:v>
                </c:pt>
                <c:pt idx="1965">
                  <c:v>2622.1959999999999</c:v>
                </c:pt>
                <c:pt idx="1966">
                  <c:v>2622.201</c:v>
                </c:pt>
                <c:pt idx="1967">
                  <c:v>2622.614</c:v>
                </c:pt>
                <c:pt idx="1968">
                  <c:v>2626.4879999999998</c:v>
                </c:pt>
                <c:pt idx="1969">
                  <c:v>2630.672</c:v>
                </c:pt>
                <c:pt idx="1970">
                  <c:v>2635.1950000000002</c:v>
                </c:pt>
                <c:pt idx="1971">
                  <c:v>2650.0889999999922</c:v>
                </c:pt>
                <c:pt idx="1972">
                  <c:v>2653.4540000000002</c:v>
                </c:pt>
                <c:pt idx="1973">
                  <c:v>2668.5940000000001</c:v>
                </c:pt>
                <c:pt idx="1974">
                  <c:v>2681.9110000000078</c:v>
                </c:pt>
                <c:pt idx="1975">
                  <c:v>2690.2370000000001</c:v>
                </c:pt>
                <c:pt idx="1976">
                  <c:v>2701.1489999999912</c:v>
                </c:pt>
                <c:pt idx="1977">
                  <c:v>2708.8429999999998</c:v>
                </c:pt>
                <c:pt idx="1978">
                  <c:v>2709.7019999999998</c:v>
                </c:pt>
                <c:pt idx="1979">
                  <c:v>2711.2689999999902</c:v>
                </c:pt>
                <c:pt idx="1980">
                  <c:v>2712.2579999999998</c:v>
                </c:pt>
                <c:pt idx="1981">
                  <c:v>2726.7269999999912</c:v>
                </c:pt>
                <c:pt idx="1982">
                  <c:v>2731.2530000000002</c:v>
                </c:pt>
                <c:pt idx="1983">
                  <c:v>2739.277</c:v>
                </c:pt>
                <c:pt idx="1984">
                  <c:v>2743.8620000000001</c:v>
                </c:pt>
                <c:pt idx="1985">
                  <c:v>2748.2849999999912</c:v>
                </c:pt>
                <c:pt idx="1986">
                  <c:v>2757.3490000000002</c:v>
                </c:pt>
                <c:pt idx="1987">
                  <c:v>2770.4789999999998</c:v>
                </c:pt>
                <c:pt idx="1988">
                  <c:v>2787.9250000000002</c:v>
                </c:pt>
                <c:pt idx="1989">
                  <c:v>2814.5729999999999</c:v>
                </c:pt>
                <c:pt idx="1990">
                  <c:v>2825.444</c:v>
                </c:pt>
                <c:pt idx="1991">
                  <c:v>2825.8009999999999</c:v>
                </c:pt>
                <c:pt idx="1992">
                  <c:v>2831.223</c:v>
                </c:pt>
                <c:pt idx="1993">
                  <c:v>2831.53</c:v>
                </c:pt>
                <c:pt idx="1994">
                  <c:v>2835.4140000000002</c:v>
                </c:pt>
                <c:pt idx="1995">
                  <c:v>2839.3609999999999</c:v>
                </c:pt>
                <c:pt idx="1996">
                  <c:v>2842.5410000000002</c:v>
                </c:pt>
                <c:pt idx="1997">
                  <c:v>2851.2</c:v>
                </c:pt>
                <c:pt idx="1998">
                  <c:v>2853.5839999999998</c:v>
                </c:pt>
                <c:pt idx="1999">
                  <c:v>2866.848</c:v>
                </c:pt>
                <c:pt idx="2000">
                  <c:v>2869.886</c:v>
                </c:pt>
                <c:pt idx="2001">
                  <c:v>2879.0590000000002</c:v>
                </c:pt>
                <c:pt idx="2002">
                  <c:v>2883.4450000000002</c:v>
                </c:pt>
                <c:pt idx="2003">
                  <c:v>2884.5450000000001</c:v>
                </c:pt>
                <c:pt idx="2004">
                  <c:v>2885.0520000000001</c:v>
                </c:pt>
                <c:pt idx="2005">
                  <c:v>2890.5729999999999</c:v>
                </c:pt>
                <c:pt idx="2006">
                  <c:v>2891.4810000000002</c:v>
                </c:pt>
                <c:pt idx="2007">
                  <c:v>2896.194</c:v>
                </c:pt>
                <c:pt idx="2008">
                  <c:v>2900.576</c:v>
                </c:pt>
                <c:pt idx="2009">
                  <c:v>2902.2809999999922</c:v>
                </c:pt>
                <c:pt idx="2010">
                  <c:v>2909.5250000000001</c:v>
                </c:pt>
                <c:pt idx="2011">
                  <c:v>2910.0520000000001</c:v>
                </c:pt>
                <c:pt idx="2012">
                  <c:v>2910.8470000000002</c:v>
                </c:pt>
                <c:pt idx="2013">
                  <c:v>2924.326</c:v>
                </c:pt>
                <c:pt idx="2014">
                  <c:v>2935.3850000000002</c:v>
                </c:pt>
                <c:pt idx="2015">
                  <c:v>2937.6079999999997</c:v>
                </c:pt>
                <c:pt idx="2016">
                  <c:v>2938.4989999999998</c:v>
                </c:pt>
                <c:pt idx="2017">
                  <c:v>2943.6079999999997</c:v>
                </c:pt>
                <c:pt idx="2018">
                  <c:v>2944.3690000000001</c:v>
                </c:pt>
                <c:pt idx="2019">
                  <c:v>2949.127</c:v>
                </c:pt>
                <c:pt idx="2020">
                  <c:v>2959.9070000000002</c:v>
                </c:pt>
                <c:pt idx="2021">
                  <c:v>2966.2530000000002</c:v>
                </c:pt>
                <c:pt idx="2022">
                  <c:v>2966.4</c:v>
                </c:pt>
                <c:pt idx="2023">
                  <c:v>2967.3240000000001</c:v>
                </c:pt>
                <c:pt idx="2024">
                  <c:v>2973.9189999999999</c:v>
                </c:pt>
                <c:pt idx="2025">
                  <c:v>2977.25</c:v>
                </c:pt>
                <c:pt idx="2026">
                  <c:v>2984.5970000000002</c:v>
                </c:pt>
                <c:pt idx="2027">
                  <c:v>3010.6219999999998</c:v>
                </c:pt>
                <c:pt idx="2028">
                  <c:v>3016.1469999999922</c:v>
                </c:pt>
                <c:pt idx="2029">
                  <c:v>3017.163</c:v>
                </c:pt>
                <c:pt idx="2030">
                  <c:v>3021.6990000000001</c:v>
                </c:pt>
                <c:pt idx="2031">
                  <c:v>3025.4659999999999</c:v>
                </c:pt>
                <c:pt idx="2032">
                  <c:v>3029.3240000000001</c:v>
                </c:pt>
                <c:pt idx="2033">
                  <c:v>3029.9079999999999</c:v>
                </c:pt>
                <c:pt idx="2034">
                  <c:v>3045.1479999999997</c:v>
                </c:pt>
                <c:pt idx="2035">
                  <c:v>3051.1550000000002</c:v>
                </c:pt>
                <c:pt idx="2036">
                  <c:v>3051.6289999999917</c:v>
                </c:pt>
                <c:pt idx="2037">
                  <c:v>3056.6930000000002</c:v>
                </c:pt>
                <c:pt idx="2038">
                  <c:v>3057.2539999999999</c:v>
                </c:pt>
                <c:pt idx="2039">
                  <c:v>3061.4690000000001</c:v>
                </c:pt>
                <c:pt idx="2040">
                  <c:v>3062.0729999999999</c:v>
                </c:pt>
                <c:pt idx="2041">
                  <c:v>3085.1210000000001</c:v>
                </c:pt>
                <c:pt idx="2042">
                  <c:v>3090.1410000000001</c:v>
                </c:pt>
                <c:pt idx="2043">
                  <c:v>3091.0120000000002</c:v>
                </c:pt>
                <c:pt idx="2044">
                  <c:v>3098.1</c:v>
                </c:pt>
                <c:pt idx="2045">
                  <c:v>3119.2159999999999</c:v>
                </c:pt>
                <c:pt idx="2046">
                  <c:v>3123.42</c:v>
                </c:pt>
                <c:pt idx="2047">
                  <c:v>3128.2219999999998</c:v>
                </c:pt>
                <c:pt idx="2048">
                  <c:v>3139.0740000000001</c:v>
                </c:pt>
                <c:pt idx="2049">
                  <c:v>3164.306</c:v>
                </c:pt>
                <c:pt idx="2050">
                  <c:v>3167.2159999999999</c:v>
                </c:pt>
                <c:pt idx="2051">
                  <c:v>3175</c:v>
                </c:pt>
                <c:pt idx="2052">
                  <c:v>3184.9659999999999</c:v>
                </c:pt>
                <c:pt idx="2053">
                  <c:v>3190.4340000000002</c:v>
                </c:pt>
                <c:pt idx="2054">
                  <c:v>3219.2570000000001</c:v>
                </c:pt>
                <c:pt idx="2055">
                  <c:v>3234.16</c:v>
                </c:pt>
                <c:pt idx="2056">
                  <c:v>3235.8120000000022</c:v>
                </c:pt>
                <c:pt idx="2057">
                  <c:v>3263.7339999999999</c:v>
                </c:pt>
                <c:pt idx="2058">
                  <c:v>3274.442</c:v>
                </c:pt>
                <c:pt idx="2059">
                  <c:v>3306.4690000000001</c:v>
                </c:pt>
                <c:pt idx="2060">
                  <c:v>3325.9859999999999</c:v>
                </c:pt>
                <c:pt idx="2061">
                  <c:v>3343.1019999999999</c:v>
                </c:pt>
                <c:pt idx="2062">
                  <c:v>3350.9580000000001</c:v>
                </c:pt>
                <c:pt idx="2063">
                  <c:v>3364.29</c:v>
                </c:pt>
                <c:pt idx="2064">
                  <c:v>3403.1619999999998</c:v>
                </c:pt>
                <c:pt idx="2065">
                  <c:v>3416.53</c:v>
                </c:pt>
                <c:pt idx="2066">
                  <c:v>3418.6170000000002</c:v>
                </c:pt>
                <c:pt idx="2067">
                  <c:v>3431.6819999999998</c:v>
                </c:pt>
                <c:pt idx="2068">
                  <c:v>3448.5349999999999</c:v>
                </c:pt>
                <c:pt idx="2069">
                  <c:v>3452.1659999999997</c:v>
                </c:pt>
                <c:pt idx="2070">
                  <c:v>3460.8029999999999</c:v>
                </c:pt>
                <c:pt idx="2071">
                  <c:v>3495.569</c:v>
                </c:pt>
                <c:pt idx="2072">
                  <c:v>3495.6869999999917</c:v>
                </c:pt>
                <c:pt idx="2073">
                  <c:v>3502.8440000000001</c:v>
                </c:pt>
                <c:pt idx="2074">
                  <c:v>3531.8290000000002</c:v>
                </c:pt>
                <c:pt idx="2075">
                  <c:v>3536.1239999999998</c:v>
                </c:pt>
                <c:pt idx="2076">
                  <c:v>3564.5520000000001</c:v>
                </c:pt>
                <c:pt idx="2077">
                  <c:v>3564.6469999999922</c:v>
                </c:pt>
                <c:pt idx="2078">
                  <c:v>3566.5509999999999</c:v>
                </c:pt>
                <c:pt idx="2079">
                  <c:v>3582.1059999999998</c:v>
                </c:pt>
                <c:pt idx="2080">
                  <c:v>3589.627</c:v>
                </c:pt>
                <c:pt idx="2081">
                  <c:v>3590.3420000000001</c:v>
                </c:pt>
                <c:pt idx="2082">
                  <c:v>3593.1370000000002</c:v>
                </c:pt>
                <c:pt idx="2083">
                  <c:v>3609.7779999999998</c:v>
                </c:pt>
                <c:pt idx="2084">
                  <c:v>3633.2659999999987</c:v>
                </c:pt>
                <c:pt idx="2085">
                  <c:v>3647.0369999999998</c:v>
                </c:pt>
                <c:pt idx="2086">
                  <c:v>3664.1010000000001</c:v>
                </c:pt>
                <c:pt idx="2087">
                  <c:v>3672.8750000000073</c:v>
                </c:pt>
                <c:pt idx="2088">
                  <c:v>3680.2530000000002</c:v>
                </c:pt>
                <c:pt idx="2089">
                  <c:v>3690.8150000000078</c:v>
                </c:pt>
                <c:pt idx="2090">
                  <c:v>3706.962</c:v>
                </c:pt>
                <c:pt idx="2091">
                  <c:v>3710.3120000000022</c:v>
                </c:pt>
                <c:pt idx="2092">
                  <c:v>3723.2279999999987</c:v>
                </c:pt>
                <c:pt idx="2093">
                  <c:v>3747.8180000000002</c:v>
                </c:pt>
                <c:pt idx="2094">
                  <c:v>3778.0709999999999</c:v>
                </c:pt>
                <c:pt idx="2095">
                  <c:v>3788.9290000000001</c:v>
                </c:pt>
                <c:pt idx="2096">
                  <c:v>3791.9789999999998</c:v>
                </c:pt>
                <c:pt idx="2097">
                  <c:v>3801.4900000000002</c:v>
                </c:pt>
                <c:pt idx="2098">
                  <c:v>3812.201</c:v>
                </c:pt>
                <c:pt idx="2099">
                  <c:v>3866.7550000000001</c:v>
                </c:pt>
                <c:pt idx="2100">
                  <c:v>3896.1990000000001</c:v>
                </c:pt>
                <c:pt idx="2101">
                  <c:v>3897.54</c:v>
                </c:pt>
                <c:pt idx="2102">
                  <c:v>3897.6550000000002</c:v>
                </c:pt>
                <c:pt idx="2103">
                  <c:v>3898.6469999999922</c:v>
                </c:pt>
                <c:pt idx="2104">
                  <c:v>3903.3049999999998</c:v>
                </c:pt>
                <c:pt idx="2105">
                  <c:v>3912.0320000000002</c:v>
                </c:pt>
                <c:pt idx="2106">
                  <c:v>3928.3330000000078</c:v>
                </c:pt>
                <c:pt idx="2107">
                  <c:v>3947.15</c:v>
                </c:pt>
                <c:pt idx="2108">
                  <c:v>3960.4250000000002</c:v>
                </c:pt>
                <c:pt idx="2109">
                  <c:v>3961.0729999999999</c:v>
                </c:pt>
                <c:pt idx="2110">
                  <c:v>3970.7579999999998</c:v>
                </c:pt>
                <c:pt idx="2111">
                  <c:v>3971.1149999999998</c:v>
                </c:pt>
                <c:pt idx="2112">
                  <c:v>3971.2</c:v>
                </c:pt>
                <c:pt idx="2113">
                  <c:v>3976.1</c:v>
                </c:pt>
                <c:pt idx="2114">
                  <c:v>3987.7950000000001</c:v>
                </c:pt>
                <c:pt idx="2115">
                  <c:v>4006.9850000000001</c:v>
                </c:pt>
                <c:pt idx="2116">
                  <c:v>4023.5360000000001</c:v>
                </c:pt>
                <c:pt idx="2117">
                  <c:v>4034.7350000000001</c:v>
                </c:pt>
                <c:pt idx="2118">
                  <c:v>4086.8370000000073</c:v>
                </c:pt>
                <c:pt idx="2119">
                  <c:v>4096</c:v>
                </c:pt>
                <c:pt idx="2120">
                  <c:v>4097.7570000000005</c:v>
                </c:pt>
                <c:pt idx="2121">
                  <c:v>4103.0240000000003</c:v>
                </c:pt>
                <c:pt idx="2122">
                  <c:v>4113.8460000000014</c:v>
                </c:pt>
                <c:pt idx="2123">
                  <c:v>4132.6560000000054</c:v>
                </c:pt>
                <c:pt idx="2124">
                  <c:v>4143.5070000000005</c:v>
                </c:pt>
                <c:pt idx="2125">
                  <c:v>4171.817</c:v>
                </c:pt>
                <c:pt idx="2126">
                  <c:v>4175.701</c:v>
                </c:pt>
                <c:pt idx="2127">
                  <c:v>4175.8100000000004</c:v>
                </c:pt>
                <c:pt idx="2128">
                  <c:v>4234.54</c:v>
                </c:pt>
                <c:pt idx="2129">
                  <c:v>4285.8500000000004</c:v>
                </c:pt>
                <c:pt idx="2130">
                  <c:v>4289.8960000000034</c:v>
                </c:pt>
                <c:pt idx="2131">
                  <c:v>4296.7630000000008</c:v>
                </c:pt>
                <c:pt idx="2132">
                  <c:v>4303.5</c:v>
                </c:pt>
                <c:pt idx="2133">
                  <c:v>4322.0290000000014</c:v>
                </c:pt>
                <c:pt idx="2134">
                  <c:v>4335.2</c:v>
                </c:pt>
                <c:pt idx="2135">
                  <c:v>4356.3360000000002</c:v>
                </c:pt>
                <c:pt idx="2136">
                  <c:v>4367.5329999999994</c:v>
                </c:pt>
                <c:pt idx="2137">
                  <c:v>4371.1020000000044</c:v>
                </c:pt>
                <c:pt idx="2138">
                  <c:v>4387.2</c:v>
                </c:pt>
                <c:pt idx="2139">
                  <c:v>4388.7709999999997</c:v>
                </c:pt>
                <c:pt idx="2140">
                  <c:v>4412.6320000000014</c:v>
                </c:pt>
                <c:pt idx="2141">
                  <c:v>4477.4939999999997</c:v>
                </c:pt>
                <c:pt idx="2142">
                  <c:v>4510.0420000000004</c:v>
                </c:pt>
                <c:pt idx="2143">
                  <c:v>4532.7250000000004</c:v>
                </c:pt>
                <c:pt idx="2144">
                  <c:v>4567.8960000000034</c:v>
                </c:pt>
                <c:pt idx="2145">
                  <c:v>4574.1160000000054</c:v>
                </c:pt>
                <c:pt idx="2146">
                  <c:v>4580.8900000000003</c:v>
                </c:pt>
                <c:pt idx="2147">
                  <c:v>4619.1000000000004</c:v>
                </c:pt>
                <c:pt idx="2148">
                  <c:v>4620.0860000000002</c:v>
                </c:pt>
                <c:pt idx="2149">
                  <c:v>4626.1180000000004</c:v>
                </c:pt>
                <c:pt idx="2150">
                  <c:v>4662.21</c:v>
                </c:pt>
                <c:pt idx="2151">
                  <c:v>4682.4069999999992</c:v>
                </c:pt>
                <c:pt idx="2152">
                  <c:v>4691.5769999999993</c:v>
                </c:pt>
                <c:pt idx="2153">
                  <c:v>4695.848</c:v>
                </c:pt>
                <c:pt idx="2154">
                  <c:v>4709.7690000000002</c:v>
                </c:pt>
                <c:pt idx="2155">
                  <c:v>4721.5890000000009</c:v>
                </c:pt>
                <c:pt idx="2156">
                  <c:v>4749.6930000000002</c:v>
                </c:pt>
                <c:pt idx="2157">
                  <c:v>4757.6680000000024</c:v>
                </c:pt>
                <c:pt idx="2158">
                  <c:v>4777.3980000000001</c:v>
                </c:pt>
                <c:pt idx="2159">
                  <c:v>4807.1870000000008</c:v>
                </c:pt>
                <c:pt idx="2160">
                  <c:v>4817.4930000000004</c:v>
                </c:pt>
                <c:pt idx="2161">
                  <c:v>4832.9429999999993</c:v>
                </c:pt>
                <c:pt idx="2162">
                  <c:v>4851.0739999999996</c:v>
                </c:pt>
                <c:pt idx="2163">
                  <c:v>4880.2190000000001</c:v>
                </c:pt>
                <c:pt idx="2164">
                  <c:v>4918.6480000000001</c:v>
                </c:pt>
                <c:pt idx="2165">
                  <c:v>4924.0990000000002</c:v>
                </c:pt>
                <c:pt idx="2166">
                  <c:v>4961.0970000000007</c:v>
                </c:pt>
                <c:pt idx="2167">
                  <c:v>4982.6890000000003</c:v>
                </c:pt>
                <c:pt idx="2168">
                  <c:v>4990.2560000000003</c:v>
                </c:pt>
                <c:pt idx="2169">
                  <c:v>5008.643</c:v>
                </c:pt>
                <c:pt idx="2170">
                  <c:v>5014.7220000000034</c:v>
                </c:pt>
                <c:pt idx="2171">
                  <c:v>5084.3210000000054</c:v>
                </c:pt>
                <c:pt idx="2172">
                  <c:v>5142.2390000000005</c:v>
                </c:pt>
                <c:pt idx="2173">
                  <c:v>5149.7790000000005</c:v>
                </c:pt>
                <c:pt idx="2174">
                  <c:v>5154.1710000000003</c:v>
                </c:pt>
                <c:pt idx="2175">
                  <c:v>5159.6030000000001</c:v>
                </c:pt>
                <c:pt idx="2176">
                  <c:v>5168.1880000000001</c:v>
                </c:pt>
                <c:pt idx="2177">
                  <c:v>5174.7089999999998</c:v>
                </c:pt>
                <c:pt idx="2178">
                  <c:v>5193.3410000000003</c:v>
                </c:pt>
                <c:pt idx="2179">
                  <c:v>5252.335</c:v>
                </c:pt>
                <c:pt idx="2180">
                  <c:v>5266.71</c:v>
                </c:pt>
                <c:pt idx="2181">
                  <c:v>5282.25</c:v>
                </c:pt>
                <c:pt idx="2182">
                  <c:v>5305.5080000000007</c:v>
                </c:pt>
                <c:pt idx="2183">
                  <c:v>5314.5210000000034</c:v>
                </c:pt>
                <c:pt idx="2184">
                  <c:v>5341.8120000000044</c:v>
                </c:pt>
                <c:pt idx="2185">
                  <c:v>5414.4379999999965</c:v>
                </c:pt>
                <c:pt idx="2186">
                  <c:v>5416.0210000000034</c:v>
                </c:pt>
                <c:pt idx="2187">
                  <c:v>5437.7879999999996</c:v>
                </c:pt>
                <c:pt idx="2188">
                  <c:v>5437.99</c:v>
                </c:pt>
                <c:pt idx="2189">
                  <c:v>5444.9660000000003</c:v>
                </c:pt>
                <c:pt idx="2190">
                  <c:v>5447.63</c:v>
                </c:pt>
                <c:pt idx="2191">
                  <c:v>5533.8660000000054</c:v>
                </c:pt>
                <c:pt idx="2192">
                  <c:v>5546.5210000000034</c:v>
                </c:pt>
                <c:pt idx="2193">
                  <c:v>5558.0070000000005</c:v>
                </c:pt>
                <c:pt idx="2194">
                  <c:v>5574.3850000000002</c:v>
                </c:pt>
                <c:pt idx="2195">
                  <c:v>5655.5790000000006</c:v>
                </c:pt>
                <c:pt idx="2196">
                  <c:v>5763.6190000000024</c:v>
                </c:pt>
                <c:pt idx="2197">
                  <c:v>5763.924</c:v>
                </c:pt>
                <c:pt idx="2198">
                  <c:v>5823.0769999999993</c:v>
                </c:pt>
                <c:pt idx="2199">
                  <c:v>5843.3460000000014</c:v>
                </c:pt>
                <c:pt idx="2200">
                  <c:v>5850.7910000000002</c:v>
                </c:pt>
                <c:pt idx="2201">
                  <c:v>5884.4059999999999</c:v>
                </c:pt>
                <c:pt idx="2202">
                  <c:v>5894.2110000000002</c:v>
                </c:pt>
                <c:pt idx="2203">
                  <c:v>5908.1379999999999</c:v>
                </c:pt>
                <c:pt idx="2204">
                  <c:v>6015.0540000000001</c:v>
                </c:pt>
                <c:pt idx="2205">
                  <c:v>6045.3870000000006</c:v>
                </c:pt>
                <c:pt idx="2206">
                  <c:v>6080.29</c:v>
                </c:pt>
                <c:pt idx="2207">
                  <c:v>6081.6670000000004</c:v>
                </c:pt>
                <c:pt idx="2208">
                  <c:v>6169.63</c:v>
                </c:pt>
                <c:pt idx="2209">
                  <c:v>6189.9739999999965</c:v>
                </c:pt>
                <c:pt idx="2210">
                  <c:v>6235.8180000000002</c:v>
                </c:pt>
                <c:pt idx="2211">
                  <c:v>6243.2709999999997</c:v>
                </c:pt>
                <c:pt idx="2212">
                  <c:v>6259.94</c:v>
                </c:pt>
                <c:pt idx="2213">
                  <c:v>6368.4</c:v>
                </c:pt>
                <c:pt idx="2214">
                  <c:v>6391.8670000000002</c:v>
                </c:pt>
                <c:pt idx="2215">
                  <c:v>6428.0290000000014</c:v>
                </c:pt>
                <c:pt idx="2216">
                  <c:v>6493.2</c:v>
                </c:pt>
                <c:pt idx="2217">
                  <c:v>1.52</c:v>
                </c:pt>
                <c:pt idx="2218">
                  <c:v>3.6</c:v>
                </c:pt>
                <c:pt idx="2219">
                  <c:v>6.0449219999999855</c:v>
                </c:pt>
                <c:pt idx="2220">
                  <c:v>7.76</c:v>
                </c:pt>
                <c:pt idx="2221">
                  <c:v>8.4</c:v>
                </c:pt>
                <c:pt idx="2222">
                  <c:v>12.12082</c:v>
                </c:pt>
                <c:pt idx="2223">
                  <c:v>13.684530000000002</c:v>
                </c:pt>
                <c:pt idx="2224">
                  <c:v>21.517769999999999</c:v>
                </c:pt>
                <c:pt idx="2225">
                  <c:v>24.4</c:v>
                </c:pt>
                <c:pt idx="2226">
                  <c:v>28.56</c:v>
                </c:pt>
                <c:pt idx="2227">
                  <c:v>39.459340000000005</c:v>
                </c:pt>
                <c:pt idx="2228">
                  <c:v>40.732580000000013</c:v>
                </c:pt>
                <c:pt idx="2229">
                  <c:v>45.2</c:v>
                </c:pt>
                <c:pt idx="2230">
                  <c:v>46.14602</c:v>
                </c:pt>
                <c:pt idx="2231">
                  <c:v>49.033940000000001</c:v>
                </c:pt>
                <c:pt idx="2232">
                  <c:v>53.52</c:v>
                </c:pt>
                <c:pt idx="2233">
                  <c:v>55.162270000000063</c:v>
                </c:pt>
                <c:pt idx="2234">
                  <c:v>61.100620000000006</c:v>
                </c:pt>
                <c:pt idx="2235">
                  <c:v>69.554760000000002</c:v>
                </c:pt>
                <c:pt idx="2236">
                  <c:v>70.449730000000002</c:v>
                </c:pt>
                <c:pt idx="2237">
                  <c:v>76.400000000000006</c:v>
                </c:pt>
                <c:pt idx="2238">
                  <c:v>82.601640000000003</c:v>
                </c:pt>
                <c:pt idx="2239">
                  <c:v>88.769530000000003</c:v>
                </c:pt>
                <c:pt idx="2240">
                  <c:v>95.888309999999919</c:v>
                </c:pt>
                <c:pt idx="2241">
                  <c:v>107.6</c:v>
                </c:pt>
                <c:pt idx="2242">
                  <c:v>109.8276</c:v>
                </c:pt>
                <c:pt idx="2243">
                  <c:v>116.94840000000002</c:v>
                </c:pt>
                <c:pt idx="2244">
                  <c:v>128.4</c:v>
                </c:pt>
                <c:pt idx="2245">
                  <c:v>132.96350000000001</c:v>
                </c:pt>
                <c:pt idx="2246">
                  <c:v>134.88500000000045</c:v>
                </c:pt>
                <c:pt idx="2247">
                  <c:v>141.61019999999999</c:v>
                </c:pt>
                <c:pt idx="2248">
                  <c:v>149.19999999999999</c:v>
                </c:pt>
                <c:pt idx="2249">
                  <c:v>151.21749999999997</c:v>
                </c:pt>
                <c:pt idx="2250">
                  <c:v>158.66969999999998</c:v>
                </c:pt>
                <c:pt idx="2251">
                  <c:v>159.06530000000001</c:v>
                </c:pt>
                <c:pt idx="2252">
                  <c:v>160.50700000000001</c:v>
                </c:pt>
                <c:pt idx="2253">
                  <c:v>169.92000000000004</c:v>
                </c:pt>
                <c:pt idx="2254">
                  <c:v>178.93350000000001</c:v>
                </c:pt>
                <c:pt idx="2255">
                  <c:v>181.72110000000001</c:v>
                </c:pt>
                <c:pt idx="2256">
                  <c:v>187.91800000000001</c:v>
                </c:pt>
                <c:pt idx="2257">
                  <c:v>194.96</c:v>
                </c:pt>
                <c:pt idx="2258">
                  <c:v>196.41349999999997</c:v>
                </c:pt>
                <c:pt idx="2259">
                  <c:v>203.28</c:v>
                </c:pt>
                <c:pt idx="2260">
                  <c:v>203.65540000000001</c:v>
                </c:pt>
                <c:pt idx="2261">
                  <c:v>205.57499999999999</c:v>
                </c:pt>
                <c:pt idx="2262">
                  <c:v>213.66559999999998</c:v>
                </c:pt>
                <c:pt idx="2263">
                  <c:v>215.68720000000027</c:v>
                </c:pt>
                <c:pt idx="2264">
                  <c:v>216.2526</c:v>
                </c:pt>
                <c:pt idx="2265">
                  <c:v>221.35150000000004</c:v>
                </c:pt>
                <c:pt idx="2266">
                  <c:v>229.38210000000063</c:v>
                </c:pt>
                <c:pt idx="2267">
                  <c:v>232.38120000000063</c:v>
                </c:pt>
                <c:pt idx="2268">
                  <c:v>232.4</c:v>
                </c:pt>
                <c:pt idx="2269">
                  <c:v>232.88040000000063</c:v>
                </c:pt>
                <c:pt idx="2270">
                  <c:v>243.13240000000027</c:v>
                </c:pt>
                <c:pt idx="2271">
                  <c:v>261.5659</c:v>
                </c:pt>
                <c:pt idx="2272">
                  <c:v>263.06529999999964</c:v>
                </c:pt>
                <c:pt idx="2273">
                  <c:v>265.22929999999963</c:v>
                </c:pt>
                <c:pt idx="2274">
                  <c:v>265.68</c:v>
                </c:pt>
                <c:pt idx="2275">
                  <c:v>269.86599999999999</c:v>
                </c:pt>
                <c:pt idx="2276">
                  <c:v>274</c:v>
                </c:pt>
                <c:pt idx="2277">
                  <c:v>274.06670000000003</c:v>
                </c:pt>
                <c:pt idx="2278">
                  <c:v>274.90519999999862</c:v>
                </c:pt>
                <c:pt idx="2279">
                  <c:v>280.91739999999879</c:v>
                </c:pt>
                <c:pt idx="2280">
                  <c:v>285.55410000000001</c:v>
                </c:pt>
                <c:pt idx="2281">
                  <c:v>290.64000000000038</c:v>
                </c:pt>
                <c:pt idx="2282">
                  <c:v>297.52140000000003</c:v>
                </c:pt>
                <c:pt idx="2283">
                  <c:v>305.2</c:v>
                </c:pt>
                <c:pt idx="2284">
                  <c:v>315.60000000000002</c:v>
                </c:pt>
                <c:pt idx="2285">
                  <c:v>322.50479999999999</c:v>
                </c:pt>
                <c:pt idx="2286">
                  <c:v>323.91999999999911</c:v>
                </c:pt>
                <c:pt idx="2287">
                  <c:v>324.65620000000001</c:v>
                </c:pt>
                <c:pt idx="2288">
                  <c:v>328.95429999999999</c:v>
                </c:pt>
                <c:pt idx="2289">
                  <c:v>335.38979999999964</c:v>
                </c:pt>
                <c:pt idx="2290">
                  <c:v>336.4</c:v>
                </c:pt>
                <c:pt idx="2291">
                  <c:v>340.85210000000001</c:v>
                </c:pt>
                <c:pt idx="2292">
                  <c:v>344.38279999999969</c:v>
                </c:pt>
                <c:pt idx="2293">
                  <c:v>361.36</c:v>
                </c:pt>
                <c:pt idx="2294">
                  <c:v>364.54489999999998</c:v>
                </c:pt>
                <c:pt idx="2295">
                  <c:v>367.38380000000001</c:v>
                </c:pt>
                <c:pt idx="2296">
                  <c:v>368.34460000000126</c:v>
                </c:pt>
                <c:pt idx="2297">
                  <c:v>370.82129999999898</c:v>
                </c:pt>
                <c:pt idx="2298">
                  <c:v>371.76</c:v>
                </c:pt>
                <c:pt idx="2299">
                  <c:v>372.25060000000002</c:v>
                </c:pt>
                <c:pt idx="2300">
                  <c:v>378</c:v>
                </c:pt>
                <c:pt idx="2301">
                  <c:v>382.16</c:v>
                </c:pt>
                <c:pt idx="2302">
                  <c:v>384.24</c:v>
                </c:pt>
                <c:pt idx="2303">
                  <c:v>391.13709999999969</c:v>
                </c:pt>
                <c:pt idx="2304">
                  <c:v>392.20940000000002</c:v>
                </c:pt>
                <c:pt idx="2305">
                  <c:v>398.72719999999867</c:v>
                </c:pt>
                <c:pt idx="2306">
                  <c:v>398.8</c:v>
                </c:pt>
                <c:pt idx="2307">
                  <c:v>399.01849999999911</c:v>
                </c:pt>
                <c:pt idx="2308">
                  <c:v>407.03160000000003</c:v>
                </c:pt>
                <c:pt idx="2309">
                  <c:v>408.69560000000001</c:v>
                </c:pt>
                <c:pt idx="2310">
                  <c:v>410.96049999999963</c:v>
                </c:pt>
                <c:pt idx="2311">
                  <c:v>426.66390000000001</c:v>
                </c:pt>
                <c:pt idx="2312">
                  <c:v>427.16329999999999</c:v>
                </c:pt>
                <c:pt idx="2313">
                  <c:v>429.23719999999855</c:v>
                </c:pt>
                <c:pt idx="2314">
                  <c:v>431.38979999999964</c:v>
                </c:pt>
                <c:pt idx="2315">
                  <c:v>432.08</c:v>
                </c:pt>
                <c:pt idx="2316">
                  <c:v>432.73709999999892</c:v>
                </c:pt>
                <c:pt idx="2317">
                  <c:v>440.4</c:v>
                </c:pt>
                <c:pt idx="2318">
                  <c:v>448.48409999999905</c:v>
                </c:pt>
                <c:pt idx="2319">
                  <c:v>453.41349999999898</c:v>
                </c:pt>
                <c:pt idx="2320">
                  <c:v>457.04</c:v>
                </c:pt>
                <c:pt idx="2321">
                  <c:v>457.32440000000008</c:v>
                </c:pt>
                <c:pt idx="2322">
                  <c:v>461.2</c:v>
                </c:pt>
                <c:pt idx="2323">
                  <c:v>464.3451</c:v>
                </c:pt>
                <c:pt idx="2324">
                  <c:v>467.21080000000001</c:v>
                </c:pt>
                <c:pt idx="2325">
                  <c:v>472.43619999999794</c:v>
                </c:pt>
                <c:pt idx="2326">
                  <c:v>472.53189999999898</c:v>
                </c:pt>
                <c:pt idx="2327">
                  <c:v>473.0652</c:v>
                </c:pt>
                <c:pt idx="2328">
                  <c:v>482</c:v>
                </c:pt>
                <c:pt idx="2329">
                  <c:v>484.66699999999969</c:v>
                </c:pt>
                <c:pt idx="2330">
                  <c:v>486.20589999999999</c:v>
                </c:pt>
                <c:pt idx="2331">
                  <c:v>488.09009999999898</c:v>
                </c:pt>
                <c:pt idx="2332">
                  <c:v>490.32</c:v>
                </c:pt>
                <c:pt idx="2333">
                  <c:v>494.47999999999911</c:v>
                </c:pt>
                <c:pt idx="2334">
                  <c:v>511.42449999999963</c:v>
                </c:pt>
                <c:pt idx="2335">
                  <c:v>513.86129999999707</c:v>
                </c:pt>
                <c:pt idx="2336">
                  <c:v>523.6</c:v>
                </c:pt>
                <c:pt idx="2337">
                  <c:v>528.78800000000228</c:v>
                </c:pt>
                <c:pt idx="2338">
                  <c:v>530.70950000000005</c:v>
                </c:pt>
                <c:pt idx="2339">
                  <c:v>532.52689999999996</c:v>
                </c:pt>
                <c:pt idx="2340">
                  <c:v>532.64779999999996</c:v>
                </c:pt>
                <c:pt idx="2341">
                  <c:v>534.55399999999997</c:v>
                </c:pt>
                <c:pt idx="2342">
                  <c:v>534.63619999999946</c:v>
                </c:pt>
                <c:pt idx="2343">
                  <c:v>539.52319999999997</c:v>
                </c:pt>
                <c:pt idx="2344">
                  <c:v>544.4</c:v>
                </c:pt>
                <c:pt idx="2345">
                  <c:v>546.524</c:v>
                </c:pt>
                <c:pt idx="2346">
                  <c:v>549.69619999999998</c:v>
                </c:pt>
                <c:pt idx="2347">
                  <c:v>553.16729999999723</c:v>
                </c:pt>
                <c:pt idx="2348">
                  <c:v>556.88</c:v>
                </c:pt>
                <c:pt idx="2349">
                  <c:v>561.04</c:v>
                </c:pt>
                <c:pt idx="2350">
                  <c:v>566.80499999999938</c:v>
                </c:pt>
                <c:pt idx="2351">
                  <c:v>569.02890000000002</c:v>
                </c:pt>
                <c:pt idx="2352">
                  <c:v>569.13900000000001</c:v>
                </c:pt>
                <c:pt idx="2353">
                  <c:v>577.1146</c:v>
                </c:pt>
                <c:pt idx="2354">
                  <c:v>580.36539999999809</c:v>
                </c:pt>
                <c:pt idx="2355">
                  <c:v>580.66789999999946</c:v>
                </c:pt>
                <c:pt idx="2356">
                  <c:v>580.94789999999796</c:v>
                </c:pt>
                <c:pt idx="2357">
                  <c:v>581.21830000000193</c:v>
                </c:pt>
                <c:pt idx="2358">
                  <c:v>582.61069999999938</c:v>
                </c:pt>
                <c:pt idx="2359">
                  <c:v>588.35379999999998</c:v>
                </c:pt>
                <c:pt idx="2360">
                  <c:v>590.93809999999996</c:v>
                </c:pt>
                <c:pt idx="2361">
                  <c:v>598.13940000000002</c:v>
                </c:pt>
                <c:pt idx="2362">
                  <c:v>598.34169999999733</c:v>
                </c:pt>
                <c:pt idx="2363">
                  <c:v>600.46449999999948</c:v>
                </c:pt>
                <c:pt idx="2364">
                  <c:v>601.33749999999748</c:v>
                </c:pt>
                <c:pt idx="2365">
                  <c:v>606.79999999999995</c:v>
                </c:pt>
                <c:pt idx="2366">
                  <c:v>616.65229999999758</c:v>
                </c:pt>
                <c:pt idx="2367">
                  <c:v>617.17600000000004</c:v>
                </c:pt>
                <c:pt idx="2368">
                  <c:v>617.68440000000055</c:v>
                </c:pt>
                <c:pt idx="2369">
                  <c:v>620.29580000000055</c:v>
                </c:pt>
                <c:pt idx="2370">
                  <c:v>629.89089999999999</c:v>
                </c:pt>
                <c:pt idx="2371">
                  <c:v>631.10619999999949</c:v>
                </c:pt>
                <c:pt idx="2372">
                  <c:v>635.38940000000002</c:v>
                </c:pt>
                <c:pt idx="2373">
                  <c:v>636.56319999999948</c:v>
                </c:pt>
                <c:pt idx="2374">
                  <c:v>640.08000000000004</c:v>
                </c:pt>
                <c:pt idx="2375">
                  <c:v>644.24</c:v>
                </c:pt>
                <c:pt idx="2376">
                  <c:v>646.72080000000005</c:v>
                </c:pt>
                <c:pt idx="2377">
                  <c:v>646.95889999999997</c:v>
                </c:pt>
                <c:pt idx="2378">
                  <c:v>648.4</c:v>
                </c:pt>
                <c:pt idx="2379">
                  <c:v>649.54789999999946</c:v>
                </c:pt>
                <c:pt idx="2380">
                  <c:v>660.88</c:v>
                </c:pt>
                <c:pt idx="2381">
                  <c:v>664.32119999999748</c:v>
                </c:pt>
                <c:pt idx="2382">
                  <c:v>665.21299999999997</c:v>
                </c:pt>
                <c:pt idx="2383">
                  <c:v>666.19150000000002</c:v>
                </c:pt>
                <c:pt idx="2384">
                  <c:v>669.2</c:v>
                </c:pt>
                <c:pt idx="2385">
                  <c:v>672.29259999999999</c:v>
                </c:pt>
                <c:pt idx="2386">
                  <c:v>673.31870000000004</c:v>
                </c:pt>
                <c:pt idx="2387">
                  <c:v>682.74630000000002</c:v>
                </c:pt>
                <c:pt idx="2388">
                  <c:v>699.62929999999949</c:v>
                </c:pt>
                <c:pt idx="2389">
                  <c:v>702.48</c:v>
                </c:pt>
                <c:pt idx="2390">
                  <c:v>709.69029999999998</c:v>
                </c:pt>
                <c:pt idx="2391">
                  <c:v>710.04430000000002</c:v>
                </c:pt>
                <c:pt idx="2392">
                  <c:v>710.8</c:v>
                </c:pt>
                <c:pt idx="2393">
                  <c:v>727.8809</c:v>
                </c:pt>
                <c:pt idx="2394">
                  <c:v>730.56459999999947</c:v>
                </c:pt>
                <c:pt idx="2395">
                  <c:v>732.50159999999948</c:v>
                </c:pt>
                <c:pt idx="2396">
                  <c:v>734.78459999999995</c:v>
                </c:pt>
                <c:pt idx="2397">
                  <c:v>739.22519999999997</c:v>
                </c:pt>
                <c:pt idx="2398">
                  <c:v>740.85279999999796</c:v>
                </c:pt>
                <c:pt idx="2399">
                  <c:v>742.13279999999997</c:v>
                </c:pt>
                <c:pt idx="2400">
                  <c:v>745.24400000000003</c:v>
                </c:pt>
                <c:pt idx="2401">
                  <c:v>749.9701</c:v>
                </c:pt>
                <c:pt idx="2402">
                  <c:v>755.49509999999998</c:v>
                </c:pt>
                <c:pt idx="2403">
                  <c:v>760.94209999999759</c:v>
                </c:pt>
                <c:pt idx="2404">
                  <c:v>761.28689999999995</c:v>
                </c:pt>
                <c:pt idx="2405">
                  <c:v>768.4</c:v>
                </c:pt>
                <c:pt idx="2406">
                  <c:v>769.47940000000051</c:v>
                </c:pt>
                <c:pt idx="2407">
                  <c:v>769.53909999999996</c:v>
                </c:pt>
                <c:pt idx="2408">
                  <c:v>773.2</c:v>
                </c:pt>
                <c:pt idx="2409">
                  <c:v>783.38390000000004</c:v>
                </c:pt>
                <c:pt idx="2410">
                  <c:v>784.95870000000002</c:v>
                </c:pt>
                <c:pt idx="2411">
                  <c:v>788.91980000000001</c:v>
                </c:pt>
                <c:pt idx="2412">
                  <c:v>789.11209999999949</c:v>
                </c:pt>
                <c:pt idx="2413">
                  <c:v>790.10900000000004</c:v>
                </c:pt>
                <c:pt idx="2414">
                  <c:v>794.56370000000004</c:v>
                </c:pt>
                <c:pt idx="2415">
                  <c:v>796.12400000000002</c:v>
                </c:pt>
                <c:pt idx="2416">
                  <c:v>797.33939999999996</c:v>
                </c:pt>
                <c:pt idx="2417">
                  <c:v>799.71640000000002</c:v>
                </c:pt>
                <c:pt idx="2418">
                  <c:v>799.83539999999948</c:v>
                </c:pt>
                <c:pt idx="2419">
                  <c:v>802.61440000000005</c:v>
                </c:pt>
                <c:pt idx="2420">
                  <c:v>805.18580000000054</c:v>
                </c:pt>
                <c:pt idx="2421">
                  <c:v>809.32370000000003</c:v>
                </c:pt>
                <c:pt idx="2422">
                  <c:v>810.97469999999998</c:v>
                </c:pt>
                <c:pt idx="2423">
                  <c:v>814.8</c:v>
                </c:pt>
                <c:pt idx="2424">
                  <c:v>815.31109999999808</c:v>
                </c:pt>
                <c:pt idx="2425">
                  <c:v>816.21590000000003</c:v>
                </c:pt>
                <c:pt idx="2426">
                  <c:v>823.73</c:v>
                </c:pt>
                <c:pt idx="2427">
                  <c:v>831.60450000000003</c:v>
                </c:pt>
                <c:pt idx="2428">
                  <c:v>839.17800000000193</c:v>
                </c:pt>
                <c:pt idx="2429">
                  <c:v>849.08590000000004</c:v>
                </c:pt>
                <c:pt idx="2430">
                  <c:v>852.89089999999999</c:v>
                </c:pt>
                <c:pt idx="2431">
                  <c:v>854.92089999999996</c:v>
                </c:pt>
                <c:pt idx="2432">
                  <c:v>856.99630000000002</c:v>
                </c:pt>
                <c:pt idx="2433">
                  <c:v>857.36069999999722</c:v>
                </c:pt>
                <c:pt idx="2434">
                  <c:v>864.70169999999996</c:v>
                </c:pt>
                <c:pt idx="2435">
                  <c:v>866.18460000000005</c:v>
                </c:pt>
                <c:pt idx="2436">
                  <c:v>867.27509999999995</c:v>
                </c:pt>
                <c:pt idx="2437">
                  <c:v>869.66430000000003</c:v>
                </c:pt>
                <c:pt idx="2438">
                  <c:v>871.11829999999998</c:v>
                </c:pt>
                <c:pt idx="2439">
                  <c:v>875.11800000000005</c:v>
                </c:pt>
                <c:pt idx="2440">
                  <c:v>875.82839999999999</c:v>
                </c:pt>
                <c:pt idx="2441">
                  <c:v>883.88119999999947</c:v>
                </c:pt>
                <c:pt idx="2442">
                  <c:v>889.06519999999796</c:v>
                </c:pt>
                <c:pt idx="2443">
                  <c:v>889.50509999999997</c:v>
                </c:pt>
                <c:pt idx="2444">
                  <c:v>889.97940000000051</c:v>
                </c:pt>
                <c:pt idx="2445">
                  <c:v>897.86039999999946</c:v>
                </c:pt>
                <c:pt idx="2446">
                  <c:v>898</c:v>
                </c:pt>
                <c:pt idx="2447">
                  <c:v>904.22709999999938</c:v>
                </c:pt>
                <c:pt idx="2448">
                  <c:v>906.31999999999948</c:v>
                </c:pt>
                <c:pt idx="2449">
                  <c:v>917.24950000000001</c:v>
                </c:pt>
                <c:pt idx="2450">
                  <c:v>919.12860000000001</c:v>
                </c:pt>
                <c:pt idx="2451">
                  <c:v>931.28000000000054</c:v>
                </c:pt>
                <c:pt idx="2452">
                  <c:v>936.91430000000003</c:v>
                </c:pt>
                <c:pt idx="2453">
                  <c:v>939.6</c:v>
                </c:pt>
                <c:pt idx="2454">
                  <c:v>947.05930000000001</c:v>
                </c:pt>
                <c:pt idx="2455">
                  <c:v>953.43470000000002</c:v>
                </c:pt>
                <c:pt idx="2456">
                  <c:v>960.4</c:v>
                </c:pt>
                <c:pt idx="2457">
                  <c:v>968.03639999999996</c:v>
                </c:pt>
                <c:pt idx="2458">
                  <c:v>968.4</c:v>
                </c:pt>
                <c:pt idx="2459">
                  <c:v>980.49689999999998</c:v>
                </c:pt>
                <c:pt idx="2460">
                  <c:v>981.2</c:v>
                </c:pt>
                <c:pt idx="2461">
                  <c:v>983.61519999999996</c:v>
                </c:pt>
                <c:pt idx="2462">
                  <c:v>994.69669999999996</c:v>
                </c:pt>
                <c:pt idx="2463">
                  <c:v>998.00450000000001</c:v>
                </c:pt>
                <c:pt idx="2464">
                  <c:v>1001.472</c:v>
                </c:pt>
                <c:pt idx="2465">
                  <c:v>1010.3199999999994</c:v>
                </c:pt>
                <c:pt idx="2466">
                  <c:v>1012.8309999999981</c:v>
                </c:pt>
                <c:pt idx="2467">
                  <c:v>1023.6980000000005</c:v>
                </c:pt>
                <c:pt idx="2468">
                  <c:v>1025.0150000000001</c:v>
                </c:pt>
                <c:pt idx="2469">
                  <c:v>1034.463</c:v>
                </c:pt>
                <c:pt idx="2470">
                  <c:v>1035.098</c:v>
                </c:pt>
                <c:pt idx="2471">
                  <c:v>1036.02</c:v>
                </c:pt>
                <c:pt idx="2472">
                  <c:v>1036.8789999999999</c:v>
                </c:pt>
                <c:pt idx="2473">
                  <c:v>1043.463</c:v>
                </c:pt>
                <c:pt idx="2474">
                  <c:v>1045.7170000000001</c:v>
                </c:pt>
                <c:pt idx="2475">
                  <c:v>1047.4670000000001</c:v>
                </c:pt>
                <c:pt idx="2476">
                  <c:v>1048.4000000000001</c:v>
                </c:pt>
                <c:pt idx="2477">
                  <c:v>1048.6859999999999</c:v>
                </c:pt>
                <c:pt idx="2478">
                  <c:v>1049.509</c:v>
                </c:pt>
                <c:pt idx="2479">
                  <c:v>1051.808</c:v>
                </c:pt>
                <c:pt idx="2480">
                  <c:v>1053.1519999999998</c:v>
                </c:pt>
                <c:pt idx="2481">
                  <c:v>1060.24</c:v>
                </c:pt>
                <c:pt idx="2482">
                  <c:v>1060.3779999999999</c:v>
                </c:pt>
                <c:pt idx="2483">
                  <c:v>1064.4000000000001</c:v>
                </c:pt>
                <c:pt idx="2484">
                  <c:v>1065.749</c:v>
                </c:pt>
                <c:pt idx="2485">
                  <c:v>1086.0939999999998</c:v>
                </c:pt>
                <c:pt idx="2486">
                  <c:v>1087.2839999999999</c:v>
                </c:pt>
                <c:pt idx="2487">
                  <c:v>1088.4000000000001</c:v>
                </c:pt>
                <c:pt idx="2488">
                  <c:v>1107.1529999999998</c:v>
                </c:pt>
                <c:pt idx="2489">
                  <c:v>1110.021</c:v>
                </c:pt>
                <c:pt idx="2490">
                  <c:v>1127.202</c:v>
                </c:pt>
                <c:pt idx="2491">
                  <c:v>1133.9770000000001</c:v>
                </c:pt>
                <c:pt idx="2492">
                  <c:v>1134.912</c:v>
                </c:pt>
                <c:pt idx="2493">
                  <c:v>1136.1179999999999</c:v>
                </c:pt>
                <c:pt idx="2494">
                  <c:v>1145.288</c:v>
                </c:pt>
                <c:pt idx="2495">
                  <c:v>1145.5819999999999</c:v>
                </c:pt>
                <c:pt idx="2496">
                  <c:v>1153.867</c:v>
                </c:pt>
                <c:pt idx="2497">
                  <c:v>1163.3499999999999</c:v>
                </c:pt>
                <c:pt idx="2498">
                  <c:v>1165.627</c:v>
                </c:pt>
                <c:pt idx="2499">
                  <c:v>1168.4000000000001</c:v>
                </c:pt>
                <c:pt idx="2500">
                  <c:v>1169.3409999999999</c:v>
                </c:pt>
                <c:pt idx="2501">
                  <c:v>1170.701</c:v>
                </c:pt>
                <c:pt idx="2502">
                  <c:v>1178.511</c:v>
                </c:pt>
                <c:pt idx="2503">
                  <c:v>1179.33</c:v>
                </c:pt>
                <c:pt idx="2504">
                  <c:v>1185.463</c:v>
                </c:pt>
                <c:pt idx="2505">
                  <c:v>1189.2</c:v>
                </c:pt>
                <c:pt idx="2506">
                  <c:v>1194.5929999999998</c:v>
                </c:pt>
                <c:pt idx="2507">
                  <c:v>1199.615</c:v>
                </c:pt>
                <c:pt idx="2508">
                  <c:v>1200.345</c:v>
                </c:pt>
                <c:pt idx="2509">
                  <c:v>1202.865</c:v>
                </c:pt>
                <c:pt idx="2510">
                  <c:v>1208.991</c:v>
                </c:pt>
                <c:pt idx="2511">
                  <c:v>1210.646</c:v>
                </c:pt>
                <c:pt idx="2512">
                  <c:v>1221.627</c:v>
                </c:pt>
                <c:pt idx="2513">
                  <c:v>1228.336</c:v>
                </c:pt>
                <c:pt idx="2514">
                  <c:v>1250.046</c:v>
                </c:pt>
                <c:pt idx="2515">
                  <c:v>1254.9390000000001</c:v>
                </c:pt>
                <c:pt idx="2516">
                  <c:v>1255.443</c:v>
                </c:pt>
                <c:pt idx="2517">
                  <c:v>1269.518</c:v>
                </c:pt>
                <c:pt idx="2518">
                  <c:v>1271.3109999999999</c:v>
                </c:pt>
                <c:pt idx="2519">
                  <c:v>1271.9590000000001</c:v>
                </c:pt>
                <c:pt idx="2520">
                  <c:v>1272.4000000000001</c:v>
                </c:pt>
                <c:pt idx="2521">
                  <c:v>1276.569</c:v>
                </c:pt>
                <c:pt idx="2522">
                  <c:v>1282.9760000000001</c:v>
                </c:pt>
                <c:pt idx="2523">
                  <c:v>1295.317</c:v>
                </c:pt>
                <c:pt idx="2524">
                  <c:v>1296.539</c:v>
                </c:pt>
                <c:pt idx="2525">
                  <c:v>1296.8229999999999</c:v>
                </c:pt>
                <c:pt idx="2526">
                  <c:v>1299.463</c:v>
                </c:pt>
                <c:pt idx="2527">
                  <c:v>1302.1829999999998</c:v>
                </c:pt>
                <c:pt idx="2528">
                  <c:v>1305.146</c:v>
                </c:pt>
                <c:pt idx="2529">
                  <c:v>1306.5260000000001</c:v>
                </c:pt>
                <c:pt idx="2530">
                  <c:v>1307.963</c:v>
                </c:pt>
                <c:pt idx="2531">
                  <c:v>1315.2070000000001</c:v>
                </c:pt>
                <c:pt idx="2532">
                  <c:v>1318.8419999999999</c:v>
                </c:pt>
                <c:pt idx="2533">
                  <c:v>1320.6859999999999</c:v>
                </c:pt>
                <c:pt idx="2534">
                  <c:v>1329.048</c:v>
                </c:pt>
                <c:pt idx="2535">
                  <c:v>1334.2090000000001</c:v>
                </c:pt>
                <c:pt idx="2536">
                  <c:v>1336.9170000000001</c:v>
                </c:pt>
                <c:pt idx="2537">
                  <c:v>1339.3619999999999</c:v>
                </c:pt>
                <c:pt idx="2538">
                  <c:v>1345.27</c:v>
                </c:pt>
                <c:pt idx="2539">
                  <c:v>1346.626</c:v>
                </c:pt>
                <c:pt idx="2540">
                  <c:v>1348.7460000000001</c:v>
                </c:pt>
                <c:pt idx="2541">
                  <c:v>1351.8819999999998</c:v>
                </c:pt>
                <c:pt idx="2542">
                  <c:v>1353.2639999999999</c:v>
                </c:pt>
                <c:pt idx="2543">
                  <c:v>1362.8969999999999</c:v>
                </c:pt>
                <c:pt idx="2544">
                  <c:v>1363.0739999999998</c:v>
                </c:pt>
                <c:pt idx="2545">
                  <c:v>1365.9670000000001</c:v>
                </c:pt>
                <c:pt idx="2546">
                  <c:v>1368.4</c:v>
                </c:pt>
                <c:pt idx="2547">
                  <c:v>1376.2560000000001</c:v>
                </c:pt>
                <c:pt idx="2548">
                  <c:v>1383.4070000000011</c:v>
                </c:pt>
                <c:pt idx="2549">
                  <c:v>1390.7560000000001</c:v>
                </c:pt>
                <c:pt idx="2550">
                  <c:v>1396.098</c:v>
                </c:pt>
                <c:pt idx="2551">
                  <c:v>1397.2</c:v>
                </c:pt>
                <c:pt idx="2552">
                  <c:v>1401.943</c:v>
                </c:pt>
                <c:pt idx="2553">
                  <c:v>1404.817</c:v>
                </c:pt>
                <c:pt idx="2554">
                  <c:v>1405.069</c:v>
                </c:pt>
                <c:pt idx="2555">
                  <c:v>1411.45</c:v>
                </c:pt>
                <c:pt idx="2556">
                  <c:v>1418</c:v>
                </c:pt>
                <c:pt idx="2557">
                  <c:v>1418.6949999999956</c:v>
                </c:pt>
                <c:pt idx="2558">
                  <c:v>1420.2239999999999</c:v>
                </c:pt>
                <c:pt idx="2559">
                  <c:v>1429.8419999999999</c:v>
                </c:pt>
                <c:pt idx="2560">
                  <c:v>1430.2819999999999</c:v>
                </c:pt>
                <c:pt idx="2561">
                  <c:v>1437.6979999999999</c:v>
                </c:pt>
                <c:pt idx="2562">
                  <c:v>1438.8</c:v>
                </c:pt>
                <c:pt idx="2563">
                  <c:v>1440.326</c:v>
                </c:pt>
                <c:pt idx="2564">
                  <c:v>1442.1969999999999</c:v>
                </c:pt>
                <c:pt idx="2565">
                  <c:v>1442.5060000000001</c:v>
                </c:pt>
                <c:pt idx="2566">
                  <c:v>1443.2550000000001</c:v>
                </c:pt>
                <c:pt idx="2567">
                  <c:v>1444.8939999999998</c:v>
                </c:pt>
                <c:pt idx="2568">
                  <c:v>1448.3419999999999</c:v>
                </c:pt>
                <c:pt idx="2569">
                  <c:v>1448.4</c:v>
                </c:pt>
                <c:pt idx="2570">
                  <c:v>1455.424</c:v>
                </c:pt>
                <c:pt idx="2571">
                  <c:v>1455.461</c:v>
                </c:pt>
                <c:pt idx="2572">
                  <c:v>1457.8319999999999</c:v>
                </c:pt>
                <c:pt idx="2573">
                  <c:v>1459.3619999999999</c:v>
                </c:pt>
                <c:pt idx="2574">
                  <c:v>1460.402</c:v>
                </c:pt>
                <c:pt idx="2575">
                  <c:v>1467.92</c:v>
                </c:pt>
                <c:pt idx="2576">
                  <c:v>1469.556</c:v>
                </c:pt>
                <c:pt idx="2577">
                  <c:v>1472.8109999999999</c:v>
                </c:pt>
                <c:pt idx="2578">
                  <c:v>1474.2629999999999</c:v>
                </c:pt>
                <c:pt idx="2579">
                  <c:v>1481.798</c:v>
                </c:pt>
                <c:pt idx="2580">
                  <c:v>1481.8409999999999</c:v>
                </c:pt>
                <c:pt idx="2581">
                  <c:v>1490.9770000000001</c:v>
                </c:pt>
                <c:pt idx="2582">
                  <c:v>1509.52</c:v>
                </c:pt>
                <c:pt idx="2583">
                  <c:v>1509.7380000000001</c:v>
                </c:pt>
                <c:pt idx="2584">
                  <c:v>1511.5050000000001</c:v>
                </c:pt>
                <c:pt idx="2585">
                  <c:v>1522.501</c:v>
                </c:pt>
                <c:pt idx="2586">
                  <c:v>1526.2829999999999</c:v>
                </c:pt>
                <c:pt idx="2587">
                  <c:v>1528.4</c:v>
                </c:pt>
                <c:pt idx="2588">
                  <c:v>1529.8779999999999</c:v>
                </c:pt>
                <c:pt idx="2589">
                  <c:v>1533.0450000000001</c:v>
                </c:pt>
                <c:pt idx="2590">
                  <c:v>1536.713</c:v>
                </c:pt>
                <c:pt idx="2591">
                  <c:v>1537.5639999999999</c:v>
                </c:pt>
                <c:pt idx="2592">
                  <c:v>1537.818</c:v>
                </c:pt>
                <c:pt idx="2593">
                  <c:v>1541.4190000000001</c:v>
                </c:pt>
                <c:pt idx="2594">
                  <c:v>1547.3619999999999</c:v>
                </c:pt>
                <c:pt idx="2595">
                  <c:v>1553.4839999999999</c:v>
                </c:pt>
                <c:pt idx="2596">
                  <c:v>1554.7329999999999</c:v>
                </c:pt>
                <c:pt idx="2597">
                  <c:v>1561.7460000000001</c:v>
                </c:pt>
                <c:pt idx="2598">
                  <c:v>1567.4150000000011</c:v>
                </c:pt>
                <c:pt idx="2599">
                  <c:v>1567.4270000000001</c:v>
                </c:pt>
                <c:pt idx="2600">
                  <c:v>1571.2760000000001</c:v>
                </c:pt>
                <c:pt idx="2601">
                  <c:v>1575.29</c:v>
                </c:pt>
                <c:pt idx="2602">
                  <c:v>1575.327</c:v>
                </c:pt>
                <c:pt idx="2603">
                  <c:v>1581.1309999999999</c:v>
                </c:pt>
                <c:pt idx="2604">
                  <c:v>1584.1949999999956</c:v>
                </c:pt>
                <c:pt idx="2605">
                  <c:v>1584.4</c:v>
                </c:pt>
                <c:pt idx="2606">
                  <c:v>1587.2939999999999</c:v>
                </c:pt>
                <c:pt idx="2607">
                  <c:v>1593.8519999999999</c:v>
                </c:pt>
                <c:pt idx="2608">
                  <c:v>1601.461</c:v>
                </c:pt>
                <c:pt idx="2609">
                  <c:v>1602.258</c:v>
                </c:pt>
                <c:pt idx="2610">
                  <c:v>1603.9260000000011</c:v>
                </c:pt>
                <c:pt idx="2611">
                  <c:v>1605.2</c:v>
                </c:pt>
                <c:pt idx="2612">
                  <c:v>1606.7370000000001</c:v>
                </c:pt>
                <c:pt idx="2613">
                  <c:v>1608.0539999999999</c:v>
                </c:pt>
                <c:pt idx="2614">
                  <c:v>1617.309</c:v>
                </c:pt>
                <c:pt idx="2615">
                  <c:v>1618.4060000000011</c:v>
                </c:pt>
                <c:pt idx="2616">
                  <c:v>1623.3719999999998</c:v>
                </c:pt>
                <c:pt idx="2617">
                  <c:v>1625.952</c:v>
                </c:pt>
                <c:pt idx="2618">
                  <c:v>1630.606</c:v>
                </c:pt>
                <c:pt idx="2619">
                  <c:v>1632.6309999999999</c:v>
                </c:pt>
                <c:pt idx="2620">
                  <c:v>1637.6899999999998</c:v>
                </c:pt>
                <c:pt idx="2621">
                  <c:v>1638.7429999999999</c:v>
                </c:pt>
                <c:pt idx="2622">
                  <c:v>1638.9349999999999</c:v>
                </c:pt>
                <c:pt idx="2623">
                  <c:v>1639.7249999999999</c:v>
                </c:pt>
                <c:pt idx="2624">
                  <c:v>1642.03</c:v>
                </c:pt>
                <c:pt idx="2625">
                  <c:v>1644.077</c:v>
                </c:pt>
                <c:pt idx="2626">
                  <c:v>1644.396</c:v>
                </c:pt>
                <c:pt idx="2627">
                  <c:v>1647.9290000000001</c:v>
                </c:pt>
                <c:pt idx="2628">
                  <c:v>1649.808</c:v>
                </c:pt>
                <c:pt idx="2629">
                  <c:v>1652.2360000000001</c:v>
                </c:pt>
                <c:pt idx="2630">
                  <c:v>1655.6799999999998</c:v>
                </c:pt>
                <c:pt idx="2631">
                  <c:v>1658.729</c:v>
                </c:pt>
                <c:pt idx="2632">
                  <c:v>1659.923</c:v>
                </c:pt>
                <c:pt idx="2633">
                  <c:v>1660.8939999999998</c:v>
                </c:pt>
                <c:pt idx="2634">
                  <c:v>1664.4449999999999</c:v>
                </c:pt>
                <c:pt idx="2635">
                  <c:v>1664.527</c:v>
                </c:pt>
                <c:pt idx="2636">
                  <c:v>1666.5360000000001</c:v>
                </c:pt>
                <c:pt idx="2637">
                  <c:v>1674.3439999999998</c:v>
                </c:pt>
                <c:pt idx="2638">
                  <c:v>1676.5989999999999</c:v>
                </c:pt>
                <c:pt idx="2639">
                  <c:v>1678.875</c:v>
                </c:pt>
                <c:pt idx="2640">
                  <c:v>1682.3629999999998</c:v>
                </c:pt>
                <c:pt idx="2641">
                  <c:v>1688.4</c:v>
                </c:pt>
                <c:pt idx="2642">
                  <c:v>1691.3629999999998</c:v>
                </c:pt>
                <c:pt idx="2643">
                  <c:v>1692.2180000000001</c:v>
                </c:pt>
                <c:pt idx="2644">
                  <c:v>1698.0170000000001</c:v>
                </c:pt>
                <c:pt idx="2645">
                  <c:v>1702.2380000000001</c:v>
                </c:pt>
                <c:pt idx="2646">
                  <c:v>1702.9860000000001</c:v>
                </c:pt>
                <c:pt idx="2647">
                  <c:v>1708.576</c:v>
                </c:pt>
                <c:pt idx="2648">
                  <c:v>1709.337</c:v>
                </c:pt>
                <c:pt idx="2649">
                  <c:v>1715.1679999999999</c:v>
                </c:pt>
                <c:pt idx="2650">
                  <c:v>1717.4290000000001</c:v>
                </c:pt>
                <c:pt idx="2651">
                  <c:v>1720.2149999999999</c:v>
                </c:pt>
                <c:pt idx="2652">
                  <c:v>1722.0260000000001</c:v>
                </c:pt>
                <c:pt idx="2653">
                  <c:v>1724.732</c:v>
                </c:pt>
                <c:pt idx="2654">
                  <c:v>1730.1229999999998</c:v>
                </c:pt>
                <c:pt idx="2655">
                  <c:v>1734.627</c:v>
                </c:pt>
                <c:pt idx="2656">
                  <c:v>1742.4860000000001</c:v>
                </c:pt>
                <c:pt idx="2657">
                  <c:v>1748.6179999999999</c:v>
                </c:pt>
                <c:pt idx="2658">
                  <c:v>1751.096</c:v>
                </c:pt>
                <c:pt idx="2659">
                  <c:v>1751.5119999999999</c:v>
                </c:pt>
                <c:pt idx="2660">
                  <c:v>1751.6939999999956</c:v>
                </c:pt>
                <c:pt idx="2661">
                  <c:v>1760.577</c:v>
                </c:pt>
                <c:pt idx="2662">
                  <c:v>1761.4739999999999</c:v>
                </c:pt>
                <c:pt idx="2663">
                  <c:v>1768.4</c:v>
                </c:pt>
                <c:pt idx="2664">
                  <c:v>1771.4690000000001</c:v>
                </c:pt>
                <c:pt idx="2665">
                  <c:v>1778.991</c:v>
                </c:pt>
                <c:pt idx="2666">
                  <c:v>1785.239</c:v>
                </c:pt>
                <c:pt idx="2667">
                  <c:v>1785.4349999999999</c:v>
                </c:pt>
                <c:pt idx="2668">
                  <c:v>1794.8209999999999</c:v>
                </c:pt>
                <c:pt idx="2669">
                  <c:v>1795.8729999999998</c:v>
                </c:pt>
                <c:pt idx="2670">
                  <c:v>1808.9190000000001</c:v>
                </c:pt>
                <c:pt idx="2671">
                  <c:v>1813.2</c:v>
                </c:pt>
                <c:pt idx="2672">
                  <c:v>1821.6949999999956</c:v>
                </c:pt>
                <c:pt idx="2673">
                  <c:v>1823.3979999999999</c:v>
                </c:pt>
                <c:pt idx="2674">
                  <c:v>1823.6189999999999</c:v>
                </c:pt>
                <c:pt idx="2675">
                  <c:v>1824.989</c:v>
                </c:pt>
                <c:pt idx="2676">
                  <c:v>1827.0989999999999</c:v>
                </c:pt>
                <c:pt idx="2677">
                  <c:v>1835.8409999999999</c:v>
                </c:pt>
                <c:pt idx="2678">
                  <c:v>1838.7939999999999</c:v>
                </c:pt>
                <c:pt idx="2679">
                  <c:v>1841.3</c:v>
                </c:pt>
                <c:pt idx="2680">
                  <c:v>1843.971</c:v>
                </c:pt>
                <c:pt idx="2681">
                  <c:v>1848.4</c:v>
                </c:pt>
                <c:pt idx="2682">
                  <c:v>1849.8799999999999</c:v>
                </c:pt>
                <c:pt idx="2683">
                  <c:v>1854.8619999999999</c:v>
                </c:pt>
                <c:pt idx="2684">
                  <c:v>1863</c:v>
                </c:pt>
                <c:pt idx="2685">
                  <c:v>1876.54</c:v>
                </c:pt>
                <c:pt idx="2686">
                  <c:v>1895.43</c:v>
                </c:pt>
                <c:pt idx="2687">
                  <c:v>1896.4</c:v>
                </c:pt>
                <c:pt idx="2688">
                  <c:v>1908.355</c:v>
                </c:pt>
                <c:pt idx="2689">
                  <c:v>1913.1409999999998</c:v>
                </c:pt>
                <c:pt idx="2690">
                  <c:v>1914.1739999999998</c:v>
                </c:pt>
                <c:pt idx="2691">
                  <c:v>1920.348</c:v>
                </c:pt>
                <c:pt idx="2692">
                  <c:v>1930.319</c:v>
                </c:pt>
                <c:pt idx="2693">
                  <c:v>1934.1309999999999</c:v>
                </c:pt>
                <c:pt idx="2694">
                  <c:v>1934.9770000000001</c:v>
                </c:pt>
                <c:pt idx="2695">
                  <c:v>1938</c:v>
                </c:pt>
                <c:pt idx="2696">
                  <c:v>1946.92</c:v>
                </c:pt>
                <c:pt idx="2697">
                  <c:v>1947.8409999999999</c:v>
                </c:pt>
                <c:pt idx="2698">
                  <c:v>1949.8909999999998</c:v>
                </c:pt>
                <c:pt idx="2699">
                  <c:v>1958.395</c:v>
                </c:pt>
                <c:pt idx="2700">
                  <c:v>1963.3619999999999</c:v>
                </c:pt>
                <c:pt idx="2701">
                  <c:v>1977.327</c:v>
                </c:pt>
                <c:pt idx="2702">
                  <c:v>1979.1029999999998</c:v>
                </c:pt>
                <c:pt idx="2703">
                  <c:v>1987.2180000000001</c:v>
                </c:pt>
                <c:pt idx="2704">
                  <c:v>1991.1809999999998</c:v>
                </c:pt>
                <c:pt idx="2705">
                  <c:v>2008.4</c:v>
                </c:pt>
                <c:pt idx="2706">
                  <c:v>2010.248</c:v>
                </c:pt>
                <c:pt idx="2707">
                  <c:v>2015.5629999999999</c:v>
                </c:pt>
                <c:pt idx="2708">
                  <c:v>2021.2</c:v>
                </c:pt>
                <c:pt idx="2709">
                  <c:v>2027.8979999999999</c:v>
                </c:pt>
                <c:pt idx="2710">
                  <c:v>2030.6029999999998</c:v>
                </c:pt>
                <c:pt idx="2711">
                  <c:v>2036.5629999999999</c:v>
                </c:pt>
                <c:pt idx="2712">
                  <c:v>2037.47</c:v>
                </c:pt>
                <c:pt idx="2713">
                  <c:v>2039.569</c:v>
                </c:pt>
                <c:pt idx="2714">
                  <c:v>2057.681</c:v>
                </c:pt>
                <c:pt idx="2715">
                  <c:v>2067.6979999999999</c:v>
                </c:pt>
                <c:pt idx="2716">
                  <c:v>2069.9150000000022</c:v>
                </c:pt>
                <c:pt idx="2717">
                  <c:v>2079.0650000000001</c:v>
                </c:pt>
                <c:pt idx="2718">
                  <c:v>2087.6869999999917</c:v>
                </c:pt>
                <c:pt idx="2719">
                  <c:v>2093.7679999999987</c:v>
                </c:pt>
                <c:pt idx="2720">
                  <c:v>2094.2170000000001</c:v>
                </c:pt>
                <c:pt idx="2721">
                  <c:v>2094.6979999999999</c:v>
                </c:pt>
                <c:pt idx="2722">
                  <c:v>2106.2150000000001</c:v>
                </c:pt>
                <c:pt idx="2723">
                  <c:v>2108.7659999999987</c:v>
                </c:pt>
                <c:pt idx="2724">
                  <c:v>2120.665</c:v>
                </c:pt>
                <c:pt idx="2725">
                  <c:v>2124.9749999999999</c:v>
                </c:pt>
                <c:pt idx="2726">
                  <c:v>2127.8670000000002</c:v>
                </c:pt>
                <c:pt idx="2727">
                  <c:v>2131.6079999999997</c:v>
                </c:pt>
                <c:pt idx="2728">
                  <c:v>2139.1930000000002</c:v>
                </c:pt>
                <c:pt idx="2729">
                  <c:v>2142.6379999999999</c:v>
                </c:pt>
                <c:pt idx="2730">
                  <c:v>2143.8540000000012</c:v>
                </c:pt>
                <c:pt idx="2731">
                  <c:v>2150.5430000000001</c:v>
                </c:pt>
                <c:pt idx="2732">
                  <c:v>2153.366</c:v>
                </c:pt>
                <c:pt idx="2733">
                  <c:v>2157.9659999999999</c:v>
                </c:pt>
                <c:pt idx="2734">
                  <c:v>2158.38</c:v>
                </c:pt>
                <c:pt idx="2735">
                  <c:v>2159.4250000000002</c:v>
                </c:pt>
                <c:pt idx="2736">
                  <c:v>2160.547</c:v>
                </c:pt>
                <c:pt idx="2737">
                  <c:v>2165.7930000000001</c:v>
                </c:pt>
                <c:pt idx="2738">
                  <c:v>2168.4</c:v>
                </c:pt>
                <c:pt idx="2739">
                  <c:v>2169.8110000000083</c:v>
                </c:pt>
                <c:pt idx="2740">
                  <c:v>2177.3140000000012</c:v>
                </c:pt>
                <c:pt idx="2741">
                  <c:v>2183.9560000000001</c:v>
                </c:pt>
                <c:pt idx="2742">
                  <c:v>2186.7599999999998</c:v>
                </c:pt>
                <c:pt idx="2743">
                  <c:v>2199.4160000000002</c:v>
                </c:pt>
                <c:pt idx="2744">
                  <c:v>2206.056</c:v>
                </c:pt>
                <c:pt idx="2745">
                  <c:v>2213.1039999999998</c:v>
                </c:pt>
                <c:pt idx="2746">
                  <c:v>2218.4409999999998</c:v>
                </c:pt>
                <c:pt idx="2747">
                  <c:v>2229.1999999999998</c:v>
                </c:pt>
                <c:pt idx="2748">
                  <c:v>2230.9140000000002</c:v>
                </c:pt>
                <c:pt idx="2749">
                  <c:v>2231.8429999999998</c:v>
                </c:pt>
                <c:pt idx="2750">
                  <c:v>2237.1889999999912</c:v>
                </c:pt>
                <c:pt idx="2751">
                  <c:v>2242.2259999999997</c:v>
                </c:pt>
                <c:pt idx="2752">
                  <c:v>2247.5859999999998</c:v>
                </c:pt>
                <c:pt idx="2753">
                  <c:v>2254.2550000000001</c:v>
                </c:pt>
                <c:pt idx="2754">
                  <c:v>2258.6419999999998</c:v>
                </c:pt>
                <c:pt idx="2755">
                  <c:v>2268.6190000000001</c:v>
                </c:pt>
                <c:pt idx="2756">
                  <c:v>2273.038</c:v>
                </c:pt>
                <c:pt idx="2757">
                  <c:v>2276.259</c:v>
                </c:pt>
                <c:pt idx="2758">
                  <c:v>2284.181</c:v>
                </c:pt>
                <c:pt idx="2759">
                  <c:v>2307.3580000000002</c:v>
                </c:pt>
                <c:pt idx="2760">
                  <c:v>2312.0540000000001</c:v>
                </c:pt>
                <c:pt idx="2761">
                  <c:v>2321.0700000000002</c:v>
                </c:pt>
                <c:pt idx="2762">
                  <c:v>2323.4659999999999</c:v>
                </c:pt>
                <c:pt idx="2763">
                  <c:v>2327.7350000000001</c:v>
                </c:pt>
                <c:pt idx="2764">
                  <c:v>2347.1770000000001</c:v>
                </c:pt>
                <c:pt idx="2765">
                  <c:v>2348.5920000000001</c:v>
                </c:pt>
                <c:pt idx="2766">
                  <c:v>2348.7579999999998</c:v>
                </c:pt>
                <c:pt idx="2767">
                  <c:v>2352.8730000000078</c:v>
                </c:pt>
                <c:pt idx="2768">
                  <c:v>2358.8879999999999</c:v>
                </c:pt>
                <c:pt idx="2769">
                  <c:v>2358.962</c:v>
                </c:pt>
                <c:pt idx="2770">
                  <c:v>2363.5749999999998</c:v>
                </c:pt>
                <c:pt idx="2771">
                  <c:v>2369.9</c:v>
                </c:pt>
                <c:pt idx="2772">
                  <c:v>2369.9910000000073</c:v>
                </c:pt>
                <c:pt idx="2773">
                  <c:v>2378.221</c:v>
                </c:pt>
                <c:pt idx="2774">
                  <c:v>2379.0990000000002</c:v>
                </c:pt>
                <c:pt idx="2775">
                  <c:v>2385.5329999999999</c:v>
                </c:pt>
                <c:pt idx="2776">
                  <c:v>2386.3920000000012</c:v>
                </c:pt>
                <c:pt idx="2777">
                  <c:v>2391.4090000000001</c:v>
                </c:pt>
                <c:pt idx="2778">
                  <c:v>2422.5300000000002</c:v>
                </c:pt>
                <c:pt idx="2779">
                  <c:v>2427.0949999999998</c:v>
                </c:pt>
                <c:pt idx="2780">
                  <c:v>2428.2570000000001</c:v>
                </c:pt>
                <c:pt idx="2781">
                  <c:v>2439.6509999999998</c:v>
                </c:pt>
                <c:pt idx="2782">
                  <c:v>2439.9760000000001</c:v>
                </c:pt>
                <c:pt idx="2783">
                  <c:v>2450.9259999999999</c:v>
                </c:pt>
                <c:pt idx="2784">
                  <c:v>2467.0509999999999</c:v>
                </c:pt>
                <c:pt idx="2785">
                  <c:v>2469.16</c:v>
                </c:pt>
                <c:pt idx="2786">
                  <c:v>2471.5659999999998</c:v>
                </c:pt>
                <c:pt idx="2787">
                  <c:v>2491.7069999999912</c:v>
                </c:pt>
                <c:pt idx="2788">
                  <c:v>2505.1179999999999</c:v>
                </c:pt>
                <c:pt idx="2789">
                  <c:v>2514.1120000000001</c:v>
                </c:pt>
                <c:pt idx="2790">
                  <c:v>2526.1320000000001</c:v>
                </c:pt>
                <c:pt idx="2791">
                  <c:v>2532.8389999999999</c:v>
                </c:pt>
                <c:pt idx="2792">
                  <c:v>2533.8069999999998</c:v>
                </c:pt>
                <c:pt idx="2793">
                  <c:v>2538.2809999999922</c:v>
                </c:pt>
                <c:pt idx="2794">
                  <c:v>2540.3470000000002</c:v>
                </c:pt>
                <c:pt idx="2795">
                  <c:v>2542.777</c:v>
                </c:pt>
                <c:pt idx="2796">
                  <c:v>2570.1959999999999</c:v>
                </c:pt>
                <c:pt idx="2797">
                  <c:v>2580.2869999999907</c:v>
                </c:pt>
                <c:pt idx="2798">
                  <c:v>2587.4450000000002</c:v>
                </c:pt>
                <c:pt idx="2799">
                  <c:v>2588.0300000000002</c:v>
                </c:pt>
                <c:pt idx="2800">
                  <c:v>2588.069</c:v>
                </c:pt>
                <c:pt idx="2801">
                  <c:v>2614.4</c:v>
                </c:pt>
                <c:pt idx="2802">
                  <c:v>2615.8020000000001</c:v>
                </c:pt>
                <c:pt idx="2803">
                  <c:v>2619.6190000000001</c:v>
                </c:pt>
                <c:pt idx="2804">
                  <c:v>2622.201</c:v>
                </c:pt>
                <c:pt idx="2805">
                  <c:v>2622.614</c:v>
                </c:pt>
                <c:pt idx="2806">
                  <c:v>2634.2710000000002</c:v>
                </c:pt>
                <c:pt idx="2807">
                  <c:v>2650.0889999999922</c:v>
                </c:pt>
                <c:pt idx="2808">
                  <c:v>2650.4679999999998</c:v>
                </c:pt>
                <c:pt idx="2809">
                  <c:v>2653.3100000000022</c:v>
                </c:pt>
                <c:pt idx="2810">
                  <c:v>2658.6869999999917</c:v>
                </c:pt>
                <c:pt idx="2811">
                  <c:v>2684.1839999999997</c:v>
                </c:pt>
                <c:pt idx="2812">
                  <c:v>2712.2579999999998</c:v>
                </c:pt>
                <c:pt idx="2813">
                  <c:v>2736.9479999999999</c:v>
                </c:pt>
                <c:pt idx="2814">
                  <c:v>2738.1559999999999</c:v>
                </c:pt>
                <c:pt idx="2815">
                  <c:v>2746.3580000000002</c:v>
                </c:pt>
                <c:pt idx="2816">
                  <c:v>2747.2979999999998</c:v>
                </c:pt>
                <c:pt idx="2817">
                  <c:v>2748.2849999999912</c:v>
                </c:pt>
                <c:pt idx="2818">
                  <c:v>2752.01</c:v>
                </c:pt>
                <c:pt idx="2819">
                  <c:v>2757.3490000000002</c:v>
                </c:pt>
                <c:pt idx="2820">
                  <c:v>2763.9560000000001</c:v>
                </c:pt>
                <c:pt idx="2821">
                  <c:v>2772.8589999999999</c:v>
                </c:pt>
                <c:pt idx="2822">
                  <c:v>2776.7659999999987</c:v>
                </c:pt>
                <c:pt idx="2823">
                  <c:v>2779.9520000000002</c:v>
                </c:pt>
                <c:pt idx="2824">
                  <c:v>2811.346</c:v>
                </c:pt>
                <c:pt idx="2825">
                  <c:v>2814.5729999999999</c:v>
                </c:pt>
                <c:pt idx="2826">
                  <c:v>2822.6439999999998</c:v>
                </c:pt>
                <c:pt idx="2827">
                  <c:v>2827.585</c:v>
                </c:pt>
                <c:pt idx="2828">
                  <c:v>2827.663</c:v>
                </c:pt>
                <c:pt idx="2829">
                  <c:v>2829.143</c:v>
                </c:pt>
                <c:pt idx="2830">
                  <c:v>2831.53</c:v>
                </c:pt>
                <c:pt idx="2831">
                  <c:v>2832.5839999999998</c:v>
                </c:pt>
                <c:pt idx="2832">
                  <c:v>2839.3609999999999</c:v>
                </c:pt>
                <c:pt idx="2833">
                  <c:v>2853.5839999999998</c:v>
                </c:pt>
                <c:pt idx="2834">
                  <c:v>2863.6079999999997</c:v>
                </c:pt>
                <c:pt idx="2835">
                  <c:v>2867.0430000000001</c:v>
                </c:pt>
                <c:pt idx="2836">
                  <c:v>2883.4450000000002</c:v>
                </c:pt>
                <c:pt idx="2837">
                  <c:v>2885.0520000000001</c:v>
                </c:pt>
                <c:pt idx="2838">
                  <c:v>2890.5940000000001</c:v>
                </c:pt>
                <c:pt idx="2839">
                  <c:v>2897.6219999999998</c:v>
                </c:pt>
                <c:pt idx="2840">
                  <c:v>2901.9900000000002</c:v>
                </c:pt>
                <c:pt idx="2841">
                  <c:v>2910.0520000000001</c:v>
                </c:pt>
                <c:pt idx="2842">
                  <c:v>2919.8649999999998</c:v>
                </c:pt>
                <c:pt idx="2843">
                  <c:v>2937.6079999999997</c:v>
                </c:pt>
                <c:pt idx="2844">
                  <c:v>2938.4989999999998</c:v>
                </c:pt>
                <c:pt idx="2845">
                  <c:v>2944.3690000000001</c:v>
                </c:pt>
                <c:pt idx="2846">
                  <c:v>2946.3500000000022</c:v>
                </c:pt>
                <c:pt idx="2847">
                  <c:v>2946.8330000000078</c:v>
                </c:pt>
                <c:pt idx="2848">
                  <c:v>2948.5659999999998</c:v>
                </c:pt>
                <c:pt idx="2849">
                  <c:v>2953.1790000000001</c:v>
                </c:pt>
                <c:pt idx="2850">
                  <c:v>2953.5610000000001</c:v>
                </c:pt>
                <c:pt idx="2851">
                  <c:v>2959.3969999999999</c:v>
                </c:pt>
                <c:pt idx="2852">
                  <c:v>2966.2530000000002</c:v>
                </c:pt>
                <c:pt idx="2853">
                  <c:v>2966.4</c:v>
                </c:pt>
                <c:pt idx="2854">
                  <c:v>2967.3240000000001</c:v>
                </c:pt>
                <c:pt idx="2855">
                  <c:v>2981.4780000000001</c:v>
                </c:pt>
                <c:pt idx="2856">
                  <c:v>2990.9910000000073</c:v>
                </c:pt>
                <c:pt idx="2857">
                  <c:v>2991.8950000000073</c:v>
                </c:pt>
                <c:pt idx="2858">
                  <c:v>3001.4670000000001</c:v>
                </c:pt>
                <c:pt idx="2859">
                  <c:v>3017.163</c:v>
                </c:pt>
                <c:pt idx="2860">
                  <c:v>3021.6990000000001</c:v>
                </c:pt>
                <c:pt idx="2861">
                  <c:v>3028.1590000000001</c:v>
                </c:pt>
                <c:pt idx="2862">
                  <c:v>3029.3240000000001</c:v>
                </c:pt>
                <c:pt idx="2863">
                  <c:v>3029.9150000000022</c:v>
                </c:pt>
                <c:pt idx="2864">
                  <c:v>3035.6859999999997</c:v>
                </c:pt>
                <c:pt idx="2865">
                  <c:v>3041.51</c:v>
                </c:pt>
                <c:pt idx="2866">
                  <c:v>3045.1479999999997</c:v>
                </c:pt>
                <c:pt idx="2867">
                  <c:v>3046.6109999999999</c:v>
                </c:pt>
                <c:pt idx="2868">
                  <c:v>3048.585</c:v>
                </c:pt>
                <c:pt idx="2869">
                  <c:v>3051.1550000000002</c:v>
                </c:pt>
                <c:pt idx="2870">
                  <c:v>3055.6059999999998</c:v>
                </c:pt>
                <c:pt idx="2871">
                  <c:v>3061.4690000000001</c:v>
                </c:pt>
                <c:pt idx="2872">
                  <c:v>3062.0729999999999</c:v>
                </c:pt>
                <c:pt idx="2873">
                  <c:v>3085.5889999999922</c:v>
                </c:pt>
                <c:pt idx="2874">
                  <c:v>3087.7759999999998</c:v>
                </c:pt>
                <c:pt idx="2875">
                  <c:v>3096.069</c:v>
                </c:pt>
                <c:pt idx="2876">
                  <c:v>3116.9969999999998</c:v>
                </c:pt>
                <c:pt idx="2877">
                  <c:v>3123.42</c:v>
                </c:pt>
                <c:pt idx="2878">
                  <c:v>3128.2219999999998</c:v>
                </c:pt>
                <c:pt idx="2879">
                  <c:v>3132.3249999999998</c:v>
                </c:pt>
                <c:pt idx="2880">
                  <c:v>3133.2859999999987</c:v>
                </c:pt>
                <c:pt idx="2881">
                  <c:v>3157.723</c:v>
                </c:pt>
                <c:pt idx="2882">
                  <c:v>3164.306</c:v>
                </c:pt>
                <c:pt idx="2883">
                  <c:v>3167.2159999999999</c:v>
                </c:pt>
                <c:pt idx="2884">
                  <c:v>3175</c:v>
                </c:pt>
                <c:pt idx="2885">
                  <c:v>3197.25</c:v>
                </c:pt>
                <c:pt idx="2886">
                  <c:v>3201.0079999999998</c:v>
                </c:pt>
                <c:pt idx="2887">
                  <c:v>3222.777</c:v>
                </c:pt>
                <c:pt idx="2888">
                  <c:v>3223.3550000000077</c:v>
                </c:pt>
                <c:pt idx="2889">
                  <c:v>3231.3040000000001</c:v>
                </c:pt>
                <c:pt idx="2890">
                  <c:v>3234.16</c:v>
                </c:pt>
                <c:pt idx="2891">
                  <c:v>3235.8120000000022</c:v>
                </c:pt>
                <c:pt idx="2892">
                  <c:v>3251.5210000000002</c:v>
                </c:pt>
                <c:pt idx="2893">
                  <c:v>3254.66</c:v>
                </c:pt>
                <c:pt idx="2894">
                  <c:v>3263.1550000000002</c:v>
                </c:pt>
                <c:pt idx="2895">
                  <c:v>3325.9859999999999</c:v>
                </c:pt>
                <c:pt idx="2896">
                  <c:v>3335.5050000000001</c:v>
                </c:pt>
                <c:pt idx="2897">
                  <c:v>3339.7489999999902</c:v>
                </c:pt>
                <c:pt idx="2898">
                  <c:v>3341.848</c:v>
                </c:pt>
                <c:pt idx="2899">
                  <c:v>3342.6819999999998</c:v>
                </c:pt>
                <c:pt idx="2900">
                  <c:v>3349.3330000000078</c:v>
                </c:pt>
                <c:pt idx="2901">
                  <c:v>3351.0770000000002</c:v>
                </c:pt>
                <c:pt idx="2902">
                  <c:v>3361.192</c:v>
                </c:pt>
                <c:pt idx="2903">
                  <c:v>3364.29</c:v>
                </c:pt>
                <c:pt idx="2904">
                  <c:v>3373.6459999999997</c:v>
                </c:pt>
                <c:pt idx="2905">
                  <c:v>3378.2839999999997</c:v>
                </c:pt>
                <c:pt idx="2906">
                  <c:v>3383.9510000000078</c:v>
                </c:pt>
                <c:pt idx="2907">
                  <c:v>3399.6279999999997</c:v>
                </c:pt>
                <c:pt idx="2908">
                  <c:v>3407.6419999999998</c:v>
                </c:pt>
                <c:pt idx="2909">
                  <c:v>3408.1529999999998</c:v>
                </c:pt>
                <c:pt idx="2910">
                  <c:v>3417.9169999999999</c:v>
                </c:pt>
                <c:pt idx="2911">
                  <c:v>3425.9679999999998</c:v>
                </c:pt>
                <c:pt idx="2912">
                  <c:v>3432.3</c:v>
                </c:pt>
                <c:pt idx="2913">
                  <c:v>3439.634</c:v>
                </c:pt>
                <c:pt idx="2914">
                  <c:v>3448.5349999999999</c:v>
                </c:pt>
                <c:pt idx="2915">
                  <c:v>3451.672</c:v>
                </c:pt>
                <c:pt idx="2916">
                  <c:v>3452.2079999999987</c:v>
                </c:pt>
                <c:pt idx="2917">
                  <c:v>3453.509</c:v>
                </c:pt>
                <c:pt idx="2918">
                  <c:v>3457.0529999999999</c:v>
                </c:pt>
                <c:pt idx="2919">
                  <c:v>3478.8020000000001</c:v>
                </c:pt>
                <c:pt idx="2920">
                  <c:v>3484.8409999999999</c:v>
                </c:pt>
                <c:pt idx="2921">
                  <c:v>3495.569</c:v>
                </c:pt>
                <c:pt idx="2922">
                  <c:v>3514.8350000000078</c:v>
                </c:pt>
                <c:pt idx="2923">
                  <c:v>3515.1350000000002</c:v>
                </c:pt>
                <c:pt idx="2924">
                  <c:v>3525.1309999999999</c:v>
                </c:pt>
                <c:pt idx="2925">
                  <c:v>3538.0529999999999</c:v>
                </c:pt>
                <c:pt idx="2926">
                  <c:v>3539.7419999999997</c:v>
                </c:pt>
                <c:pt idx="2927">
                  <c:v>3569.2019999999998</c:v>
                </c:pt>
                <c:pt idx="2928">
                  <c:v>3570.489</c:v>
                </c:pt>
                <c:pt idx="2929">
                  <c:v>3586.69</c:v>
                </c:pt>
                <c:pt idx="2930">
                  <c:v>3590.3420000000001</c:v>
                </c:pt>
                <c:pt idx="2931">
                  <c:v>3593.5309999999999</c:v>
                </c:pt>
                <c:pt idx="2932">
                  <c:v>3596.8360000000002</c:v>
                </c:pt>
                <c:pt idx="2933">
                  <c:v>3624.4969999999998</c:v>
                </c:pt>
                <c:pt idx="2934">
                  <c:v>3628.152</c:v>
                </c:pt>
                <c:pt idx="2935">
                  <c:v>3655.9850000000001</c:v>
                </c:pt>
                <c:pt idx="2936">
                  <c:v>3666.2059999999997</c:v>
                </c:pt>
                <c:pt idx="2937">
                  <c:v>3669.8809999999999</c:v>
                </c:pt>
                <c:pt idx="2938">
                  <c:v>3673.4650000000001</c:v>
                </c:pt>
                <c:pt idx="2939">
                  <c:v>3678.5039999999999</c:v>
                </c:pt>
                <c:pt idx="2940">
                  <c:v>3678.7130000000002</c:v>
                </c:pt>
                <c:pt idx="2941">
                  <c:v>3690.5189999999998</c:v>
                </c:pt>
                <c:pt idx="2942">
                  <c:v>3690.8150000000078</c:v>
                </c:pt>
                <c:pt idx="2943">
                  <c:v>3704.2919999999999</c:v>
                </c:pt>
                <c:pt idx="2944">
                  <c:v>3723.8850000000002</c:v>
                </c:pt>
                <c:pt idx="2945">
                  <c:v>3734.0149999999999</c:v>
                </c:pt>
                <c:pt idx="2946">
                  <c:v>3747.8180000000002</c:v>
                </c:pt>
                <c:pt idx="2947">
                  <c:v>3753.547</c:v>
                </c:pt>
                <c:pt idx="2948">
                  <c:v>3778.0709999999999</c:v>
                </c:pt>
                <c:pt idx="2949">
                  <c:v>3788.7370000000001</c:v>
                </c:pt>
                <c:pt idx="2950">
                  <c:v>3788.9290000000001</c:v>
                </c:pt>
                <c:pt idx="2951">
                  <c:v>3803.9700000000012</c:v>
                </c:pt>
                <c:pt idx="2952">
                  <c:v>3825.6979999999999</c:v>
                </c:pt>
                <c:pt idx="2953">
                  <c:v>3833.7249999999917</c:v>
                </c:pt>
                <c:pt idx="2954">
                  <c:v>3845.652</c:v>
                </c:pt>
                <c:pt idx="2955">
                  <c:v>3867.3040000000001</c:v>
                </c:pt>
                <c:pt idx="2956">
                  <c:v>3870.2739999999999</c:v>
                </c:pt>
                <c:pt idx="2957">
                  <c:v>3878.7629999999917</c:v>
                </c:pt>
                <c:pt idx="2958">
                  <c:v>3882.9749999999999</c:v>
                </c:pt>
                <c:pt idx="2959">
                  <c:v>3883.4029999999998</c:v>
                </c:pt>
                <c:pt idx="2960">
                  <c:v>3889.7599999999998</c:v>
                </c:pt>
                <c:pt idx="2961">
                  <c:v>3891.6559999999999</c:v>
                </c:pt>
                <c:pt idx="2962">
                  <c:v>3922.3789999999999</c:v>
                </c:pt>
                <c:pt idx="2963">
                  <c:v>3923.308</c:v>
                </c:pt>
                <c:pt idx="2964">
                  <c:v>3924.569</c:v>
                </c:pt>
                <c:pt idx="2965">
                  <c:v>3934.5540000000001</c:v>
                </c:pt>
                <c:pt idx="2966">
                  <c:v>3948.2759999999998</c:v>
                </c:pt>
                <c:pt idx="2967">
                  <c:v>3957.3009999999999</c:v>
                </c:pt>
                <c:pt idx="2968">
                  <c:v>3961.643</c:v>
                </c:pt>
                <c:pt idx="2969">
                  <c:v>3965.172</c:v>
                </c:pt>
                <c:pt idx="2970">
                  <c:v>3971.2</c:v>
                </c:pt>
                <c:pt idx="2971">
                  <c:v>3976.1</c:v>
                </c:pt>
                <c:pt idx="2972">
                  <c:v>3994.2429999999922</c:v>
                </c:pt>
                <c:pt idx="2973">
                  <c:v>3994.2669999999907</c:v>
                </c:pt>
                <c:pt idx="2974">
                  <c:v>4000.3510000000083</c:v>
                </c:pt>
                <c:pt idx="2975">
                  <c:v>4005.0259999999998</c:v>
                </c:pt>
                <c:pt idx="2976">
                  <c:v>4014.3240000000001</c:v>
                </c:pt>
                <c:pt idx="2977">
                  <c:v>4026.6669999999917</c:v>
                </c:pt>
                <c:pt idx="2978">
                  <c:v>4031.9679999999998</c:v>
                </c:pt>
                <c:pt idx="2979">
                  <c:v>4032.9639999999999</c:v>
                </c:pt>
                <c:pt idx="2980">
                  <c:v>4086.8370000000073</c:v>
                </c:pt>
                <c:pt idx="2981">
                  <c:v>4100.2690000000002</c:v>
                </c:pt>
                <c:pt idx="2982">
                  <c:v>4103.0240000000003</c:v>
                </c:pt>
                <c:pt idx="2983">
                  <c:v>4107.0570000000007</c:v>
                </c:pt>
                <c:pt idx="2984">
                  <c:v>4118.2329999999993</c:v>
                </c:pt>
                <c:pt idx="2985">
                  <c:v>4153.6020000000044</c:v>
                </c:pt>
                <c:pt idx="2986">
                  <c:v>4170.6950000000024</c:v>
                </c:pt>
                <c:pt idx="2987">
                  <c:v>4172.5779999999995</c:v>
                </c:pt>
                <c:pt idx="2988">
                  <c:v>4174.4469999999992</c:v>
                </c:pt>
                <c:pt idx="2989">
                  <c:v>4174.7850000000008</c:v>
                </c:pt>
                <c:pt idx="2990">
                  <c:v>4195.375</c:v>
                </c:pt>
                <c:pt idx="2991">
                  <c:v>4227.6110000000044</c:v>
                </c:pt>
                <c:pt idx="2992">
                  <c:v>4283.8420000000024</c:v>
                </c:pt>
                <c:pt idx="2993">
                  <c:v>4286.1150000000034</c:v>
                </c:pt>
                <c:pt idx="2994">
                  <c:v>4293.6000000000004</c:v>
                </c:pt>
                <c:pt idx="2995">
                  <c:v>4322.0290000000014</c:v>
                </c:pt>
                <c:pt idx="2996">
                  <c:v>4335.2</c:v>
                </c:pt>
                <c:pt idx="2997">
                  <c:v>4353.92</c:v>
                </c:pt>
                <c:pt idx="2998">
                  <c:v>4356.3360000000002</c:v>
                </c:pt>
                <c:pt idx="2999">
                  <c:v>4387.2</c:v>
                </c:pt>
                <c:pt idx="3000">
                  <c:v>4398.9049999999997</c:v>
                </c:pt>
                <c:pt idx="3001">
                  <c:v>4412.6320000000014</c:v>
                </c:pt>
                <c:pt idx="3002">
                  <c:v>4476.9800000000005</c:v>
                </c:pt>
                <c:pt idx="3003">
                  <c:v>4477.4939999999997</c:v>
                </c:pt>
                <c:pt idx="3004">
                  <c:v>4511.5570000000007</c:v>
                </c:pt>
                <c:pt idx="3005">
                  <c:v>4547.8740000000007</c:v>
                </c:pt>
                <c:pt idx="3006">
                  <c:v>4552.1690000000044</c:v>
                </c:pt>
                <c:pt idx="3007">
                  <c:v>4553.3879999999999</c:v>
                </c:pt>
                <c:pt idx="3008">
                  <c:v>4574.1160000000054</c:v>
                </c:pt>
                <c:pt idx="3009">
                  <c:v>4578.5530000000008</c:v>
                </c:pt>
                <c:pt idx="3010">
                  <c:v>4634.2349999999997</c:v>
                </c:pt>
                <c:pt idx="3011">
                  <c:v>4637.8740000000007</c:v>
                </c:pt>
                <c:pt idx="3012">
                  <c:v>4639.9720000000007</c:v>
                </c:pt>
                <c:pt idx="3013">
                  <c:v>4649.1780000000008</c:v>
                </c:pt>
                <c:pt idx="3014">
                  <c:v>4663.4489999999996</c:v>
                </c:pt>
                <c:pt idx="3015">
                  <c:v>4673.0420000000004</c:v>
                </c:pt>
                <c:pt idx="3016">
                  <c:v>4682.5560000000014</c:v>
                </c:pt>
                <c:pt idx="3017">
                  <c:v>4691.5430000000006</c:v>
                </c:pt>
                <c:pt idx="3018">
                  <c:v>4691.5769999999993</c:v>
                </c:pt>
                <c:pt idx="3019">
                  <c:v>4701.4379999999965</c:v>
                </c:pt>
                <c:pt idx="3020">
                  <c:v>4755.6460000000034</c:v>
                </c:pt>
                <c:pt idx="3021">
                  <c:v>4777.3980000000001</c:v>
                </c:pt>
                <c:pt idx="3022">
                  <c:v>4803.6150000000034</c:v>
                </c:pt>
                <c:pt idx="3023">
                  <c:v>4804.357</c:v>
                </c:pt>
                <c:pt idx="3024">
                  <c:v>4807.1870000000008</c:v>
                </c:pt>
                <c:pt idx="3025">
                  <c:v>4808.2620000000024</c:v>
                </c:pt>
                <c:pt idx="3026">
                  <c:v>4811.7349999999997</c:v>
                </c:pt>
                <c:pt idx="3027">
                  <c:v>4832.9429999999993</c:v>
                </c:pt>
                <c:pt idx="3028">
                  <c:v>4840.0570000000007</c:v>
                </c:pt>
                <c:pt idx="3029">
                  <c:v>4840.1680000000024</c:v>
                </c:pt>
                <c:pt idx="3030">
                  <c:v>4870.8960000000034</c:v>
                </c:pt>
                <c:pt idx="3031">
                  <c:v>4918.6480000000001</c:v>
                </c:pt>
                <c:pt idx="3032">
                  <c:v>4941.0320000000002</c:v>
                </c:pt>
                <c:pt idx="3033">
                  <c:v>4949.9960000000001</c:v>
                </c:pt>
                <c:pt idx="3034">
                  <c:v>4961.0970000000007</c:v>
                </c:pt>
                <c:pt idx="3035">
                  <c:v>5014.7220000000034</c:v>
                </c:pt>
                <c:pt idx="3036">
                  <c:v>5042.5910000000003</c:v>
                </c:pt>
                <c:pt idx="3037">
                  <c:v>5077.9469999999992</c:v>
                </c:pt>
                <c:pt idx="3038">
                  <c:v>5092.1620000000157</c:v>
                </c:pt>
                <c:pt idx="3039">
                  <c:v>5104.049</c:v>
                </c:pt>
                <c:pt idx="3040">
                  <c:v>5124.8310000000001</c:v>
                </c:pt>
                <c:pt idx="3041">
                  <c:v>5126.5890000000009</c:v>
                </c:pt>
                <c:pt idx="3042">
                  <c:v>5138.4670000000006</c:v>
                </c:pt>
                <c:pt idx="3043">
                  <c:v>5159.6030000000001</c:v>
                </c:pt>
                <c:pt idx="3044">
                  <c:v>5161.817</c:v>
                </c:pt>
                <c:pt idx="3045">
                  <c:v>5174.7089999999998</c:v>
                </c:pt>
                <c:pt idx="3046">
                  <c:v>5182.357</c:v>
                </c:pt>
                <c:pt idx="3047">
                  <c:v>5199.7359999999999</c:v>
                </c:pt>
                <c:pt idx="3048">
                  <c:v>5234.57</c:v>
                </c:pt>
                <c:pt idx="3049">
                  <c:v>5246.5749999999998</c:v>
                </c:pt>
                <c:pt idx="3050">
                  <c:v>5258.0240000000003</c:v>
                </c:pt>
                <c:pt idx="3051">
                  <c:v>5260.0110000000004</c:v>
                </c:pt>
                <c:pt idx="3052">
                  <c:v>5279.5839999999998</c:v>
                </c:pt>
                <c:pt idx="3053">
                  <c:v>5306.2369999999992</c:v>
                </c:pt>
                <c:pt idx="3054">
                  <c:v>5314.5210000000034</c:v>
                </c:pt>
                <c:pt idx="3055">
                  <c:v>5316.4579999999996</c:v>
                </c:pt>
                <c:pt idx="3056">
                  <c:v>5389.8250000000044</c:v>
                </c:pt>
                <c:pt idx="3057">
                  <c:v>5396.3270000000002</c:v>
                </c:pt>
                <c:pt idx="3058">
                  <c:v>5406.94</c:v>
                </c:pt>
                <c:pt idx="3059">
                  <c:v>5414.4379999999965</c:v>
                </c:pt>
                <c:pt idx="3060">
                  <c:v>5418.2150000000001</c:v>
                </c:pt>
                <c:pt idx="3061">
                  <c:v>5420.0530000000008</c:v>
                </c:pt>
                <c:pt idx="3062">
                  <c:v>5430.3680000000004</c:v>
                </c:pt>
                <c:pt idx="3063">
                  <c:v>5460.1130000000003</c:v>
                </c:pt>
                <c:pt idx="3064">
                  <c:v>5460.5010000000002</c:v>
                </c:pt>
                <c:pt idx="3065">
                  <c:v>5516.7940000000008</c:v>
                </c:pt>
                <c:pt idx="3066">
                  <c:v>5517.1460000000034</c:v>
                </c:pt>
                <c:pt idx="3067">
                  <c:v>5533.8660000000054</c:v>
                </c:pt>
                <c:pt idx="3068">
                  <c:v>5574.3850000000002</c:v>
                </c:pt>
                <c:pt idx="3069">
                  <c:v>5580.472999999999</c:v>
                </c:pt>
                <c:pt idx="3070">
                  <c:v>5635.1450000000004</c:v>
                </c:pt>
                <c:pt idx="3071">
                  <c:v>5637.6390000000001</c:v>
                </c:pt>
                <c:pt idx="3072">
                  <c:v>5651.3920000000044</c:v>
                </c:pt>
                <c:pt idx="3073">
                  <c:v>5699.0530000000008</c:v>
                </c:pt>
                <c:pt idx="3074">
                  <c:v>5700.1090000000004</c:v>
                </c:pt>
                <c:pt idx="3075">
                  <c:v>5716.31</c:v>
                </c:pt>
                <c:pt idx="3076">
                  <c:v>5726.1180000000004</c:v>
                </c:pt>
                <c:pt idx="3077">
                  <c:v>5741.1180000000004</c:v>
                </c:pt>
                <c:pt idx="3078">
                  <c:v>5751.4379999999965</c:v>
                </c:pt>
                <c:pt idx="3079">
                  <c:v>5771.3620000000146</c:v>
                </c:pt>
                <c:pt idx="3080">
                  <c:v>5804.6670000000004</c:v>
                </c:pt>
                <c:pt idx="3081">
                  <c:v>5843.6200000000044</c:v>
                </c:pt>
                <c:pt idx="3082">
                  <c:v>5847.0710000000008</c:v>
                </c:pt>
                <c:pt idx="3083">
                  <c:v>5850.7910000000002</c:v>
                </c:pt>
                <c:pt idx="3084">
                  <c:v>5864.27</c:v>
                </c:pt>
                <c:pt idx="3085">
                  <c:v>5929.3450000000003</c:v>
                </c:pt>
                <c:pt idx="3086">
                  <c:v>5989.3680000000004</c:v>
                </c:pt>
                <c:pt idx="3087">
                  <c:v>6015.0540000000001</c:v>
                </c:pt>
                <c:pt idx="3088">
                  <c:v>6035.1580000000004</c:v>
                </c:pt>
                <c:pt idx="3089">
                  <c:v>6053.4829999999993</c:v>
                </c:pt>
                <c:pt idx="3090">
                  <c:v>6081.6670000000004</c:v>
                </c:pt>
                <c:pt idx="3091">
                  <c:v>6124.8440000000001</c:v>
                </c:pt>
                <c:pt idx="3092">
                  <c:v>6125.9439999999995</c:v>
                </c:pt>
                <c:pt idx="3093">
                  <c:v>6165.3250000000044</c:v>
                </c:pt>
                <c:pt idx="3094">
                  <c:v>6189.9739999999965</c:v>
                </c:pt>
                <c:pt idx="3095">
                  <c:v>6199.3830000000007</c:v>
                </c:pt>
                <c:pt idx="3096">
                  <c:v>6204.6480000000001</c:v>
                </c:pt>
                <c:pt idx="3097">
                  <c:v>6237.5680000000002</c:v>
                </c:pt>
                <c:pt idx="3098">
                  <c:v>6240.1010000000024</c:v>
                </c:pt>
                <c:pt idx="3099">
                  <c:v>6243.2709999999997</c:v>
                </c:pt>
                <c:pt idx="3100">
                  <c:v>6258.549</c:v>
                </c:pt>
                <c:pt idx="3101">
                  <c:v>6302.9990000000007</c:v>
                </c:pt>
                <c:pt idx="3102">
                  <c:v>6399.6</c:v>
                </c:pt>
                <c:pt idx="3103">
                  <c:v>6453.1710000000003</c:v>
                </c:pt>
                <c:pt idx="3104">
                  <c:v>6493.2</c:v>
                </c:pt>
                <c:pt idx="3105">
                  <c:v>6548.5940000000001</c:v>
                </c:pt>
                <c:pt idx="3106">
                  <c:v>6551.1590000000024</c:v>
                </c:pt>
                <c:pt idx="3107">
                  <c:v>6556.0240000000003</c:v>
                </c:pt>
                <c:pt idx="3108">
                  <c:v>6632.2950000000001</c:v>
                </c:pt>
                <c:pt idx="3109">
                  <c:v>6637.7790000000005</c:v>
                </c:pt>
                <c:pt idx="3110">
                  <c:v>6643.8060000000014</c:v>
                </c:pt>
                <c:pt idx="3111">
                  <c:v>6655.107</c:v>
                </c:pt>
                <c:pt idx="3112">
                  <c:v>6671.134</c:v>
                </c:pt>
                <c:pt idx="3113">
                  <c:v>6692.1570000000002</c:v>
                </c:pt>
                <c:pt idx="3114">
                  <c:v>6703.5410000000002</c:v>
                </c:pt>
                <c:pt idx="3115">
                  <c:v>6744.6360000000004</c:v>
                </c:pt>
                <c:pt idx="3116">
                  <c:v>6757.4699999999993</c:v>
                </c:pt>
                <c:pt idx="3117">
                  <c:v>6773.4299999999994</c:v>
                </c:pt>
                <c:pt idx="3118">
                  <c:v>6793.2750000000005</c:v>
                </c:pt>
                <c:pt idx="3119">
                  <c:v>6814.0930000000008</c:v>
                </c:pt>
                <c:pt idx="3120">
                  <c:v>6941.2290000000003</c:v>
                </c:pt>
                <c:pt idx="3121">
                  <c:v>7001.8770000000004</c:v>
                </c:pt>
                <c:pt idx="3122">
                  <c:v>7002.84</c:v>
                </c:pt>
                <c:pt idx="3123">
                  <c:v>7014.1750000000002</c:v>
                </c:pt>
                <c:pt idx="3124">
                  <c:v>7041.4160000000002</c:v>
                </c:pt>
                <c:pt idx="3125">
                  <c:v>7050.8090000000002</c:v>
                </c:pt>
                <c:pt idx="3126">
                  <c:v>7130.5160000000014</c:v>
                </c:pt>
                <c:pt idx="3127">
                  <c:v>7140.35</c:v>
                </c:pt>
                <c:pt idx="3128">
                  <c:v>7206.6390000000001</c:v>
                </c:pt>
                <c:pt idx="3129">
                  <c:v>7359.0240000000003</c:v>
                </c:pt>
                <c:pt idx="3130">
                  <c:v>7384.4450000000006</c:v>
                </c:pt>
                <c:pt idx="3131">
                  <c:v>7502.39</c:v>
                </c:pt>
                <c:pt idx="3132">
                  <c:v>7529.3390000000009</c:v>
                </c:pt>
                <c:pt idx="3133">
                  <c:v>7586.6640000000034</c:v>
                </c:pt>
                <c:pt idx="3134">
                  <c:v>7597.54</c:v>
                </c:pt>
                <c:pt idx="3135">
                  <c:v>7719.9789999999994</c:v>
                </c:pt>
                <c:pt idx="3136">
                  <c:v>7828.3240000000014</c:v>
                </c:pt>
                <c:pt idx="3137">
                  <c:v>7885.0030000000006</c:v>
                </c:pt>
                <c:pt idx="3138">
                  <c:v>7892.5790000000006</c:v>
                </c:pt>
                <c:pt idx="3139">
                  <c:v>7948.8060000000014</c:v>
                </c:pt>
                <c:pt idx="3140">
                  <c:v>7958.6110000000044</c:v>
                </c:pt>
                <c:pt idx="3141">
                  <c:v>8043.5080000000007</c:v>
                </c:pt>
                <c:pt idx="3142">
                  <c:v>8130.6240000000034</c:v>
                </c:pt>
                <c:pt idx="3143">
                  <c:v>8155.4540000000006</c:v>
                </c:pt>
                <c:pt idx="3144">
                  <c:v>8234.0290000000005</c:v>
                </c:pt>
                <c:pt idx="3145">
                  <c:v>8300.218999999981</c:v>
                </c:pt>
                <c:pt idx="3146">
                  <c:v>8367.5709999999599</c:v>
                </c:pt>
                <c:pt idx="3147">
                  <c:v>8492.43</c:v>
                </c:pt>
                <c:pt idx="3148">
                  <c:v>8557.6</c:v>
                </c:pt>
                <c:pt idx="3149">
                  <c:v>1.52</c:v>
                </c:pt>
                <c:pt idx="3150">
                  <c:v>3.6</c:v>
                </c:pt>
                <c:pt idx="3151">
                  <c:v>6.0449219999999855</c:v>
                </c:pt>
                <c:pt idx="3152">
                  <c:v>7.76</c:v>
                </c:pt>
                <c:pt idx="3153">
                  <c:v>8.4</c:v>
                </c:pt>
                <c:pt idx="3154">
                  <c:v>12.12082</c:v>
                </c:pt>
                <c:pt idx="3155">
                  <c:v>13.684530000000002</c:v>
                </c:pt>
                <c:pt idx="3156">
                  <c:v>21.517769999999999</c:v>
                </c:pt>
                <c:pt idx="3157">
                  <c:v>24.4</c:v>
                </c:pt>
                <c:pt idx="3158">
                  <c:v>28.56</c:v>
                </c:pt>
                <c:pt idx="3159">
                  <c:v>40.732580000000013</c:v>
                </c:pt>
                <c:pt idx="3160">
                  <c:v>45.2</c:v>
                </c:pt>
                <c:pt idx="3161">
                  <c:v>46.14602</c:v>
                </c:pt>
                <c:pt idx="3162">
                  <c:v>53.52</c:v>
                </c:pt>
                <c:pt idx="3163">
                  <c:v>55.162270000000063</c:v>
                </c:pt>
                <c:pt idx="3164">
                  <c:v>61.100620000000006</c:v>
                </c:pt>
                <c:pt idx="3165">
                  <c:v>69.554760000000002</c:v>
                </c:pt>
                <c:pt idx="3166">
                  <c:v>70.449730000000002</c:v>
                </c:pt>
                <c:pt idx="3167">
                  <c:v>76.400000000000006</c:v>
                </c:pt>
                <c:pt idx="3168">
                  <c:v>82.601640000000003</c:v>
                </c:pt>
                <c:pt idx="3169">
                  <c:v>88.769530000000003</c:v>
                </c:pt>
                <c:pt idx="3170">
                  <c:v>95.888309999999919</c:v>
                </c:pt>
                <c:pt idx="3171">
                  <c:v>96.584369999999993</c:v>
                </c:pt>
                <c:pt idx="3172">
                  <c:v>107.6</c:v>
                </c:pt>
                <c:pt idx="3173">
                  <c:v>109.8276</c:v>
                </c:pt>
                <c:pt idx="3174">
                  <c:v>128.4</c:v>
                </c:pt>
                <c:pt idx="3175">
                  <c:v>132.96350000000001</c:v>
                </c:pt>
                <c:pt idx="3176">
                  <c:v>138.39770000000001</c:v>
                </c:pt>
                <c:pt idx="3177">
                  <c:v>138.96860000000001</c:v>
                </c:pt>
                <c:pt idx="3178">
                  <c:v>141.61019999999999</c:v>
                </c:pt>
                <c:pt idx="3179">
                  <c:v>151.21749999999997</c:v>
                </c:pt>
                <c:pt idx="3180">
                  <c:v>158.66969999999998</c:v>
                </c:pt>
                <c:pt idx="3181">
                  <c:v>160.50700000000001</c:v>
                </c:pt>
                <c:pt idx="3182">
                  <c:v>178.93350000000001</c:v>
                </c:pt>
                <c:pt idx="3183">
                  <c:v>187.91800000000001</c:v>
                </c:pt>
                <c:pt idx="3184">
                  <c:v>194.96</c:v>
                </c:pt>
                <c:pt idx="3185">
                  <c:v>196.41349999999997</c:v>
                </c:pt>
                <c:pt idx="3186">
                  <c:v>203.28</c:v>
                </c:pt>
                <c:pt idx="3187">
                  <c:v>203.65540000000001</c:v>
                </c:pt>
                <c:pt idx="3188">
                  <c:v>213.66559999999998</c:v>
                </c:pt>
                <c:pt idx="3189">
                  <c:v>221.35150000000004</c:v>
                </c:pt>
                <c:pt idx="3190">
                  <c:v>229.38210000000063</c:v>
                </c:pt>
                <c:pt idx="3191">
                  <c:v>232.38120000000063</c:v>
                </c:pt>
                <c:pt idx="3192">
                  <c:v>232.4</c:v>
                </c:pt>
                <c:pt idx="3193">
                  <c:v>232.88040000000063</c:v>
                </c:pt>
                <c:pt idx="3194">
                  <c:v>261.5659</c:v>
                </c:pt>
                <c:pt idx="3195">
                  <c:v>263.06529999999964</c:v>
                </c:pt>
                <c:pt idx="3196">
                  <c:v>265.68</c:v>
                </c:pt>
                <c:pt idx="3197">
                  <c:v>269.86599999999999</c:v>
                </c:pt>
                <c:pt idx="3198">
                  <c:v>274</c:v>
                </c:pt>
                <c:pt idx="3199">
                  <c:v>274.06670000000003</c:v>
                </c:pt>
                <c:pt idx="3200">
                  <c:v>274.90519999999862</c:v>
                </c:pt>
                <c:pt idx="3201">
                  <c:v>276.18950000000001</c:v>
                </c:pt>
                <c:pt idx="3202">
                  <c:v>280.91739999999879</c:v>
                </c:pt>
                <c:pt idx="3203">
                  <c:v>285.55410000000001</c:v>
                </c:pt>
                <c:pt idx="3204">
                  <c:v>288.14519999999999</c:v>
                </c:pt>
                <c:pt idx="3205">
                  <c:v>297.52140000000003</c:v>
                </c:pt>
                <c:pt idx="3206">
                  <c:v>300.60930000000002</c:v>
                </c:pt>
                <c:pt idx="3207">
                  <c:v>305.2</c:v>
                </c:pt>
                <c:pt idx="3208">
                  <c:v>315.60000000000002</c:v>
                </c:pt>
                <c:pt idx="3209">
                  <c:v>322.50479999999999</c:v>
                </c:pt>
                <c:pt idx="3210">
                  <c:v>323.91999999999911</c:v>
                </c:pt>
                <c:pt idx="3211">
                  <c:v>328.95429999999999</c:v>
                </c:pt>
                <c:pt idx="3212">
                  <c:v>335.38979999999964</c:v>
                </c:pt>
                <c:pt idx="3213">
                  <c:v>336.4</c:v>
                </c:pt>
                <c:pt idx="3214">
                  <c:v>337.62020000000001</c:v>
                </c:pt>
                <c:pt idx="3215">
                  <c:v>340.85210000000001</c:v>
                </c:pt>
                <c:pt idx="3216">
                  <c:v>361.35759999999999</c:v>
                </c:pt>
                <c:pt idx="3217">
                  <c:v>361.36</c:v>
                </c:pt>
                <c:pt idx="3218">
                  <c:v>364.21359999999879</c:v>
                </c:pt>
                <c:pt idx="3219">
                  <c:v>367.38380000000001</c:v>
                </c:pt>
                <c:pt idx="3220">
                  <c:v>368.34460000000126</c:v>
                </c:pt>
                <c:pt idx="3221">
                  <c:v>370.82129999999898</c:v>
                </c:pt>
                <c:pt idx="3222">
                  <c:v>371.76</c:v>
                </c:pt>
                <c:pt idx="3223">
                  <c:v>378</c:v>
                </c:pt>
                <c:pt idx="3224">
                  <c:v>382.16</c:v>
                </c:pt>
                <c:pt idx="3225">
                  <c:v>383.78960000000001</c:v>
                </c:pt>
                <c:pt idx="3226">
                  <c:v>384.24</c:v>
                </c:pt>
                <c:pt idx="3227">
                  <c:v>391.13709999999969</c:v>
                </c:pt>
                <c:pt idx="3228">
                  <c:v>392.20940000000002</c:v>
                </c:pt>
                <c:pt idx="3229">
                  <c:v>398.72719999999867</c:v>
                </c:pt>
                <c:pt idx="3230">
                  <c:v>398.8</c:v>
                </c:pt>
                <c:pt idx="3231">
                  <c:v>407.03160000000003</c:v>
                </c:pt>
                <c:pt idx="3232">
                  <c:v>426.66390000000001</c:v>
                </c:pt>
                <c:pt idx="3233">
                  <c:v>427.16329999999999</c:v>
                </c:pt>
                <c:pt idx="3234">
                  <c:v>429.23719999999855</c:v>
                </c:pt>
                <c:pt idx="3235">
                  <c:v>431.38979999999964</c:v>
                </c:pt>
                <c:pt idx="3236">
                  <c:v>432.08</c:v>
                </c:pt>
                <c:pt idx="3237">
                  <c:v>432.73709999999892</c:v>
                </c:pt>
                <c:pt idx="3238">
                  <c:v>438.55669999999969</c:v>
                </c:pt>
                <c:pt idx="3239">
                  <c:v>440.4</c:v>
                </c:pt>
                <c:pt idx="3240">
                  <c:v>442.35640000000001</c:v>
                </c:pt>
                <c:pt idx="3241">
                  <c:v>448.48409999999905</c:v>
                </c:pt>
                <c:pt idx="3242">
                  <c:v>457.04</c:v>
                </c:pt>
                <c:pt idx="3243">
                  <c:v>457.31220000000002</c:v>
                </c:pt>
                <c:pt idx="3244">
                  <c:v>457.32440000000008</c:v>
                </c:pt>
                <c:pt idx="3245">
                  <c:v>461.2</c:v>
                </c:pt>
                <c:pt idx="3246">
                  <c:v>464.3451</c:v>
                </c:pt>
                <c:pt idx="3247">
                  <c:v>467.21080000000001</c:v>
                </c:pt>
                <c:pt idx="3248">
                  <c:v>472.43619999999794</c:v>
                </c:pt>
                <c:pt idx="3249">
                  <c:v>472.53189999999898</c:v>
                </c:pt>
                <c:pt idx="3250">
                  <c:v>473.0652</c:v>
                </c:pt>
                <c:pt idx="3251">
                  <c:v>482</c:v>
                </c:pt>
                <c:pt idx="3252">
                  <c:v>483.6755</c:v>
                </c:pt>
                <c:pt idx="3253">
                  <c:v>484.66699999999969</c:v>
                </c:pt>
                <c:pt idx="3254">
                  <c:v>488.09009999999898</c:v>
                </c:pt>
                <c:pt idx="3255">
                  <c:v>490.32</c:v>
                </c:pt>
                <c:pt idx="3256">
                  <c:v>494.47999999999911</c:v>
                </c:pt>
                <c:pt idx="3257">
                  <c:v>504.90660000000003</c:v>
                </c:pt>
                <c:pt idx="3258">
                  <c:v>511.42449999999963</c:v>
                </c:pt>
                <c:pt idx="3259">
                  <c:v>517.24380000000053</c:v>
                </c:pt>
                <c:pt idx="3260">
                  <c:v>523.6</c:v>
                </c:pt>
                <c:pt idx="3261">
                  <c:v>526.88800000000003</c:v>
                </c:pt>
                <c:pt idx="3262">
                  <c:v>528.78800000000228</c:v>
                </c:pt>
                <c:pt idx="3263">
                  <c:v>530.70950000000005</c:v>
                </c:pt>
                <c:pt idx="3264">
                  <c:v>534.55399999999997</c:v>
                </c:pt>
                <c:pt idx="3265">
                  <c:v>539.52319999999997</c:v>
                </c:pt>
                <c:pt idx="3266">
                  <c:v>544.4</c:v>
                </c:pt>
                <c:pt idx="3267">
                  <c:v>546.524</c:v>
                </c:pt>
                <c:pt idx="3268">
                  <c:v>561.04</c:v>
                </c:pt>
                <c:pt idx="3269">
                  <c:v>566.46519999999759</c:v>
                </c:pt>
                <c:pt idx="3270">
                  <c:v>566.80499999999938</c:v>
                </c:pt>
                <c:pt idx="3271">
                  <c:v>569.13900000000001</c:v>
                </c:pt>
                <c:pt idx="3272">
                  <c:v>577.1146</c:v>
                </c:pt>
                <c:pt idx="3273">
                  <c:v>580.66789999999946</c:v>
                </c:pt>
                <c:pt idx="3274">
                  <c:v>581.21830000000193</c:v>
                </c:pt>
                <c:pt idx="3275">
                  <c:v>588.35379999999998</c:v>
                </c:pt>
                <c:pt idx="3276">
                  <c:v>591.13789999999949</c:v>
                </c:pt>
                <c:pt idx="3277">
                  <c:v>594.81059999999809</c:v>
                </c:pt>
                <c:pt idx="3278">
                  <c:v>595.09400000000005</c:v>
                </c:pt>
                <c:pt idx="3279">
                  <c:v>600.46449999999948</c:v>
                </c:pt>
                <c:pt idx="3280">
                  <c:v>601.33749999999748</c:v>
                </c:pt>
                <c:pt idx="3281">
                  <c:v>606.79999999999995</c:v>
                </c:pt>
                <c:pt idx="3282">
                  <c:v>612.95830000000001</c:v>
                </c:pt>
                <c:pt idx="3283">
                  <c:v>616.65229999999758</c:v>
                </c:pt>
                <c:pt idx="3284">
                  <c:v>617.17600000000004</c:v>
                </c:pt>
                <c:pt idx="3285">
                  <c:v>617.68440000000055</c:v>
                </c:pt>
                <c:pt idx="3286">
                  <c:v>620.29580000000055</c:v>
                </c:pt>
                <c:pt idx="3287">
                  <c:v>631.51110000000006</c:v>
                </c:pt>
                <c:pt idx="3288">
                  <c:v>635.38940000000002</c:v>
                </c:pt>
                <c:pt idx="3289">
                  <c:v>640.08000000000004</c:v>
                </c:pt>
                <c:pt idx="3290">
                  <c:v>644.24</c:v>
                </c:pt>
                <c:pt idx="3291">
                  <c:v>644.59230000000002</c:v>
                </c:pt>
                <c:pt idx="3292">
                  <c:v>646.95889999999997</c:v>
                </c:pt>
                <c:pt idx="3293">
                  <c:v>648.4</c:v>
                </c:pt>
                <c:pt idx="3294">
                  <c:v>649.54789999999946</c:v>
                </c:pt>
                <c:pt idx="3295">
                  <c:v>660.88</c:v>
                </c:pt>
                <c:pt idx="3296">
                  <c:v>665.21299999999997</c:v>
                </c:pt>
                <c:pt idx="3297">
                  <c:v>666.19150000000002</c:v>
                </c:pt>
                <c:pt idx="3298">
                  <c:v>669.2</c:v>
                </c:pt>
                <c:pt idx="3299">
                  <c:v>672.29259999999999</c:v>
                </c:pt>
                <c:pt idx="3300">
                  <c:v>673.31870000000004</c:v>
                </c:pt>
                <c:pt idx="3301">
                  <c:v>682.74630000000002</c:v>
                </c:pt>
                <c:pt idx="3302">
                  <c:v>686.03300000000002</c:v>
                </c:pt>
                <c:pt idx="3303">
                  <c:v>686.16199999999947</c:v>
                </c:pt>
                <c:pt idx="3304">
                  <c:v>694.19860000000051</c:v>
                </c:pt>
                <c:pt idx="3305">
                  <c:v>697.20920000000001</c:v>
                </c:pt>
                <c:pt idx="3306">
                  <c:v>697.60249999999996</c:v>
                </c:pt>
                <c:pt idx="3307">
                  <c:v>699.62929999999949</c:v>
                </c:pt>
                <c:pt idx="3308">
                  <c:v>702.48</c:v>
                </c:pt>
                <c:pt idx="3309">
                  <c:v>708.58890000000054</c:v>
                </c:pt>
                <c:pt idx="3310">
                  <c:v>709.69029999999998</c:v>
                </c:pt>
                <c:pt idx="3311">
                  <c:v>710.04430000000002</c:v>
                </c:pt>
                <c:pt idx="3312">
                  <c:v>710.8</c:v>
                </c:pt>
                <c:pt idx="3313">
                  <c:v>727.8809</c:v>
                </c:pt>
                <c:pt idx="3314">
                  <c:v>730.56459999999947</c:v>
                </c:pt>
                <c:pt idx="3315">
                  <c:v>732.50159999999948</c:v>
                </c:pt>
                <c:pt idx="3316">
                  <c:v>734.78459999999995</c:v>
                </c:pt>
                <c:pt idx="3317">
                  <c:v>739.22519999999997</c:v>
                </c:pt>
                <c:pt idx="3318">
                  <c:v>740.85279999999796</c:v>
                </c:pt>
                <c:pt idx="3319">
                  <c:v>745.24400000000003</c:v>
                </c:pt>
                <c:pt idx="3320">
                  <c:v>749.33139999999946</c:v>
                </c:pt>
                <c:pt idx="3321">
                  <c:v>749.9701</c:v>
                </c:pt>
                <c:pt idx="3322">
                  <c:v>755.49509999999998</c:v>
                </c:pt>
                <c:pt idx="3323">
                  <c:v>761.28689999999995</c:v>
                </c:pt>
                <c:pt idx="3324">
                  <c:v>769.53909999999996</c:v>
                </c:pt>
                <c:pt idx="3325">
                  <c:v>773.2</c:v>
                </c:pt>
                <c:pt idx="3326">
                  <c:v>783.38390000000004</c:v>
                </c:pt>
                <c:pt idx="3327">
                  <c:v>784.95870000000002</c:v>
                </c:pt>
                <c:pt idx="3328">
                  <c:v>788.91980000000001</c:v>
                </c:pt>
                <c:pt idx="3329">
                  <c:v>789.11209999999949</c:v>
                </c:pt>
                <c:pt idx="3330">
                  <c:v>790.10900000000004</c:v>
                </c:pt>
                <c:pt idx="3331">
                  <c:v>791.64890000000003</c:v>
                </c:pt>
                <c:pt idx="3332">
                  <c:v>794.56370000000004</c:v>
                </c:pt>
                <c:pt idx="3333">
                  <c:v>796.12400000000002</c:v>
                </c:pt>
                <c:pt idx="3334">
                  <c:v>797.33939999999996</c:v>
                </c:pt>
                <c:pt idx="3335">
                  <c:v>797.66359999999997</c:v>
                </c:pt>
                <c:pt idx="3336">
                  <c:v>799.71640000000002</c:v>
                </c:pt>
                <c:pt idx="3337">
                  <c:v>799.83539999999948</c:v>
                </c:pt>
                <c:pt idx="3338">
                  <c:v>809.32370000000003</c:v>
                </c:pt>
                <c:pt idx="3339">
                  <c:v>809.83309999999949</c:v>
                </c:pt>
                <c:pt idx="3340">
                  <c:v>813.01409999999998</c:v>
                </c:pt>
                <c:pt idx="3341">
                  <c:v>814.8</c:v>
                </c:pt>
                <c:pt idx="3342">
                  <c:v>816.21590000000003</c:v>
                </c:pt>
                <c:pt idx="3343">
                  <c:v>831.60450000000003</c:v>
                </c:pt>
                <c:pt idx="3344">
                  <c:v>839.17800000000193</c:v>
                </c:pt>
                <c:pt idx="3345">
                  <c:v>841.42819999999949</c:v>
                </c:pt>
                <c:pt idx="3346">
                  <c:v>857.36069999999722</c:v>
                </c:pt>
                <c:pt idx="3347">
                  <c:v>860.35799999999733</c:v>
                </c:pt>
                <c:pt idx="3348">
                  <c:v>867.27509999999995</c:v>
                </c:pt>
                <c:pt idx="3349">
                  <c:v>869.66430000000003</c:v>
                </c:pt>
                <c:pt idx="3350">
                  <c:v>875.11800000000005</c:v>
                </c:pt>
                <c:pt idx="3351">
                  <c:v>875.82839999999999</c:v>
                </c:pt>
                <c:pt idx="3352">
                  <c:v>881.96279999999808</c:v>
                </c:pt>
                <c:pt idx="3353">
                  <c:v>883.88119999999947</c:v>
                </c:pt>
                <c:pt idx="3354">
                  <c:v>889.06519999999796</c:v>
                </c:pt>
                <c:pt idx="3355">
                  <c:v>889.50509999999997</c:v>
                </c:pt>
                <c:pt idx="3356">
                  <c:v>889.97940000000051</c:v>
                </c:pt>
                <c:pt idx="3357">
                  <c:v>897.86039999999946</c:v>
                </c:pt>
                <c:pt idx="3358">
                  <c:v>898</c:v>
                </c:pt>
                <c:pt idx="3359">
                  <c:v>904.22709999999938</c:v>
                </c:pt>
                <c:pt idx="3360">
                  <c:v>906.31999999999948</c:v>
                </c:pt>
                <c:pt idx="3361">
                  <c:v>917.24950000000001</c:v>
                </c:pt>
                <c:pt idx="3362">
                  <c:v>919.12860000000001</c:v>
                </c:pt>
                <c:pt idx="3363">
                  <c:v>923.63239999999996</c:v>
                </c:pt>
                <c:pt idx="3364">
                  <c:v>927.66159999999809</c:v>
                </c:pt>
                <c:pt idx="3365">
                  <c:v>931.28000000000054</c:v>
                </c:pt>
                <c:pt idx="3366">
                  <c:v>939.6</c:v>
                </c:pt>
                <c:pt idx="3367">
                  <c:v>941.34859999999946</c:v>
                </c:pt>
                <c:pt idx="3368">
                  <c:v>953.43470000000002</c:v>
                </c:pt>
                <c:pt idx="3369">
                  <c:v>960.4</c:v>
                </c:pt>
                <c:pt idx="3370">
                  <c:v>968.03639999999996</c:v>
                </c:pt>
                <c:pt idx="3371">
                  <c:v>971.11609999999996</c:v>
                </c:pt>
                <c:pt idx="3372">
                  <c:v>981.2</c:v>
                </c:pt>
                <c:pt idx="3373">
                  <c:v>985.68050000000005</c:v>
                </c:pt>
                <c:pt idx="3374">
                  <c:v>998.00450000000001</c:v>
                </c:pt>
                <c:pt idx="3375">
                  <c:v>1001.472</c:v>
                </c:pt>
                <c:pt idx="3376">
                  <c:v>1010.3199999999994</c:v>
                </c:pt>
                <c:pt idx="3377">
                  <c:v>1012.8309999999981</c:v>
                </c:pt>
                <c:pt idx="3378">
                  <c:v>1023.6980000000005</c:v>
                </c:pt>
                <c:pt idx="3379">
                  <c:v>1034.463</c:v>
                </c:pt>
                <c:pt idx="3380">
                  <c:v>1035.098</c:v>
                </c:pt>
                <c:pt idx="3381">
                  <c:v>1036.02</c:v>
                </c:pt>
                <c:pt idx="3382">
                  <c:v>1045.7170000000001</c:v>
                </c:pt>
                <c:pt idx="3383">
                  <c:v>1048.4000000000001</c:v>
                </c:pt>
                <c:pt idx="3384">
                  <c:v>1048.6859999999999</c:v>
                </c:pt>
                <c:pt idx="3385">
                  <c:v>1049.509</c:v>
                </c:pt>
                <c:pt idx="3386">
                  <c:v>1051.808</c:v>
                </c:pt>
                <c:pt idx="3387">
                  <c:v>1053.1519999999998</c:v>
                </c:pt>
                <c:pt idx="3388">
                  <c:v>1060.24</c:v>
                </c:pt>
                <c:pt idx="3389">
                  <c:v>1064.4000000000001</c:v>
                </c:pt>
                <c:pt idx="3390">
                  <c:v>1064.819</c:v>
                </c:pt>
                <c:pt idx="3391">
                  <c:v>1065.749</c:v>
                </c:pt>
                <c:pt idx="3392">
                  <c:v>1082.6559999999999</c:v>
                </c:pt>
                <c:pt idx="3393">
                  <c:v>1083.02</c:v>
                </c:pt>
                <c:pt idx="3394">
                  <c:v>1086.0939999999998</c:v>
                </c:pt>
                <c:pt idx="3395">
                  <c:v>1087.2839999999999</c:v>
                </c:pt>
                <c:pt idx="3396">
                  <c:v>1088.4000000000001</c:v>
                </c:pt>
                <c:pt idx="3397">
                  <c:v>1103.1829999999998</c:v>
                </c:pt>
                <c:pt idx="3398">
                  <c:v>1121.6099999999999</c:v>
                </c:pt>
                <c:pt idx="3399">
                  <c:v>1127.0739999999998</c:v>
                </c:pt>
                <c:pt idx="3400">
                  <c:v>1127.202</c:v>
                </c:pt>
                <c:pt idx="3401">
                  <c:v>1133.9770000000001</c:v>
                </c:pt>
                <c:pt idx="3402">
                  <c:v>1134.912</c:v>
                </c:pt>
                <c:pt idx="3403">
                  <c:v>1136.1179999999999</c:v>
                </c:pt>
                <c:pt idx="3404">
                  <c:v>1145.288</c:v>
                </c:pt>
                <c:pt idx="3405">
                  <c:v>1145.5819999999999</c:v>
                </c:pt>
                <c:pt idx="3406">
                  <c:v>1153.867</c:v>
                </c:pt>
                <c:pt idx="3407">
                  <c:v>1156.1299999999999</c:v>
                </c:pt>
                <c:pt idx="3408">
                  <c:v>1156.808</c:v>
                </c:pt>
                <c:pt idx="3409">
                  <c:v>1161.49</c:v>
                </c:pt>
                <c:pt idx="3410">
                  <c:v>1168.4000000000001</c:v>
                </c:pt>
                <c:pt idx="3411">
                  <c:v>1169.3409999999999</c:v>
                </c:pt>
                <c:pt idx="3412">
                  <c:v>1170.701</c:v>
                </c:pt>
                <c:pt idx="3413">
                  <c:v>1171.309</c:v>
                </c:pt>
                <c:pt idx="3414">
                  <c:v>1175.588</c:v>
                </c:pt>
                <c:pt idx="3415">
                  <c:v>1178.511</c:v>
                </c:pt>
                <c:pt idx="3416">
                  <c:v>1179.33</c:v>
                </c:pt>
                <c:pt idx="3417">
                  <c:v>1182.0619999999999</c:v>
                </c:pt>
                <c:pt idx="3418">
                  <c:v>1185.463</c:v>
                </c:pt>
                <c:pt idx="3419">
                  <c:v>1189.2</c:v>
                </c:pt>
                <c:pt idx="3420">
                  <c:v>1194.5929999999998</c:v>
                </c:pt>
                <c:pt idx="3421">
                  <c:v>1202.865</c:v>
                </c:pt>
                <c:pt idx="3422">
                  <c:v>1208.991</c:v>
                </c:pt>
                <c:pt idx="3423">
                  <c:v>1212.8819999999998</c:v>
                </c:pt>
                <c:pt idx="3424">
                  <c:v>1221.627</c:v>
                </c:pt>
                <c:pt idx="3425">
                  <c:v>1223.0450000000001</c:v>
                </c:pt>
                <c:pt idx="3426">
                  <c:v>1238.569</c:v>
                </c:pt>
                <c:pt idx="3427">
                  <c:v>1240.1229999999998</c:v>
                </c:pt>
                <c:pt idx="3428">
                  <c:v>1244.8389999999999</c:v>
                </c:pt>
                <c:pt idx="3429">
                  <c:v>1250.046</c:v>
                </c:pt>
                <c:pt idx="3430">
                  <c:v>1254.9390000000001</c:v>
                </c:pt>
                <c:pt idx="3431">
                  <c:v>1256.472</c:v>
                </c:pt>
                <c:pt idx="3432">
                  <c:v>1269.518</c:v>
                </c:pt>
                <c:pt idx="3433">
                  <c:v>1270.2539999999999</c:v>
                </c:pt>
                <c:pt idx="3434">
                  <c:v>1271.3109999999999</c:v>
                </c:pt>
                <c:pt idx="3435">
                  <c:v>1271.9590000000001</c:v>
                </c:pt>
                <c:pt idx="3436">
                  <c:v>1272.4000000000001</c:v>
                </c:pt>
                <c:pt idx="3437">
                  <c:v>1276.569</c:v>
                </c:pt>
                <c:pt idx="3438">
                  <c:v>1282.9760000000001</c:v>
                </c:pt>
                <c:pt idx="3439">
                  <c:v>1286.3609999999999</c:v>
                </c:pt>
                <c:pt idx="3440">
                  <c:v>1295.317</c:v>
                </c:pt>
                <c:pt idx="3441">
                  <c:v>1296.539</c:v>
                </c:pt>
                <c:pt idx="3442">
                  <c:v>1296.576</c:v>
                </c:pt>
                <c:pt idx="3443">
                  <c:v>1296.8229999999999</c:v>
                </c:pt>
                <c:pt idx="3444">
                  <c:v>1302.1829999999998</c:v>
                </c:pt>
                <c:pt idx="3445">
                  <c:v>1315.2070000000001</c:v>
                </c:pt>
                <c:pt idx="3446">
                  <c:v>1318.8419999999999</c:v>
                </c:pt>
                <c:pt idx="3447">
                  <c:v>1334.2090000000001</c:v>
                </c:pt>
                <c:pt idx="3448">
                  <c:v>1336.9170000000001</c:v>
                </c:pt>
                <c:pt idx="3449">
                  <c:v>1345.27</c:v>
                </c:pt>
                <c:pt idx="3450">
                  <c:v>1346.626</c:v>
                </c:pt>
                <c:pt idx="3451">
                  <c:v>1351.8819999999998</c:v>
                </c:pt>
                <c:pt idx="3452">
                  <c:v>1353.2639999999999</c:v>
                </c:pt>
                <c:pt idx="3453">
                  <c:v>1362.8969999999999</c:v>
                </c:pt>
                <c:pt idx="3454">
                  <c:v>1363.0739999999998</c:v>
                </c:pt>
                <c:pt idx="3455">
                  <c:v>1368.4</c:v>
                </c:pt>
                <c:pt idx="3456">
                  <c:v>1374.1319999999998</c:v>
                </c:pt>
                <c:pt idx="3457">
                  <c:v>1376.242</c:v>
                </c:pt>
                <c:pt idx="3458">
                  <c:v>1383.4070000000011</c:v>
                </c:pt>
                <c:pt idx="3459">
                  <c:v>1390.7560000000001</c:v>
                </c:pt>
                <c:pt idx="3460">
                  <c:v>1397.2</c:v>
                </c:pt>
                <c:pt idx="3461">
                  <c:v>1405.069</c:v>
                </c:pt>
                <c:pt idx="3462">
                  <c:v>1418</c:v>
                </c:pt>
                <c:pt idx="3463">
                  <c:v>1418.6949999999956</c:v>
                </c:pt>
                <c:pt idx="3464">
                  <c:v>1437.6979999999999</c:v>
                </c:pt>
                <c:pt idx="3465">
                  <c:v>1438.8</c:v>
                </c:pt>
                <c:pt idx="3466">
                  <c:v>1440.326</c:v>
                </c:pt>
                <c:pt idx="3467">
                  <c:v>1442.1969999999999</c:v>
                </c:pt>
                <c:pt idx="3468">
                  <c:v>1442.5060000000001</c:v>
                </c:pt>
                <c:pt idx="3469">
                  <c:v>1444.8939999999998</c:v>
                </c:pt>
                <c:pt idx="3470">
                  <c:v>1455.424</c:v>
                </c:pt>
                <c:pt idx="3471">
                  <c:v>1459.3619999999999</c:v>
                </c:pt>
                <c:pt idx="3472">
                  <c:v>1467.92</c:v>
                </c:pt>
                <c:pt idx="3473">
                  <c:v>1474.2629999999999</c:v>
                </c:pt>
                <c:pt idx="3474">
                  <c:v>1481.8409999999999</c:v>
                </c:pt>
                <c:pt idx="3475">
                  <c:v>1484.5889999999999</c:v>
                </c:pt>
                <c:pt idx="3476">
                  <c:v>1490.9770000000001</c:v>
                </c:pt>
                <c:pt idx="3477">
                  <c:v>1491.8219999999999</c:v>
                </c:pt>
                <c:pt idx="3478">
                  <c:v>1511.5050000000001</c:v>
                </c:pt>
                <c:pt idx="3479">
                  <c:v>1526.2829999999999</c:v>
                </c:pt>
                <c:pt idx="3480">
                  <c:v>1527.346</c:v>
                </c:pt>
                <c:pt idx="3481">
                  <c:v>1528.4</c:v>
                </c:pt>
                <c:pt idx="3482">
                  <c:v>1529.8779999999999</c:v>
                </c:pt>
                <c:pt idx="3483">
                  <c:v>1537.5639999999999</c:v>
                </c:pt>
                <c:pt idx="3484">
                  <c:v>1537.818</c:v>
                </c:pt>
                <c:pt idx="3485">
                  <c:v>1541.4190000000001</c:v>
                </c:pt>
                <c:pt idx="3486">
                  <c:v>1542.5829999999999</c:v>
                </c:pt>
                <c:pt idx="3487">
                  <c:v>1547.3619999999999</c:v>
                </c:pt>
                <c:pt idx="3488">
                  <c:v>1554.7329999999999</c:v>
                </c:pt>
                <c:pt idx="3489">
                  <c:v>1560.0609999999999</c:v>
                </c:pt>
                <c:pt idx="3490">
                  <c:v>1561.7460000000001</c:v>
                </c:pt>
                <c:pt idx="3491">
                  <c:v>1567.4270000000001</c:v>
                </c:pt>
                <c:pt idx="3492">
                  <c:v>1571.2760000000001</c:v>
                </c:pt>
                <c:pt idx="3493">
                  <c:v>1575.29</c:v>
                </c:pt>
                <c:pt idx="3494">
                  <c:v>1581.1309999999999</c:v>
                </c:pt>
                <c:pt idx="3495">
                  <c:v>1584.1949999999956</c:v>
                </c:pt>
                <c:pt idx="3496">
                  <c:v>1584.4</c:v>
                </c:pt>
                <c:pt idx="3497">
                  <c:v>1593.8519999999999</c:v>
                </c:pt>
                <c:pt idx="3498">
                  <c:v>1601.461</c:v>
                </c:pt>
                <c:pt idx="3499">
                  <c:v>1602.375</c:v>
                </c:pt>
                <c:pt idx="3500">
                  <c:v>1605.2</c:v>
                </c:pt>
                <c:pt idx="3501">
                  <c:v>1606.7370000000001</c:v>
                </c:pt>
                <c:pt idx="3502">
                  <c:v>1608.2560000000001</c:v>
                </c:pt>
                <c:pt idx="3503">
                  <c:v>1625.952</c:v>
                </c:pt>
                <c:pt idx="3504">
                  <c:v>1630.606</c:v>
                </c:pt>
                <c:pt idx="3505">
                  <c:v>1633.6779999999999</c:v>
                </c:pt>
                <c:pt idx="3506">
                  <c:v>1637.6899999999998</c:v>
                </c:pt>
                <c:pt idx="3507">
                  <c:v>1638.9349999999999</c:v>
                </c:pt>
                <c:pt idx="3508">
                  <c:v>1639.7249999999999</c:v>
                </c:pt>
                <c:pt idx="3509">
                  <c:v>1644.396</c:v>
                </c:pt>
                <c:pt idx="3510">
                  <c:v>1647.9290000000001</c:v>
                </c:pt>
                <c:pt idx="3511">
                  <c:v>1648.98</c:v>
                </c:pt>
                <c:pt idx="3512">
                  <c:v>1649.808</c:v>
                </c:pt>
                <c:pt idx="3513">
                  <c:v>1654.242</c:v>
                </c:pt>
                <c:pt idx="3514">
                  <c:v>1662.809</c:v>
                </c:pt>
                <c:pt idx="3515">
                  <c:v>1664.527</c:v>
                </c:pt>
                <c:pt idx="3516">
                  <c:v>1674.3439999999998</c:v>
                </c:pt>
                <c:pt idx="3517">
                  <c:v>1676.5989999999999</c:v>
                </c:pt>
                <c:pt idx="3518">
                  <c:v>1678.875</c:v>
                </c:pt>
                <c:pt idx="3519">
                  <c:v>1682.3629999999998</c:v>
                </c:pt>
                <c:pt idx="3520">
                  <c:v>1692.2180000000001</c:v>
                </c:pt>
                <c:pt idx="3521">
                  <c:v>1698.0170000000001</c:v>
                </c:pt>
                <c:pt idx="3522">
                  <c:v>1708.576</c:v>
                </c:pt>
                <c:pt idx="3523">
                  <c:v>1709.337</c:v>
                </c:pt>
                <c:pt idx="3524">
                  <c:v>1711.9870000000001</c:v>
                </c:pt>
                <c:pt idx="3525">
                  <c:v>1717.4290000000001</c:v>
                </c:pt>
                <c:pt idx="3526">
                  <c:v>1720.2149999999999</c:v>
                </c:pt>
                <c:pt idx="3527">
                  <c:v>1722.0260000000001</c:v>
                </c:pt>
                <c:pt idx="3528">
                  <c:v>1722.085</c:v>
                </c:pt>
                <c:pt idx="3529">
                  <c:v>1730.1229999999998</c:v>
                </c:pt>
                <c:pt idx="3530">
                  <c:v>1751.5119999999999</c:v>
                </c:pt>
                <c:pt idx="3531">
                  <c:v>1751.6939999999956</c:v>
                </c:pt>
                <c:pt idx="3532">
                  <c:v>1759.2670000000001</c:v>
                </c:pt>
                <c:pt idx="3533">
                  <c:v>1761.4739999999999</c:v>
                </c:pt>
                <c:pt idx="3534">
                  <c:v>1768.4</c:v>
                </c:pt>
                <c:pt idx="3535">
                  <c:v>1785.239</c:v>
                </c:pt>
                <c:pt idx="3536">
                  <c:v>1785.4349999999999</c:v>
                </c:pt>
                <c:pt idx="3537">
                  <c:v>1789.576</c:v>
                </c:pt>
                <c:pt idx="3538">
                  <c:v>1795.8729999999998</c:v>
                </c:pt>
                <c:pt idx="3539">
                  <c:v>1805.5450000000001</c:v>
                </c:pt>
                <c:pt idx="3540">
                  <c:v>1813.2</c:v>
                </c:pt>
                <c:pt idx="3541">
                  <c:v>1821.6949999999956</c:v>
                </c:pt>
                <c:pt idx="3542">
                  <c:v>1824.989</c:v>
                </c:pt>
                <c:pt idx="3543">
                  <c:v>1827.3689999999999</c:v>
                </c:pt>
                <c:pt idx="3544">
                  <c:v>1827.4660000000001</c:v>
                </c:pt>
                <c:pt idx="3545">
                  <c:v>1827.587</c:v>
                </c:pt>
                <c:pt idx="3546">
                  <c:v>1836.9050000000011</c:v>
                </c:pt>
                <c:pt idx="3547">
                  <c:v>1841.3</c:v>
                </c:pt>
                <c:pt idx="3548">
                  <c:v>1846.616</c:v>
                </c:pt>
                <c:pt idx="3549">
                  <c:v>1847.8709999999999</c:v>
                </c:pt>
                <c:pt idx="3550">
                  <c:v>1848.4</c:v>
                </c:pt>
                <c:pt idx="3551">
                  <c:v>1849.8799999999999</c:v>
                </c:pt>
                <c:pt idx="3552">
                  <c:v>1854.8619999999999</c:v>
                </c:pt>
                <c:pt idx="3553">
                  <c:v>1857.232</c:v>
                </c:pt>
                <c:pt idx="3554">
                  <c:v>1876.54</c:v>
                </c:pt>
                <c:pt idx="3555">
                  <c:v>1881.4960000000001</c:v>
                </c:pt>
                <c:pt idx="3556">
                  <c:v>1887.499</c:v>
                </c:pt>
                <c:pt idx="3557">
                  <c:v>1913.1409999999998</c:v>
                </c:pt>
                <c:pt idx="3558">
                  <c:v>1914.1739999999998</c:v>
                </c:pt>
                <c:pt idx="3559">
                  <c:v>1920.348</c:v>
                </c:pt>
                <c:pt idx="3560">
                  <c:v>1923.4770000000001</c:v>
                </c:pt>
                <c:pt idx="3561">
                  <c:v>1930.319</c:v>
                </c:pt>
                <c:pt idx="3562">
                  <c:v>1938</c:v>
                </c:pt>
                <c:pt idx="3563">
                  <c:v>1943.5529999999999</c:v>
                </c:pt>
                <c:pt idx="3564">
                  <c:v>1945.778</c:v>
                </c:pt>
                <c:pt idx="3565">
                  <c:v>1946.92</c:v>
                </c:pt>
                <c:pt idx="3566">
                  <c:v>1958.395</c:v>
                </c:pt>
                <c:pt idx="3567">
                  <c:v>1959.251</c:v>
                </c:pt>
                <c:pt idx="3568">
                  <c:v>1963.3619999999999</c:v>
                </c:pt>
                <c:pt idx="3569">
                  <c:v>1965.2180000000001</c:v>
                </c:pt>
                <c:pt idx="3570">
                  <c:v>1968.2339999999999</c:v>
                </c:pt>
                <c:pt idx="3571">
                  <c:v>1974.8939999999998</c:v>
                </c:pt>
                <c:pt idx="3572">
                  <c:v>1976.4010000000001</c:v>
                </c:pt>
                <c:pt idx="3573">
                  <c:v>1977.327</c:v>
                </c:pt>
                <c:pt idx="3574">
                  <c:v>1987.2180000000001</c:v>
                </c:pt>
                <c:pt idx="3575">
                  <c:v>1998.741</c:v>
                </c:pt>
                <c:pt idx="3576">
                  <c:v>2008.4</c:v>
                </c:pt>
                <c:pt idx="3577">
                  <c:v>2010.011</c:v>
                </c:pt>
                <c:pt idx="3578">
                  <c:v>2010.248</c:v>
                </c:pt>
                <c:pt idx="3579">
                  <c:v>2011.306</c:v>
                </c:pt>
                <c:pt idx="3580">
                  <c:v>2019.4749999999999</c:v>
                </c:pt>
                <c:pt idx="3581">
                  <c:v>2021.2</c:v>
                </c:pt>
                <c:pt idx="3582">
                  <c:v>2036.0909999999999</c:v>
                </c:pt>
                <c:pt idx="3583">
                  <c:v>2037.47</c:v>
                </c:pt>
                <c:pt idx="3584">
                  <c:v>2039.569</c:v>
                </c:pt>
                <c:pt idx="3585">
                  <c:v>2039.7049999999999</c:v>
                </c:pt>
                <c:pt idx="3586">
                  <c:v>2043.451</c:v>
                </c:pt>
                <c:pt idx="3587">
                  <c:v>2045.1879999999999</c:v>
                </c:pt>
                <c:pt idx="3588">
                  <c:v>2050.6570000000002</c:v>
                </c:pt>
                <c:pt idx="3589">
                  <c:v>2059.652</c:v>
                </c:pt>
                <c:pt idx="3590">
                  <c:v>2062.4459999999999</c:v>
                </c:pt>
                <c:pt idx="3591">
                  <c:v>2075.9650000000001</c:v>
                </c:pt>
                <c:pt idx="3592">
                  <c:v>2077.1149999999998</c:v>
                </c:pt>
                <c:pt idx="3593">
                  <c:v>2078.0740000000001</c:v>
                </c:pt>
                <c:pt idx="3594">
                  <c:v>2078.7919999999999</c:v>
                </c:pt>
                <c:pt idx="3595">
                  <c:v>2083.2859999999987</c:v>
                </c:pt>
                <c:pt idx="3596">
                  <c:v>2084.0250000000001</c:v>
                </c:pt>
                <c:pt idx="3597">
                  <c:v>2087.0479999999998</c:v>
                </c:pt>
                <c:pt idx="3598">
                  <c:v>2094.2170000000001</c:v>
                </c:pt>
                <c:pt idx="3599">
                  <c:v>2096.7649999999912</c:v>
                </c:pt>
                <c:pt idx="3600">
                  <c:v>2108.7659999999987</c:v>
                </c:pt>
                <c:pt idx="3601">
                  <c:v>2111.1979999999999</c:v>
                </c:pt>
                <c:pt idx="3602">
                  <c:v>2126.4749999999999</c:v>
                </c:pt>
                <c:pt idx="3603">
                  <c:v>2127.8670000000002</c:v>
                </c:pt>
                <c:pt idx="3604">
                  <c:v>2129.5079999999998</c:v>
                </c:pt>
                <c:pt idx="3605">
                  <c:v>2131.6079999999997</c:v>
                </c:pt>
                <c:pt idx="3606">
                  <c:v>2138.5549999999998</c:v>
                </c:pt>
                <c:pt idx="3607">
                  <c:v>2150.5430000000001</c:v>
                </c:pt>
                <c:pt idx="3608">
                  <c:v>2153.366</c:v>
                </c:pt>
                <c:pt idx="3609">
                  <c:v>2155.0740000000001</c:v>
                </c:pt>
                <c:pt idx="3610">
                  <c:v>2157.0909999999999</c:v>
                </c:pt>
                <c:pt idx="3611">
                  <c:v>2158.38</c:v>
                </c:pt>
                <c:pt idx="3612">
                  <c:v>2159.4250000000002</c:v>
                </c:pt>
                <c:pt idx="3613">
                  <c:v>2160.547</c:v>
                </c:pt>
                <c:pt idx="3614">
                  <c:v>2167.7049999999922</c:v>
                </c:pt>
                <c:pt idx="3615">
                  <c:v>2168.4</c:v>
                </c:pt>
                <c:pt idx="3616">
                  <c:v>2181.6669999999917</c:v>
                </c:pt>
                <c:pt idx="3617">
                  <c:v>2202.1289999999917</c:v>
                </c:pt>
                <c:pt idx="3618">
                  <c:v>2206.056</c:v>
                </c:pt>
                <c:pt idx="3619">
                  <c:v>2213.1039999999998</c:v>
                </c:pt>
                <c:pt idx="3620">
                  <c:v>2218.4409999999998</c:v>
                </c:pt>
                <c:pt idx="3621">
                  <c:v>2229.1999999999998</c:v>
                </c:pt>
                <c:pt idx="3622">
                  <c:v>2229.9110000000078</c:v>
                </c:pt>
                <c:pt idx="3623">
                  <c:v>2237.1889999999912</c:v>
                </c:pt>
                <c:pt idx="3624">
                  <c:v>2240.34</c:v>
                </c:pt>
                <c:pt idx="3625">
                  <c:v>2247.5859999999998</c:v>
                </c:pt>
                <c:pt idx="3626">
                  <c:v>2254.2550000000001</c:v>
                </c:pt>
                <c:pt idx="3627">
                  <c:v>2268.6190000000001</c:v>
                </c:pt>
                <c:pt idx="3628">
                  <c:v>2276.259</c:v>
                </c:pt>
                <c:pt idx="3629">
                  <c:v>2282.0369999999998</c:v>
                </c:pt>
                <c:pt idx="3630">
                  <c:v>2302.2359999999999</c:v>
                </c:pt>
                <c:pt idx="3631">
                  <c:v>2307.3580000000002</c:v>
                </c:pt>
                <c:pt idx="3632">
                  <c:v>2312.0540000000001</c:v>
                </c:pt>
                <c:pt idx="3633">
                  <c:v>2320.3829999999998</c:v>
                </c:pt>
                <c:pt idx="3634">
                  <c:v>2322.6170000000002</c:v>
                </c:pt>
                <c:pt idx="3635">
                  <c:v>2323.194</c:v>
                </c:pt>
                <c:pt idx="3636">
                  <c:v>2323.4659999999999</c:v>
                </c:pt>
                <c:pt idx="3637">
                  <c:v>2352.8730000000078</c:v>
                </c:pt>
                <c:pt idx="3638">
                  <c:v>2358.962</c:v>
                </c:pt>
                <c:pt idx="3639">
                  <c:v>2363.5749999999998</c:v>
                </c:pt>
                <c:pt idx="3640">
                  <c:v>2369.9</c:v>
                </c:pt>
                <c:pt idx="3641">
                  <c:v>2376.8589999999999</c:v>
                </c:pt>
                <c:pt idx="3642">
                  <c:v>2378.221</c:v>
                </c:pt>
                <c:pt idx="3643">
                  <c:v>2379.0990000000002</c:v>
                </c:pt>
                <c:pt idx="3644">
                  <c:v>2385.5329999999999</c:v>
                </c:pt>
                <c:pt idx="3645">
                  <c:v>2386.3920000000012</c:v>
                </c:pt>
                <c:pt idx="3646">
                  <c:v>2393.9189999999999</c:v>
                </c:pt>
                <c:pt idx="3647">
                  <c:v>2398.4490000000001</c:v>
                </c:pt>
                <c:pt idx="3648">
                  <c:v>2428.2570000000001</c:v>
                </c:pt>
                <c:pt idx="3649">
                  <c:v>2429.5749999999998</c:v>
                </c:pt>
                <c:pt idx="3650">
                  <c:v>2441.645</c:v>
                </c:pt>
                <c:pt idx="3651">
                  <c:v>2453.98</c:v>
                </c:pt>
                <c:pt idx="3652">
                  <c:v>2469.16</c:v>
                </c:pt>
                <c:pt idx="3653">
                  <c:v>2480.3069999999998</c:v>
                </c:pt>
                <c:pt idx="3654">
                  <c:v>2482.6129999999998</c:v>
                </c:pt>
                <c:pt idx="3655">
                  <c:v>2491.7069999999912</c:v>
                </c:pt>
                <c:pt idx="3656">
                  <c:v>2491.7469999999912</c:v>
                </c:pt>
                <c:pt idx="3657">
                  <c:v>2495.444</c:v>
                </c:pt>
                <c:pt idx="3658">
                  <c:v>2501.0390000000002</c:v>
                </c:pt>
                <c:pt idx="3659">
                  <c:v>2501.3760000000002</c:v>
                </c:pt>
                <c:pt idx="3660">
                  <c:v>2504.625</c:v>
                </c:pt>
                <c:pt idx="3661">
                  <c:v>2504.886</c:v>
                </c:pt>
                <c:pt idx="3662">
                  <c:v>2505.0419999999999</c:v>
                </c:pt>
                <c:pt idx="3663">
                  <c:v>2512.3370000000073</c:v>
                </c:pt>
                <c:pt idx="3664">
                  <c:v>2529.1669999999917</c:v>
                </c:pt>
                <c:pt idx="3665">
                  <c:v>2565.94</c:v>
                </c:pt>
                <c:pt idx="3666">
                  <c:v>2570.085</c:v>
                </c:pt>
                <c:pt idx="3667">
                  <c:v>2570.1959999999999</c:v>
                </c:pt>
                <c:pt idx="3668">
                  <c:v>2572.7619999999997</c:v>
                </c:pt>
                <c:pt idx="3669">
                  <c:v>2572.96</c:v>
                </c:pt>
                <c:pt idx="3670">
                  <c:v>2577.3589999999999</c:v>
                </c:pt>
                <c:pt idx="3671">
                  <c:v>2579.3989999999999</c:v>
                </c:pt>
                <c:pt idx="3672">
                  <c:v>2580.8140000000012</c:v>
                </c:pt>
                <c:pt idx="3673">
                  <c:v>2582.11</c:v>
                </c:pt>
                <c:pt idx="3674">
                  <c:v>2587.4450000000002</c:v>
                </c:pt>
                <c:pt idx="3675">
                  <c:v>2588.123</c:v>
                </c:pt>
                <c:pt idx="3676">
                  <c:v>2614.4</c:v>
                </c:pt>
                <c:pt idx="3677">
                  <c:v>2615.8020000000001</c:v>
                </c:pt>
                <c:pt idx="3678">
                  <c:v>2619.6190000000001</c:v>
                </c:pt>
                <c:pt idx="3679">
                  <c:v>2622.201</c:v>
                </c:pt>
                <c:pt idx="3680">
                  <c:v>2622.614</c:v>
                </c:pt>
                <c:pt idx="3681">
                  <c:v>2631.7750000000001</c:v>
                </c:pt>
                <c:pt idx="3682">
                  <c:v>2634.2710000000002</c:v>
                </c:pt>
                <c:pt idx="3683">
                  <c:v>2634.74</c:v>
                </c:pt>
                <c:pt idx="3684">
                  <c:v>2650.0889999999922</c:v>
                </c:pt>
                <c:pt idx="3685">
                  <c:v>2650.4679999999998</c:v>
                </c:pt>
                <c:pt idx="3686">
                  <c:v>2653.3100000000022</c:v>
                </c:pt>
                <c:pt idx="3687">
                  <c:v>2654.4830000000002</c:v>
                </c:pt>
                <c:pt idx="3688">
                  <c:v>2658.6869999999917</c:v>
                </c:pt>
                <c:pt idx="3689">
                  <c:v>2666.502</c:v>
                </c:pt>
                <c:pt idx="3690">
                  <c:v>2669.5120000000002</c:v>
                </c:pt>
                <c:pt idx="3691">
                  <c:v>2670.6320000000001</c:v>
                </c:pt>
                <c:pt idx="3692">
                  <c:v>2689.8049999999998</c:v>
                </c:pt>
                <c:pt idx="3693">
                  <c:v>2695.002</c:v>
                </c:pt>
                <c:pt idx="3694">
                  <c:v>2702.462</c:v>
                </c:pt>
                <c:pt idx="3695">
                  <c:v>2712.2579999999998</c:v>
                </c:pt>
                <c:pt idx="3696">
                  <c:v>2714.9789999999998</c:v>
                </c:pt>
                <c:pt idx="3697">
                  <c:v>2719.9150000000022</c:v>
                </c:pt>
                <c:pt idx="3698">
                  <c:v>2722.7310000000002</c:v>
                </c:pt>
                <c:pt idx="3699">
                  <c:v>2723.2179999999998</c:v>
                </c:pt>
                <c:pt idx="3700">
                  <c:v>2727.2159999999999</c:v>
                </c:pt>
                <c:pt idx="3701">
                  <c:v>2729.5169999999998</c:v>
                </c:pt>
                <c:pt idx="3702">
                  <c:v>2736.9479999999999</c:v>
                </c:pt>
                <c:pt idx="3703">
                  <c:v>2738.1559999999999</c:v>
                </c:pt>
                <c:pt idx="3704">
                  <c:v>2740.1990000000001</c:v>
                </c:pt>
                <c:pt idx="3705">
                  <c:v>2742.5740000000001</c:v>
                </c:pt>
                <c:pt idx="3706">
                  <c:v>2748.2849999999912</c:v>
                </c:pt>
                <c:pt idx="3707">
                  <c:v>2754.8920000000012</c:v>
                </c:pt>
                <c:pt idx="3708">
                  <c:v>2763.9560000000001</c:v>
                </c:pt>
                <c:pt idx="3709">
                  <c:v>2785.5679999999998</c:v>
                </c:pt>
                <c:pt idx="3710">
                  <c:v>2787.6039999999998</c:v>
                </c:pt>
                <c:pt idx="3711">
                  <c:v>2814.5729999999999</c:v>
                </c:pt>
                <c:pt idx="3712">
                  <c:v>2824.1149999999998</c:v>
                </c:pt>
                <c:pt idx="3713">
                  <c:v>2827.585</c:v>
                </c:pt>
                <c:pt idx="3714">
                  <c:v>2831.53</c:v>
                </c:pt>
                <c:pt idx="3715">
                  <c:v>2832.5839999999998</c:v>
                </c:pt>
                <c:pt idx="3716">
                  <c:v>2839.3609999999999</c:v>
                </c:pt>
                <c:pt idx="3717">
                  <c:v>2849.652</c:v>
                </c:pt>
                <c:pt idx="3718">
                  <c:v>2866.4360000000001</c:v>
                </c:pt>
                <c:pt idx="3719">
                  <c:v>2883.4450000000002</c:v>
                </c:pt>
                <c:pt idx="3720">
                  <c:v>2883.9120000000012</c:v>
                </c:pt>
                <c:pt idx="3721">
                  <c:v>2890.5940000000001</c:v>
                </c:pt>
                <c:pt idx="3722">
                  <c:v>2901.9900000000002</c:v>
                </c:pt>
                <c:pt idx="3723">
                  <c:v>2910.0520000000001</c:v>
                </c:pt>
                <c:pt idx="3724">
                  <c:v>2911.107</c:v>
                </c:pt>
                <c:pt idx="3725">
                  <c:v>2919.8649999999998</c:v>
                </c:pt>
                <c:pt idx="3726">
                  <c:v>2932.069</c:v>
                </c:pt>
                <c:pt idx="3727">
                  <c:v>2937.6079999999997</c:v>
                </c:pt>
                <c:pt idx="3728">
                  <c:v>2938.4989999999998</c:v>
                </c:pt>
                <c:pt idx="3729">
                  <c:v>2944.3690000000001</c:v>
                </c:pt>
                <c:pt idx="3730">
                  <c:v>2946.8330000000078</c:v>
                </c:pt>
                <c:pt idx="3731">
                  <c:v>2948.5659999999998</c:v>
                </c:pt>
                <c:pt idx="3732">
                  <c:v>2953.1790000000001</c:v>
                </c:pt>
                <c:pt idx="3733">
                  <c:v>2953.2</c:v>
                </c:pt>
                <c:pt idx="3734">
                  <c:v>2959.3969999999999</c:v>
                </c:pt>
                <c:pt idx="3735">
                  <c:v>2966.2530000000002</c:v>
                </c:pt>
                <c:pt idx="3736">
                  <c:v>2966.4</c:v>
                </c:pt>
                <c:pt idx="3737">
                  <c:v>2967.3240000000001</c:v>
                </c:pt>
                <c:pt idx="3738">
                  <c:v>2972.8850000000002</c:v>
                </c:pt>
                <c:pt idx="3739">
                  <c:v>2977.4209999999998</c:v>
                </c:pt>
                <c:pt idx="3740">
                  <c:v>2979.6370000000002</c:v>
                </c:pt>
                <c:pt idx="3741">
                  <c:v>2981.4780000000001</c:v>
                </c:pt>
                <c:pt idx="3742">
                  <c:v>2991.8950000000073</c:v>
                </c:pt>
                <c:pt idx="3743">
                  <c:v>2994.53</c:v>
                </c:pt>
                <c:pt idx="3744">
                  <c:v>3001.4670000000001</c:v>
                </c:pt>
                <c:pt idx="3745">
                  <c:v>3017.163</c:v>
                </c:pt>
                <c:pt idx="3746">
                  <c:v>3021.6990000000001</c:v>
                </c:pt>
                <c:pt idx="3747">
                  <c:v>3028.1590000000001</c:v>
                </c:pt>
                <c:pt idx="3748">
                  <c:v>3029.3240000000001</c:v>
                </c:pt>
                <c:pt idx="3749">
                  <c:v>3032.2359999999999</c:v>
                </c:pt>
                <c:pt idx="3750">
                  <c:v>3041.3950000000073</c:v>
                </c:pt>
                <c:pt idx="3751">
                  <c:v>3045.1479999999997</c:v>
                </c:pt>
                <c:pt idx="3752">
                  <c:v>3062.0729999999999</c:v>
                </c:pt>
                <c:pt idx="3753">
                  <c:v>3066.3020000000001</c:v>
                </c:pt>
                <c:pt idx="3754">
                  <c:v>3077.2799999999997</c:v>
                </c:pt>
                <c:pt idx="3755">
                  <c:v>3087.7759999999998</c:v>
                </c:pt>
                <c:pt idx="3756">
                  <c:v>3110.5160000000001</c:v>
                </c:pt>
                <c:pt idx="3757">
                  <c:v>3113.3620000000001</c:v>
                </c:pt>
                <c:pt idx="3758">
                  <c:v>3116.9969999999998</c:v>
                </c:pt>
                <c:pt idx="3759">
                  <c:v>3118.9189999999999</c:v>
                </c:pt>
                <c:pt idx="3760">
                  <c:v>3123.42</c:v>
                </c:pt>
                <c:pt idx="3761">
                  <c:v>3128.2219999999998</c:v>
                </c:pt>
                <c:pt idx="3762">
                  <c:v>3131.2799999999997</c:v>
                </c:pt>
                <c:pt idx="3763">
                  <c:v>3131.3740000000012</c:v>
                </c:pt>
                <c:pt idx="3764">
                  <c:v>3133.2859999999987</c:v>
                </c:pt>
                <c:pt idx="3765">
                  <c:v>3136.9879999999998</c:v>
                </c:pt>
                <c:pt idx="3766">
                  <c:v>3142.0279999999998</c:v>
                </c:pt>
                <c:pt idx="3767">
                  <c:v>3148.848</c:v>
                </c:pt>
                <c:pt idx="3768">
                  <c:v>3158.3820000000001</c:v>
                </c:pt>
                <c:pt idx="3769">
                  <c:v>3164.1109999999999</c:v>
                </c:pt>
                <c:pt idx="3770">
                  <c:v>3164.306</c:v>
                </c:pt>
                <c:pt idx="3771">
                  <c:v>3175</c:v>
                </c:pt>
                <c:pt idx="3772">
                  <c:v>3187.2799999999997</c:v>
                </c:pt>
                <c:pt idx="3773">
                  <c:v>3187.3190000000022</c:v>
                </c:pt>
                <c:pt idx="3774">
                  <c:v>3205.4560000000001</c:v>
                </c:pt>
                <c:pt idx="3775">
                  <c:v>3231.3040000000001</c:v>
                </c:pt>
                <c:pt idx="3776">
                  <c:v>3234.16</c:v>
                </c:pt>
                <c:pt idx="3777">
                  <c:v>3235.8120000000022</c:v>
                </c:pt>
                <c:pt idx="3778">
                  <c:v>3254.66</c:v>
                </c:pt>
                <c:pt idx="3779">
                  <c:v>3268.23</c:v>
                </c:pt>
                <c:pt idx="3780">
                  <c:v>3270.538</c:v>
                </c:pt>
                <c:pt idx="3781">
                  <c:v>3275.2779999999998</c:v>
                </c:pt>
                <c:pt idx="3782">
                  <c:v>3299.18</c:v>
                </c:pt>
                <c:pt idx="3783">
                  <c:v>3303.3649999999998</c:v>
                </c:pt>
                <c:pt idx="3784">
                  <c:v>3323.8449999999998</c:v>
                </c:pt>
                <c:pt idx="3785">
                  <c:v>3325.9859999999999</c:v>
                </c:pt>
                <c:pt idx="3786">
                  <c:v>3341.848</c:v>
                </c:pt>
                <c:pt idx="3787">
                  <c:v>3357.8560000000002</c:v>
                </c:pt>
                <c:pt idx="3788">
                  <c:v>3364.29</c:v>
                </c:pt>
                <c:pt idx="3789">
                  <c:v>3373.6459999999997</c:v>
                </c:pt>
                <c:pt idx="3790">
                  <c:v>3407.6419999999998</c:v>
                </c:pt>
                <c:pt idx="3791">
                  <c:v>3420.2170000000001</c:v>
                </c:pt>
                <c:pt idx="3792">
                  <c:v>3425.9679999999998</c:v>
                </c:pt>
                <c:pt idx="3793">
                  <c:v>3448.5349999999999</c:v>
                </c:pt>
                <c:pt idx="3794">
                  <c:v>3451.672</c:v>
                </c:pt>
                <c:pt idx="3795">
                  <c:v>3457.701</c:v>
                </c:pt>
                <c:pt idx="3796">
                  <c:v>3494.4710000000073</c:v>
                </c:pt>
                <c:pt idx="3797">
                  <c:v>3495.569</c:v>
                </c:pt>
                <c:pt idx="3798">
                  <c:v>3503.6679999999997</c:v>
                </c:pt>
                <c:pt idx="3799">
                  <c:v>3507.3710000000078</c:v>
                </c:pt>
                <c:pt idx="3800">
                  <c:v>3510.9079999999999</c:v>
                </c:pt>
                <c:pt idx="3801">
                  <c:v>3514.8350000000078</c:v>
                </c:pt>
                <c:pt idx="3802">
                  <c:v>3520.924</c:v>
                </c:pt>
                <c:pt idx="3803">
                  <c:v>3532.3500000000022</c:v>
                </c:pt>
                <c:pt idx="3804">
                  <c:v>3538.0529999999999</c:v>
                </c:pt>
                <c:pt idx="3805">
                  <c:v>3539.7419999999997</c:v>
                </c:pt>
                <c:pt idx="3806">
                  <c:v>3577.2559999999999</c:v>
                </c:pt>
                <c:pt idx="3807">
                  <c:v>3583.6109999999999</c:v>
                </c:pt>
                <c:pt idx="3808">
                  <c:v>3590.3420000000001</c:v>
                </c:pt>
                <c:pt idx="3809">
                  <c:v>3593.172</c:v>
                </c:pt>
                <c:pt idx="3810">
                  <c:v>3596.8360000000002</c:v>
                </c:pt>
                <c:pt idx="3811">
                  <c:v>3611.0909999999999</c:v>
                </c:pt>
                <c:pt idx="3812">
                  <c:v>3611.72</c:v>
                </c:pt>
                <c:pt idx="3813">
                  <c:v>3621.2779999999998</c:v>
                </c:pt>
                <c:pt idx="3814">
                  <c:v>3624.4969999999998</c:v>
                </c:pt>
                <c:pt idx="3815">
                  <c:v>3628.61</c:v>
                </c:pt>
                <c:pt idx="3816">
                  <c:v>3644.203</c:v>
                </c:pt>
                <c:pt idx="3817">
                  <c:v>3647.8360000000002</c:v>
                </c:pt>
                <c:pt idx="3818">
                  <c:v>3666.2059999999997</c:v>
                </c:pt>
                <c:pt idx="3819">
                  <c:v>3671.4589999999998</c:v>
                </c:pt>
                <c:pt idx="3820">
                  <c:v>3678.5039999999999</c:v>
                </c:pt>
                <c:pt idx="3821">
                  <c:v>3678.7130000000002</c:v>
                </c:pt>
                <c:pt idx="3822">
                  <c:v>3683.6329999999998</c:v>
                </c:pt>
                <c:pt idx="3823">
                  <c:v>3690.8150000000078</c:v>
                </c:pt>
                <c:pt idx="3824">
                  <c:v>3695.4850000000001</c:v>
                </c:pt>
                <c:pt idx="3825">
                  <c:v>3698.9430000000002</c:v>
                </c:pt>
                <c:pt idx="3826">
                  <c:v>3708.8270000000002</c:v>
                </c:pt>
                <c:pt idx="3827">
                  <c:v>3723.8850000000002</c:v>
                </c:pt>
                <c:pt idx="3828">
                  <c:v>3731.1120000000001</c:v>
                </c:pt>
                <c:pt idx="3829">
                  <c:v>3778.0709999999999</c:v>
                </c:pt>
                <c:pt idx="3830">
                  <c:v>3780.2249999999917</c:v>
                </c:pt>
                <c:pt idx="3831">
                  <c:v>3781.0450000000001</c:v>
                </c:pt>
                <c:pt idx="3832">
                  <c:v>3788.7370000000001</c:v>
                </c:pt>
                <c:pt idx="3833">
                  <c:v>3813.962</c:v>
                </c:pt>
                <c:pt idx="3834">
                  <c:v>3838.7350000000001</c:v>
                </c:pt>
                <c:pt idx="3835">
                  <c:v>3841.4270000000001</c:v>
                </c:pt>
                <c:pt idx="3836">
                  <c:v>3856.9150000000022</c:v>
                </c:pt>
                <c:pt idx="3837">
                  <c:v>3867.9940000000001</c:v>
                </c:pt>
                <c:pt idx="3838">
                  <c:v>3883.4029999999998</c:v>
                </c:pt>
                <c:pt idx="3839">
                  <c:v>3888.712</c:v>
                </c:pt>
                <c:pt idx="3840">
                  <c:v>3922.3789999999999</c:v>
                </c:pt>
                <c:pt idx="3841">
                  <c:v>3933.86</c:v>
                </c:pt>
                <c:pt idx="3842">
                  <c:v>3945.3290000000002</c:v>
                </c:pt>
                <c:pt idx="3843">
                  <c:v>3961.643</c:v>
                </c:pt>
                <c:pt idx="3844">
                  <c:v>3965.172</c:v>
                </c:pt>
                <c:pt idx="3845">
                  <c:v>3971.2</c:v>
                </c:pt>
                <c:pt idx="3846">
                  <c:v>3976.1</c:v>
                </c:pt>
                <c:pt idx="3847">
                  <c:v>4007.4029999999998</c:v>
                </c:pt>
                <c:pt idx="3848">
                  <c:v>4031.9679999999998</c:v>
                </c:pt>
                <c:pt idx="3849">
                  <c:v>4032.9639999999999</c:v>
                </c:pt>
                <c:pt idx="3850">
                  <c:v>4037.5230000000001</c:v>
                </c:pt>
                <c:pt idx="3851">
                  <c:v>4043.0920000000001</c:v>
                </c:pt>
                <c:pt idx="3852">
                  <c:v>4054.8150000000078</c:v>
                </c:pt>
                <c:pt idx="3853">
                  <c:v>4073.2829999999917</c:v>
                </c:pt>
                <c:pt idx="3854">
                  <c:v>4091.2839999999997</c:v>
                </c:pt>
                <c:pt idx="3855">
                  <c:v>4118.2329999999993</c:v>
                </c:pt>
                <c:pt idx="3856">
                  <c:v>4121.7850000000008</c:v>
                </c:pt>
                <c:pt idx="3857">
                  <c:v>4132.5410000000002</c:v>
                </c:pt>
                <c:pt idx="3858">
                  <c:v>4136.9930000000004</c:v>
                </c:pt>
                <c:pt idx="3859">
                  <c:v>4143.1860000000024</c:v>
                </c:pt>
                <c:pt idx="3860">
                  <c:v>4153.6020000000044</c:v>
                </c:pt>
                <c:pt idx="3861">
                  <c:v>4158.7460000000001</c:v>
                </c:pt>
                <c:pt idx="3862">
                  <c:v>4166.848</c:v>
                </c:pt>
                <c:pt idx="3863">
                  <c:v>4189.5070000000005</c:v>
                </c:pt>
                <c:pt idx="3864">
                  <c:v>4220.1610000000146</c:v>
                </c:pt>
                <c:pt idx="3865">
                  <c:v>4226.4069999999992</c:v>
                </c:pt>
                <c:pt idx="3866">
                  <c:v>4227.6110000000044</c:v>
                </c:pt>
                <c:pt idx="3867">
                  <c:v>4232.9530000000004</c:v>
                </c:pt>
                <c:pt idx="3868">
                  <c:v>4236.1990000000014</c:v>
                </c:pt>
                <c:pt idx="3869">
                  <c:v>4258.4000000000005</c:v>
                </c:pt>
                <c:pt idx="3870">
                  <c:v>4274.95</c:v>
                </c:pt>
                <c:pt idx="3871">
                  <c:v>4286.1150000000034</c:v>
                </c:pt>
                <c:pt idx="3872">
                  <c:v>4293.6000000000004</c:v>
                </c:pt>
                <c:pt idx="3873">
                  <c:v>4305.1450000000004</c:v>
                </c:pt>
                <c:pt idx="3874">
                  <c:v>4319.4260000000004</c:v>
                </c:pt>
                <c:pt idx="3875">
                  <c:v>4322.0290000000014</c:v>
                </c:pt>
                <c:pt idx="3876">
                  <c:v>4329.7860000000001</c:v>
                </c:pt>
                <c:pt idx="3877">
                  <c:v>4335.2</c:v>
                </c:pt>
                <c:pt idx="3878">
                  <c:v>4342.0440000000008</c:v>
                </c:pt>
                <c:pt idx="3879">
                  <c:v>4353.1379999999999</c:v>
                </c:pt>
                <c:pt idx="3880">
                  <c:v>4353.92</c:v>
                </c:pt>
                <c:pt idx="3881">
                  <c:v>4356.3360000000002</c:v>
                </c:pt>
                <c:pt idx="3882">
                  <c:v>4387.2</c:v>
                </c:pt>
                <c:pt idx="3883">
                  <c:v>4388.2120000000004</c:v>
                </c:pt>
                <c:pt idx="3884">
                  <c:v>4393.0020000000004</c:v>
                </c:pt>
                <c:pt idx="3885">
                  <c:v>4412.6320000000014</c:v>
                </c:pt>
                <c:pt idx="3886">
                  <c:v>4441.0739999999996</c:v>
                </c:pt>
                <c:pt idx="3887">
                  <c:v>4461.1000000000004</c:v>
                </c:pt>
                <c:pt idx="3888">
                  <c:v>4477.4939999999997</c:v>
                </c:pt>
                <c:pt idx="3889">
                  <c:v>4486.9939999999997</c:v>
                </c:pt>
                <c:pt idx="3890">
                  <c:v>4493.6710000000003</c:v>
                </c:pt>
                <c:pt idx="3891">
                  <c:v>4521.95</c:v>
                </c:pt>
                <c:pt idx="3892">
                  <c:v>4524.8970000000008</c:v>
                </c:pt>
                <c:pt idx="3893">
                  <c:v>4525.6760000000004</c:v>
                </c:pt>
                <c:pt idx="3894">
                  <c:v>4528.6770000000006</c:v>
                </c:pt>
                <c:pt idx="3895">
                  <c:v>4529.18</c:v>
                </c:pt>
                <c:pt idx="3896">
                  <c:v>4531.9479999999985</c:v>
                </c:pt>
                <c:pt idx="3897">
                  <c:v>4532.4829999999993</c:v>
                </c:pt>
                <c:pt idx="3898">
                  <c:v>4552.1690000000044</c:v>
                </c:pt>
                <c:pt idx="3899">
                  <c:v>4574.1160000000054</c:v>
                </c:pt>
                <c:pt idx="3900">
                  <c:v>4587.5820000000003</c:v>
                </c:pt>
                <c:pt idx="3901">
                  <c:v>4590.0010000000002</c:v>
                </c:pt>
                <c:pt idx="3902">
                  <c:v>4602.5309999999999</c:v>
                </c:pt>
                <c:pt idx="3903">
                  <c:v>4634.2349999999997</c:v>
                </c:pt>
                <c:pt idx="3904">
                  <c:v>4637.8740000000007</c:v>
                </c:pt>
                <c:pt idx="3905">
                  <c:v>4650.7650000000003</c:v>
                </c:pt>
                <c:pt idx="3906">
                  <c:v>4656.3070000000007</c:v>
                </c:pt>
                <c:pt idx="3907">
                  <c:v>4658.9640000000009</c:v>
                </c:pt>
                <c:pt idx="3908">
                  <c:v>4666.835</c:v>
                </c:pt>
                <c:pt idx="3909">
                  <c:v>4684.3770000000004</c:v>
                </c:pt>
                <c:pt idx="3910">
                  <c:v>4691.5769999999993</c:v>
                </c:pt>
                <c:pt idx="3911">
                  <c:v>4755.6460000000034</c:v>
                </c:pt>
                <c:pt idx="3912">
                  <c:v>4777.3980000000001</c:v>
                </c:pt>
                <c:pt idx="3913">
                  <c:v>4803.1570000000002</c:v>
                </c:pt>
                <c:pt idx="3914">
                  <c:v>4807.1870000000008</c:v>
                </c:pt>
                <c:pt idx="3915">
                  <c:v>4808.2620000000024</c:v>
                </c:pt>
                <c:pt idx="3916">
                  <c:v>4812.4349999999995</c:v>
                </c:pt>
                <c:pt idx="3917">
                  <c:v>4832.9429999999993</c:v>
                </c:pt>
                <c:pt idx="3918">
                  <c:v>4836.7660000000014</c:v>
                </c:pt>
                <c:pt idx="3919">
                  <c:v>4840.1680000000024</c:v>
                </c:pt>
                <c:pt idx="3920">
                  <c:v>4866.8020000000024</c:v>
                </c:pt>
                <c:pt idx="3921">
                  <c:v>4867.0450000000001</c:v>
                </c:pt>
                <c:pt idx="3922">
                  <c:v>4870.8960000000034</c:v>
                </c:pt>
                <c:pt idx="3923">
                  <c:v>4888.0160000000014</c:v>
                </c:pt>
                <c:pt idx="3924">
                  <c:v>4918.6480000000001</c:v>
                </c:pt>
                <c:pt idx="3925">
                  <c:v>4923.8070000000007</c:v>
                </c:pt>
                <c:pt idx="3926">
                  <c:v>4927.5379999999996</c:v>
                </c:pt>
                <c:pt idx="3927">
                  <c:v>4979.3380000000006</c:v>
                </c:pt>
                <c:pt idx="3928">
                  <c:v>5000.9349999999995</c:v>
                </c:pt>
                <c:pt idx="3929">
                  <c:v>5006.2130000000006</c:v>
                </c:pt>
                <c:pt idx="3930">
                  <c:v>5010.4579999999996</c:v>
                </c:pt>
                <c:pt idx="3931">
                  <c:v>5010.7379999999994</c:v>
                </c:pt>
                <c:pt idx="3932">
                  <c:v>5014.0360000000001</c:v>
                </c:pt>
                <c:pt idx="3933">
                  <c:v>5014.7220000000034</c:v>
                </c:pt>
                <c:pt idx="3934">
                  <c:v>5018.6470000000008</c:v>
                </c:pt>
                <c:pt idx="3935">
                  <c:v>5035.3330000000005</c:v>
                </c:pt>
                <c:pt idx="3936">
                  <c:v>5042.5910000000003</c:v>
                </c:pt>
                <c:pt idx="3937">
                  <c:v>5055.6920000000146</c:v>
                </c:pt>
                <c:pt idx="3938">
                  <c:v>5059.1900000000014</c:v>
                </c:pt>
                <c:pt idx="3939">
                  <c:v>5067.7430000000004</c:v>
                </c:pt>
                <c:pt idx="3940">
                  <c:v>5092.1620000000157</c:v>
                </c:pt>
                <c:pt idx="3941">
                  <c:v>5102.5240000000003</c:v>
                </c:pt>
                <c:pt idx="3942">
                  <c:v>5124.8310000000001</c:v>
                </c:pt>
                <c:pt idx="3943">
                  <c:v>5152.8900000000003</c:v>
                </c:pt>
                <c:pt idx="3944">
                  <c:v>5156.3810000000003</c:v>
                </c:pt>
                <c:pt idx="3945">
                  <c:v>5159.6030000000001</c:v>
                </c:pt>
                <c:pt idx="3946">
                  <c:v>5166.4399999999996</c:v>
                </c:pt>
                <c:pt idx="3947">
                  <c:v>5174.7089999999998</c:v>
                </c:pt>
                <c:pt idx="3948">
                  <c:v>5187.3330000000005</c:v>
                </c:pt>
                <c:pt idx="3949">
                  <c:v>5199.7359999999999</c:v>
                </c:pt>
                <c:pt idx="3950">
                  <c:v>5206.0450000000001</c:v>
                </c:pt>
                <c:pt idx="3951">
                  <c:v>5231.4849999999997</c:v>
                </c:pt>
                <c:pt idx="3952">
                  <c:v>5246.5749999999998</c:v>
                </c:pt>
                <c:pt idx="3953">
                  <c:v>5276.5070000000005</c:v>
                </c:pt>
                <c:pt idx="3954">
                  <c:v>5306.2369999999992</c:v>
                </c:pt>
                <c:pt idx="3955">
                  <c:v>5389.8250000000044</c:v>
                </c:pt>
                <c:pt idx="3956">
                  <c:v>5414.4379999999965</c:v>
                </c:pt>
                <c:pt idx="3957">
                  <c:v>5481.63</c:v>
                </c:pt>
                <c:pt idx="3958">
                  <c:v>5493.0039999999999</c:v>
                </c:pt>
                <c:pt idx="3959">
                  <c:v>5493.3660000000054</c:v>
                </c:pt>
                <c:pt idx="3960">
                  <c:v>5525.634</c:v>
                </c:pt>
                <c:pt idx="3961">
                  <c:v>5533.8660000000054</c:v>
                </c:pt>
                <c:pt idx="3962">
                  <c:v>5555.5440000000008</c:v>
                </c:pt>
                <c:pt idx="3963">
                  <c:v>5561.6510000000044</c:v>
                </c:pt>
                <c:pt idx="3964">
                  <c:v>5574.3850000000002</c:v>
                </c:pt>
                <c:pt idx="3965">
                  <c:v>5609.01</c:v>
                </c:pt>
                <c:pt idx="3966">
                  <c:v>5633.6640000000034</c:v>
                </c:pt>
                <c:pt idx="3967">
                  <c:v>5635.1450000000004</c:v>
                </c:pt>
                <c:pt idx="3968">
                  <c:v>5643.3779999999997</c:v>
                </c:pt>
                <c:pt idx="3969">
                  <c:v>5651.3920000000044</c:v>
                </c:pt>
                <c:pt idx="3970">
                  <c:v>5673.2580000000007</c:v>
                </c:pt>
                <c:pt idx="3971">
                  <c:v>5688.0379999999996</c:v>
                </c:pt>
                <c:pt idx="3972">
                  <c:v>5700.1090000000004</c:v>
                </c:pt>
                <c:pt idx="3973">
                  <c:v>5707.0020000000004</c:v>
                </c:pt>
                <c:pt idx="3974">
                  <c:v>5741.1180000000004</c:v>
                </c:pt>
                <c:pt idx="3975">
                  <c:v>5751.4379999999965</c:v>
                </c:pt>
                <c:pt idx="3976">
                  <c:v>5763.942</c:v>
                </c:pt>
                <c:pt idx="3977">
                  <c:v>5817.21</c:v>
                </c:pt>
                <c:pt idx="3978">
                  <c:v>5818.1290000000054</c:v>
                </c:pt>
                <c:pt idx="3979">
                  <c:v>5850.7910000000002</c:v>
                </c:pt>
                <c:pt idx="3980">
                  <c:v>5863.9810000000007</c:v>
                </c:pt>
                <c:pt idx="3981">
                  <c:v>5868.6620000000157</c:v>
                </c:pt>
                <c:pt idx="3982">
                  <c:v>5882.4550000000008</c:v>
                </c:pt>
                <c:pt idx="3983">
                  <c:v>5940.1360000000004</c:v>
                </c:pt>
                <c:pt idx="3984">
                  <c:v>5964.1650000000054</c:v>
                </c:pt>
                <c:pt idx="3985">
                  <c:v>5989.2860000000001</c:v>
                </c:pt>
                <c:pt idx="3986">
                  <c:v>6015.0540000000001</c:v>
                </c:pt>
                <c:pt idx="3987">
                  <c:v>6081.6670000000004</c:v>
                </c:pt>
                <c:pt idx="3988">
                  <c:v>6132.2240000000002</c:v>
                </c:pt>
                <c:pt idx="3989">
                  <c:v>6156.8390000000009</c:v>
                </c:pt>
                <c:pt idx="3990">
                  <c:v>6199.3830000000007</c:v>
                </c:pt>
                <c:pt idx="3991">
                  <c:v>6201.2719999999999</c:v>
                </c:pt>
                <c:pt idx="3992">
                  <c:v>6204.6480000000001</c:v>
                </c:pt>
                <c:pt idx="3993">
                  <c:v>6218.7430000000004</c:v>
                </c:pt>
                <c:pt idx="3994">
                  <c:v>6222.8070000000007</c:v>
                </c:pt>
                <c:pt idx="3995">
                  <c:v>6240.1010000000024</c:v>
                </c:pt>
                <c:pt idx="3996">
                  <c:v>6250.79</c:v>
                </c:pt>
                <c:pt idx="3997">
                  <c:v>6263.7439999999997</c:v>
                </c:pt>
                <c:pt idx="3998">
                  <c:v>6272.1280000000024</c:v>
                </c:pt>
                <c:pt idx="3999">
                  <c:v>6302.9990000000007</c:v>
                </c:pt>
                <c:pt idx="4000">
                  <c:v>6335.6130000000003</c:v>
                </c:pt>
                <c:pt idx="4001">
                  <c:v>6357.8490000000002</c:v>
                </c:pt>
                <c:pt idx="4002">
                  <c:v>6374.1750000000002</c:v>
                </c:pt>
                <c:pt idx="4003">
                  <c:v>6399.6</c:v>
                </c:pt>
                <c:pt idx="4004">
                  <c:v>6416.4</c:v>
                </c:pt>
                <c:pt idx="4005">
                  <c:v>6428.1040000000003</c:v>
                </c:pt>
                <c:pt idx="4006">
                  <c:v>6430.1580000000004</c:v>
                </c:pt>
                <c:pt idx="4007">
                  <c:v>6464.9439999999995</c:v>
                </c:pt>
                <c:pt idx="4008">
                  <c:v>6482.5930000000008</c:v>
                </c:pt>
                <c:pt idx="4009">
                  <c:v>6493.2</c:v>
                </c:pt>
                <c:pt idx="4010">
                  <c:v>6511.2970000000005</c:v>
                </c:pt>
                <c:pt idx="4011">
                  <c:v>6551.1590000000024</c:v>
                </c:pt>
                <c:pt idx="4012">
                  <c:v>6556.0240000000003</c:v>
                </c:pt>
                <c:pt idx="4013">
                  <c:v>6600.3720000000003</c:v>
                </c:pt>
                <c:pt idx="4014">
                  <c:v>6632.0230000000001</c:v>
                </c:pt>
                <c:pt idx="4015">
                  <c:v>6671.134</c:v>
                </c:pt>
                <c:pt idx="4016">
                  <c:v>6685.3490000000002</c:v>
                </c:pt>
                <c:pt idx="4017">
                  <c:v>6686.6050000000014</c:v>
                </c:pt>
                <c:pt idx="4018">
                  <c:v>6772.951</c:v>
                </c:pt>
                <c:pt idx="4019">
                  <c:v>6799.259</c:v>
                </c:pt>
                <c:pt idx="4020">
                  <c:v>6814.0930000000008</c:v>
                </c:pt>
                <c:pt idx="4021">
                  <c:v>6883.3110000000024</c:v>
                </c:pt>
                <c:pt idx="4022">
                  <c:v>6883.6850000000004</c:v>
                </c:pt>
                <c:pt idx="4023">
                  <c:v>7025.7709999999997</c:v>
                </c:pt>
                <c:pt idx="4024">
                  <c:v>7041.4160000000002</c:v>
                </c:pt>
                <c:pt idx="4025">
                  <c:v>7050.8090000000002</c:v>
                </c:pt>
                <c:pt idx="4026">
                  <c:v>7061.8240000000014</c:v>
                </c:pt>
                <c:pt idx="4027">
                  <c:v>7067.9439999999995</c:v>
                </c:pt>
                <c:pt idx="4028">
                  <c:v>7069.9040000000005</c:v>
                </c:pt>
                <c:pt idx="4029">
                  <c:v>7073.0739999999996</c:v>
                </c:pt>
                <c:pt idx="4030">
                  <c:v>7110.5210000000034</c:v>
                </c:pt>
                <c:pt idx="4031">
                  <c:v>7150.6410000000014</c:v>
                </c:pt>
                <c:pt idx="4032">
                  <c:v>7206.6390000000001</c:v>
                </c:pt>
                <c:pt idx="4033">
                  <c:v>7228.3510000000024</c:v>
                </c:pt>
                <c:pt idx="4034">
                  <c:v>7232.9139999999998</c:v>
                </c:pt>
                <c:pt idx="4035">
                  <c:v>7359.0240000000003</c:v>
                </c:pt>
                <c:pt idx="4036">
                  <c:v>7378.2889999999998</c:v>
                </c:pt>
                <c:pt idx="4037">
                  <c:v>7384.4450000000006</c:v>
                </c:pt>
                <c:pt idx="4038">
                  <c:v>7415.7850000000008</c:v>
                </c:pt>
                <c:pt idx="4039">
                  <c:v>7439.2160000000003</c:v>
                </c:pt>
                <c:pt idx="4040">
                  <c:v>7529.3390000000009</c:v>
                </c:pt>
                <c:pt idx="4041">
                  <c:v>7557.1160000000054</c:v>
                </c:pt>
                <c:pt idx="4042">
                  <c:v>7606.7020000000002</c:v>
                </c:pt>
                <c:pt idx="4043">
                  <c:v>7675.5420000000004</c:v>
                </c:pt>
                <c:pt idx="4044">
                  <c:v>7677.2709999999997</c:v>
                </c:pt>
                <c:pt idx="4045">
                  <c:v>7717.5360000000001</c:v>
                </c:pt>
                <c:pt idx="4046">
                  <c:v>7798.8690000000024</c:v>
                </c:pt>
                <c:pt idx="4047">
                  <c:v>7800.5630000000001</c:v>
                </c:pt>
                <c:pt idx="4048">
                  <c:v>7828.3240000000014</c:v>
                </c:pt>
                <c:pt idx="4049">
                  <c:v>7833.8670000000002</c:v>
                </c:pt>
                <c:pt idx="4050">
                  <c:v>7927.7580000000007</c:v>
                </c:pt>
                <c:pt idx="4051">
                  <c:v>7958.6110000000044</c:v>
                </c:pt>
                <c:pt idx="4052">
                  <c:v>7972.7960000000003</c:v>
                </c:pt>
                <c:pt idx="4053">
                  <c:v>8064.357</c:v>
                </c:pt>
                <c:pt idx="4054">
                  <c:v>8074.0130000000008</c:v>
                </c:pt>
                <c:pt idx="4055">
                  <c:v>8082.1440000000002</c:v>
                </c:pt>
                <c:pt idx="4056">
                  <c:v>8085.2020000000002</c:v>
                </c:pt>
                <c:pt idx="4057">
                  <c:v>8130.6240000000034</c:v>
                </c:pt>
                <c:pt idx="4058">
                  <c:v>8165.8130000000001</c:v>
                </c:pt>
                <c:pt idx="4059">
                  <c:v>8205.3549999999523</c:v>
                </c:pt>
                <c:pt idx="4060">
                  <c:v>8272.4719999999525</c:v>
                </c:pt>
                <c:pt idx="4061">
                  <c:v>8313.9769999999426</c:v>
                </c:pt>
                <c:pt idx="4062">
                  <c:v>8315.0310000000009</c:v>
                </c:pt>
                <c:pt idx="4063">
                  <c:v>8320.3009999999449</c:v>
                </c:pt>
                <c:pt idx="4064">
                  <c:v>8349.51</c:v>
                </c:pt>
                <c:pt idx="4065">
                  <c:v>8367.5709999999599</c:v>
                </c:pt>
                <c:pt idx="4066">
                  <c:v>8428.7999999999811</c:v>
                </c:pt>
                <c:pt idx="4067">
                  <c:v>8482.3709999999446</c:v>
                </c:pt>
                <c:pt idx="4068">
                  <c:v>8509.4470000000001</c:v>
                </c:pt>
                <c:pt idx="4069">
                  <c:v>8522.2810000000009</c:v>
                </c:pt>
                <c:pt idx="4070">
                  <c:v>8522.4</c:v>
                </c:pt>
                <c:pt idx="4071">
                  <c:v>8557.6</c:v>
                </c:pt>
                <c:pt idx="4072">
                  <c:v>8684.3079999999445</c:v>
                </c:pt>
                <c:pt idx="4073">
                  <c:v>8802.4529999999522</c:v>
                </c:pt>
                <c:pt idx="4074">
                  <c:v>8815.9889999999523</c:v>
                </c:pt>
                <c:pt idx="4075">
                  <c:v>9031.0769999999447</c:v>
                </c:pt>
                <c:pt idx="4076">
                  <c:v>9032.0400000000009</c:v>
                </c:pt>
                <c:pt idx="4077">
                  <c:v>9069.349999999964</c:v>
                </c:pt>
                <c:pt idx="4078">
                  <c:v>9169.5499999999811</c:v>
                </c:pt>
                <c:pt idx="4079">
                  <c:v>9232.5730000000003</c:v>
                </c:pt>
                <c:pt idx="4080">
                  <c:v>9434.08</c:v>
                </c:pt>
                <c:pt idx="4081">
                  <c:v>9506.7150000000001</c:v>
                </c:pt>
                <c:pt idx="4082">
                  <c:v>9615.8639999999523</c:v>
                </c:pt>
                <c:pt idx="4083">
                  <c:v>9749.1790000000001</c:v>
                </c:pt>
                <c:pt idx="4084">
                  <c:v>9914.202999999985</c:v>
                </c:pt>
                <c:pt idx="4085">
                  <c:v>9937.0619999999599</c:v>
                </c:pt>
                <c:pt idx="4086">
                  <c:v>9978.0059999999448</c:v>
                </c:pt>
                <c:pt idx="4087">
                  <c:v>10184.65</c:v>
                </c:pt>
                <c:pt idx="4088">
                  <c:v>10438.18</c:v>
                </c:pt>
                <c:pt idx="4089">
                  <c:v>10521.630000000006</c:v>
                </c:pt>
                <c:pt idx="4090">
                  <c:v>10586.8</c:v>
                </c:pt>
              </c:numCache>
            </c:numRef>
          </c:xVal>
          <c:yVal>
            <c:numRef>
              <c:f>'Cont over time dist (2)'!$E$2:$E$6897</c:f>
              <c:numCache>
                <c:formatCode>General</c:formatCode>
                <c:ptCount val="6896"/>
                <c:pt idx="2217">
                  <c:v>0.1</c:v>
                </c:pt>
                <c:pt idx="2218">
                  <c:v>0.19000000000000036</c:v>
                </c:pt>
                <c:pt idx="2219">
                  <c:v>0.29000000000000031</c:v>
                </c:pt>
                <c:pt idx="2220">
                  <c:v>0.39000000000000101</c:v>
                </c:pt>
                <c:pt idx="2221">
                  <c:v>0.58000000000000052</c:v>
                </c:pt>
                <c:pt idx="2222">
                  <c:v>0.68000000000000194</c:v>
                </c:pt>
                <c:pt idx="2223">
                  <c:v>0.77000000000000046</c:v>
                </c:pt>
                <c:pt idx="2224">
                  <c:v>0.87000000000000177</c:v>
                </c:pt>
                <c:pt idx="2225">
                  <c:v>1.25</c:v>
                </c:pt>
                <c:pt idx="2226">
                  <c:v>1.35</c:v>
                </c:pt>
                <c:pt idx="2227">
                  <c:v>1.45</c:v>
                </c:pt>
                <c:pt idx="2228">
                  <c:v>1.54</c:v>
                </c:pt>
                <c:pt idx="2229">
                  <c:v>1.6400000000000001</c:v>
                </c:pt>
                <c:pt idx="2230">
                  <c:v>1.7400000000000029</c:v>
                </c:pt>
                <c:pt idx="2231">
                  <c:v>1.83</c:v>
                </c:pt>
                <c:pt idx="2232">
                  <c:v>1.9300000000000008</c:v>
                </c:pt>
                <c:pt idx="2233">
                  <c:v>2.0299999999999998</c:v>
                </c:pt>
                <c:pt idx="2234">
                  <c:v>2.12</c:v>
                </c:pt>
                <c:pt idx="2235">
                  <c:v>2.2200000000000002</c:v>
                </c:pt>
                <c:pt idx="2236">
                  <c:v>2.3199999999999967</c:v>
                </c:pt>
                <c:pt idx="2237">
                  <c:v>2.4099999999999997</c:v>
                </c:pt>
                <c:pt idx="2238">
                  <c:v>2.5099999999999998</c:v>
                </c:pt>
                <c:pt idx="2239">
                  <c:v>2.9</c:v>
                </c:pt>
                <c:pt idx="2240">
                  <c:v>2.9899999999999998</c:v>
                </c:pt>
                <c:pt idx="2241">
                  <c:v>3.19</c:v>
                </c:pt>
                <c:pt idx="2242">
                  <c:v>3.2800000000000002</c:v>
                </c:pt>
                <c:pt idx="2243">
                  <c:v>3.38</c:v>
                </c:pt>
                <c:pt idx="2244">
                  <c:v>3.4699999999999998</c:v>
                </c:pt>
                <c:pt idx="2245">
                  <c:v>3.57</c:v>
                </c:pt>
                <c:pt idx="2246">
                  <c:v>3.67</c:v>
                </c:pt>
                <c:pt idx="2247">
                  <c:v>3.7600000000000002</c:v>
                </c:pt>
                <c:pt idx="2248">
                  <c:v>3.86</c:v>
                </c:pt>
                <c:pt idx="2249">
                  <c:v>3.96</c:v>
                </c:pt>
                <c:pt idx="2250">
                  <c:v>4.05</c:v>
                </c:pt>
                <c:pt idx="2251">
                  <c:v>4.1499999999999995</c:v>
                </c:pt>
                <c:pt idx="2252">
                  <c:v>4.25</c:v>
                </c:pt>
                <c:pt idx="2253">
                  <c:v>4.34</c:v>
                </c:pt>
                <c:pt idx="2254">
                  <c:v>4.4400000000000004</c:v>
                </c:pt>
                <c:pt idx="2255">
                  <c:v>4.54</c:v>
                </c:pt>
                <c:pt idx="2256">
                  <c:v>4.63</c:v>
                </c:pt>
                <c:pt idx="2257">
                  <c:v>4.7300000000000004</c:v>
                </c:pt>
                <c:pt idx="2258">
                  <c:v>4.83</c:v>
                </c:pt>
                <c:pt idx="2259">
                  <c:v>4.92</c:v>
                </c:pt>
                <c:pt idx="2260">
                  <c:v>5.0199999999999996</c:v>
                </c:pt>
                <c:pt idx="2261">
                  <c:v>5.1199999999999966</c:v>
                </c:pt>
                <c:pt idx="2262">
                  <c:v>5.21</c:v>
                </c:pt>
                <c:pt idx="2263">
                  <c:v>5.31</c:v>
                </c:pt>
                <c:pt idx="2264">
                  <c:v>5.41</c:v>
                </c:pt>
                <c:pt idx="2265">
                  <c:v>5.5</c:v>
                </c:pt>
                <c:pt idx="2266">
                  <c:v>5.6</c:v>
                </c:pt>
                <c:pt idx="2267">
                  <c:v>5.6899999999999995</c:v>
                </c:pt>
                <c:pt idx="2268">
                  <c:v>5.98</c:v>
                </c:pt>
                <c:pt idx="2269">
                  <c:v>6.08</c:v>
                </c:pt>
                <c:pt idx="2270">
                  <c:v>6.18</c:v>
                </c:pt>
                <c:pt idx="2271">
                  <c:v>6.2700000000000014</c:v>
                </c:pt>
                <c:pt idx="2272">
                  <c:v>6.37</c:v>
                </c:pt>
                <c:pt idx="2273">
                  <c:v>6.4700000000000024</c:v>
                </c:pt>
                <c:pt idx="2274">
                  <c:v>6.56</c:v>
                </c:pt>
                <c:pt idx="2275">
                  <c:v>6.6599999999999975</c:v>
                </c:pt>
                <c:pt idx="2276">
                  <c:v>6.76</c:v>
                </c:pt>
                <c:pt idx="2277">
                  <c:v>6.85</c:v>
                </c:pt>
                <c:pt idx="2278">
                  <c:v>6.95</c:v>
                </c:pt>
                <c:pt idx="2279">
                  <c:v>7.14</c:v>
                </c:pt>
                <c:pt idx="2280">
                  <c:v>7.24</c:v>
                </c:pt>
                <c:pt idx="2281">
                  <c:v>7.34</c:v>
                </c:pt>
                <c:pt idx="2282">
                  <c:v>7.4300000000000024</c:v>
                </c:pt>
                <c:pt idx="2283">
                  <c:v>7.53</c:v>
                </c:pt>
                <c:pt idx="2284">
                  <c:v>7.8199999999999985</c:v>
                </c:pt>
                <c:pt idx="2285">
                  <c:v>7.92</c:v>
                </c:pt>
                <c:pt idx="2286">
                  <c:v>8.01</c:v>
                </c:pt>
                <c:pt idx="2287">
                  <c:v>8.11</c:v>
                </c:pt>
                <c:pt idx="2288">
                  <c:v>8.2000000000000011</c:v>
                </c:pt>
                <c:pt idx="2289">
                  <c:v>8.3000000000000007</c:v>
                </c:pt>
                <c:pt idx="2290">
                  <c:v>8.69</c:v>
                </c:pt>
                <c:pt idx="2291">
                  <c:v>8.7800000000000011</c:v>
                </c:pt>
                <c:pt idx="2292">
                  <c:v>8.8800000000000008</c:v>
                </c:pt>
                <c:pt idx="2293">
                  <c:v>8.98</c:v>
                </c:pt>
                <c:pt idx="2294">
                  <c:v>9.07</c:v>
                </c:pt>
                <c:pt idx="2295">
                  <c:v>9.17</c:v>
                </c:pt>
                <c:pt idx="2296">
                  <c:v>9.27</c:v>
                </c:pt>
                <c:pt idx="2297">
                  <c:v>9.3600000000000048</c:v>
                </c:pt>
                <c:pt idx="2298">
                  <c:v>9.4600000000000026</c:v>
                </c:pt>
                <c:pt idx="2299">
                  <c:v>9.56</c:v>
                </c:pt>
                <c:pt idx="2300">
                  <c:v>9.75</c:v>
                </c:pt>
                <c:pt idx="2301">
                  <c:v>9.8500000000000068</c:v>
                </c:pt>
                <c:pt idx="2302">
                  <c:v>9.94</c:v>
                </c:pt>
                <c:pt idx="2303">
                  <c:v>10.040000000000001</c:v>
                </c:pt>
                <c:pt idx="2304">
                  <c:v>10.14</c:v>
                </c:pt>
                <c:pt idx="2305">
                  <c:v>10.23</c:v>
                </c:pt>
                <c:pt idx="2306">
                  <c:v>10.33</c:v>
                </c:pt>
                <c:pt idx="2307">
                  <c:v>10.42</c:v>
                </c:pt>
                <c:pt idx="2308">
                  <c:v>10.52</c:v>
                </c:pt>
                <c:pt idx="2309">
                  <c:v>10.62</c:v>
                </c:pt>
                <c:pt idx="2310">
                  <c:v>10.71</c:v>
                </c:pt>
                <c:pt idx="2311">
                  <c:v>10.81</c:v>
                </c:pt>
                <c:pt idx="2312">
                  <c:v>10.91</c:v>
                </c:pt>
                <c:pt idx="2313">
                  <c:v>11</c:v>
                </c:pt>
                <c:pt idx="2314">
                  <c:v>11.1</c:v>
                </c:pt>
                <c:pt idx="2315">
                  <c:v>11.2</c:v>
                </c:pt>
                <c:pt idx="2316">
                  <c:v>11.29</c:v>
                </c:pt>
                <c:pt idx="2317">
                  <c:v>11.68</c:v>
                </c:pt>
                <c:pt idx="2318">
                  <c:v>11.78</c:v>
                </c:pt>
                <c:pt idx="2319">
                  <c:v>11.870000000000006</c:v>
                </c:pt>
                <c:pt idx="2320">
                  <c:v>11.97</c:v>
                </c:pt>
                <c:pt idx="2321">
                  <c:v>12.07</c:v>
                </c:pt>
                <c:pt idx="2322">
                  <c:v>12.16</c:v>
                </c:pt>
                <c:pt idx="2323">
                  <c:v>12.26</c:v>
                </c:pt>
                <c:pt idx="2324">
                  <c:v>12.360000000000024</c:v>
                </c:pt>
                <c:pt idx="2325">
                  <c:v>12.450000000000006</c:v>
                </c:pt>
                <c:pt idx="2326">
                  <c:v>12.55</c:v>
                </c:pt>
                <c:pt idx="2327">
                  <c:v>12.74</c:v>
                </c:pt>
                <c:pt idx="2328">
                  <c:v>12.93</c:v>
                </c:pt>
                <c:pt idx="2329">
                  <c:v>13.03</c:v>
                </c:pt>
                <c:pt idx="2330">
                  <c:v>13.13</c:v>
                </c:pt>
                <c:pt idx="2331">
                  <c:v>13.22</c:v>
                </c:pt>
                <c:pt idx="2332">
                  <c:v>13.32</c:v>
                </c:pt>
                <c:pt idx="2333">
                  <c:v>13.42</c:v>
                </c:pt>
                <c:pt idx="2334">
                  <c:v>13.51</c:v>
                </c:pt>
                <c:pt idx="2335">
                  <c:v>13.61</c:v>
                </c:pt>
                <c:pt idx="2336">
                  <c:v>13.8</c:v>
                </c:pt>
                <c:pt idx="2337">
                  <c:v>13.9</c:v>
                </c:pt>
                <c:pt idx="2338">
                  <c:v>14</c:v>
                </c:pt>
                <c:pt idx="2339">
                  <c:v>14.09</c:v>
                </c:pt>
                <c:pt idx="2340">
                  <c:v>14.19</c:v>
                </c:pt>
                <c:pt idx="2341">
                  <c:v>14.29</c:v>
                </c:pt>
                <c:pt idx="2342">
                  <c:v>14.38</c:v>
                </c:pt>
                <c:pt idx="2343">
                  <c:v>14.48</c:v>
                </c:pt>
                <c:pt idx="2344">
                  <c:v>14.58</c:v>
                </c:pt>
                <c:pt idx="2345">
                  <c:v>14.67</c:v>
                </c:pt>
                <c:pt idx="2346">
                  <c:v>14.77</c:v>
                </c:pt>
                <c:pt idx="2347">
                  <c:v>14.860000000000024</c:v>
                </c:pt>
                <c:pt idx="2348">
                  <c:v>14.96</c:v>
                </c:pt>
                <c:pt idx="2349">
                  <c:v>15.06</c:v>
                </c:pt>
                <c:pt idx="2350">
                  <c:v>15.15</c:v>
                </c:pt>
                <c:pt idx="2351">
                  <c:v>15.25</c:v>
                </c:pt>
                <c:pt idx="2352">
                  <c:v>15.54</c:v>
                </c:pt>
                <c:pt idx="2353">
                  <c:v>15.64</c:v>
                </c:pt>
                <c:pt idx="2354">
                  <c:v>15.73</c:v>
                </c:pt>
                <c:pt idx="2355">
                  <c:v>15.83</c:v>
                </c:pt>
                <c:pt idx="2356">
                  <c:v>15.93</c:v>
                </c:pt>
                <c:pt idx="2357">
                  <c:v>16.02</c:v>
                </c:pt>
                <c:pt idx="2358">
                  <c:v>16.12</c:v>
                </c:pt>
                <c:pt idx="2359">
                  <c:v>16.22</c:v>
                </c:pt>
                <c:pt idx="2360">
                  <c:v>16.309999999999999</c:v>
                </c:pt>
                <c:pt idx="2361">
                  <c:v>16.41</c:v>
                </c:pt>
                <c:pt idx="2362">
                  <c:v>16.510000000000005</c:v>
                </c:pt>
                <c:pt idx="2363">
                  <c:v>16.600000000000001</c:v>
                </c:pt>
                <c:pt idx="2364">
                  <c:v>16.7</c:v>
                </c:pt>
                <c:pt idx="2365">
                  <c:v>16.89</c:v>
                </c:pt>
                <c:pt idx="2366">
                  <c:v>16.989999999999924</c:v>
                </c:pt>
                <c:pt idx="2367">
                  <c:v>17.079999999999988</c:v>
                </c:pt>
                <c:pt idx="2368">
                  <c:v>17.18</c:v>
                </c:pt>
                <c:pt idx="2369">
                  <c:v>17.279999999999987</c:v>
                </c:pt>
                <c:pt idx="2370">
                  <c:v>17.37</c:v>
                </c:pt>
                <c:pt idx="2371">
                  <c:v>17.47</c:v>
                </c:pt>
                <c:pt idx="2372">
                  <c:v>17.57</c:v>
                </c:pt>
                <c:pt idx="2373">
                  <c:v>17.66</c:v>
                </c:pt>
                <c:pt idx="2374">
                  <c:v>17.760000000000002</c:v>
                </c:pt>
                <c:pt idx="2375">
                  <c:v>17.86</c:v>
                </c:pt>
                <c:pt idx="2376">
                  <c:v>17.95</c:v>
                </c:pt>
                <c:pt idx="2377">
                  <c:v>18.05</c:v>
                </c:pt>
                <c:pt idx="2378">
                  <c:v>18.73</c:v>
                </c:pt>
                <c:pt idx="2379">
                  <c:v>18.82</c:v>
                </c:pt>
                <c:pt idx="2380">
                  <c:v>18.920000000000002</c:v>
                </c:pt>
                <c:pt idx="2381">
                  <c:v>19.02</c:v>
                </c:pt>
                <c:pt idx="2382">
                  <c:v>19.399999999999999</c:v>
                </c:pt>
                <c:pt idx="2383">
                  <c:v>19.5</c:v>
                </c:pt>
                <c:pt idx="2384">
                  <c:v>19.59</c:v>
                </c:pt>
                <c:pt idx="2385">
                  <c:v>19.690000000000001</c:v>
                </c:pt>
                <c:pt idx="2386">
                  <c:v>19.79</c:v>
                </c:pt>
                <c:pt idx="2387">
                  <c:v>19.88</c:v>
                </c:pt>
                <c:pt idx="2388">
                  <c:v>19.979999999999986</c:v>
                </c:pt>
                <c:pt idx="2389">
                  <c:v>20.079999999999988</c:v>
                </c:pt>
                <c:pt idx="2390">
                  <c:v>20.170000000000005</c:v>
                </c:pt>
                <c:pt idx="2391">
                  <c:v>20.27</c:v>
                </c:pt>
                <c:pt idx="2392">
                  <c:v>20.37</c:v>
                </c:pt>
                <c:pt idx="2393">
                  <c:v>20.459999999999987</c:v>
                </c:pt>
                <c:pt idx="2394">
                  <c:v>20.56</c:v>
                </c:pt>
                <c:pt idx="2395">
                  <c:v>20.66</c:v>
                </c:pt>
                <c:pt idx="2396">
                  <c:v>20.75</c:v>
                </c:pt>
                <c:pt idx="2397">
                  <c:v>20.85</c:v>
                </c:pt>
                <c:pt idx="2398">
                  <c:v>20.95</c:v>
                </c:pt>
                <c:pt idx="2399">
                  <c:v>21.04</c:v>
                </c:pt>
                <c:pt idx="2400">
                  <c:v>21.14</c:v>
                </c:pt>
                <c:pt idx="2401">
                  <c:v>21.24</c:v>
                </c:pt>
                <c:pt idx="2402">
                  <c:v>21.330000000000005</c:v>
                </c:pt>
                <c:pt idx="2403">
                  <c:v>21.43</c:v>
                </c:pt>
                <c:pt idx="2404">
                  <c:v>21.91</c:v>
                </c:pt>
                <c:pt idx="2405">
                  <c:v>22.01</c:v>
                </c:pt>
                <c:pt idx="2406">
                  <c:v>22.1</c:v>
                </c:pt>
                <c:pt idx="2407">
                  <c:v>22.2</c:v>
                </c:pt>
                <c:pt idx="2408">
                  <c:v>22.39</c:v>
                </c:pt>
                <c:pt idx="2409">
                  <c:v>22.49</c:v>
                </c:pt>
                <c:pt idx="2410">
                  <c:v>22.59</c:v>
                </c:pt>
                <c:pt idx="2411">
                  <c:v>22.68</c:v>
                </c:pt>
                <c:pt idx="2412">
                  <c:v>22.779999999999987</c:v>
                </c:pt>
                <c:pt idx="2413">
                  <c:v>22.88</c:v>
                </c:pt>
                <c:pt idx="2414">
                  <c:v>22.97</c:v>
                </c:pt>
                <c:pt idx="2415">
                  <c:v>23.07</c:v>
                </c:pt>
                <c:pt idx="2416">
                  <c:v>23.17</c:v>
                </c:pt>
                <c:pt idx="2417">
                  <c:v>23.259999999999987</c:v>
                </c:pt>
                <c:pt idx="2418">
                  <c:v>23.36</c:v>
                </c:pt>
                <c:pt idx="2419">
                  <c:v>23.459999999999987</c:v>
                </c:pt>
                <c:pt idx="2420">
                  <c:v>23.55</c:v>
                </c:pt>
                <c:pt idx="2421">
                  <c:v>23.650000000000031</c:v>
                </c:pt>
                <c:pt idx="2422">
                  <c:v>23.75</c:v>
                </c:pt>
                <c:pt idx="2423">
                  <c:v>23.84</c:v>
                </c:pt>
                <c:pt idx="2424">
                  <c:v>23.939999999999987</c:v>
                </c:pt>
                <c:pt idx="2425">
                  <c:v>24.03</c:v>
                </c:pt>
                <c:pt idx="2426">
                  <c:v>24.130000000000031</c:v>
                </c:pt>
                <c:pt idx="2427">
                  <c:v>24.23</c:v>
                </c:pt>
                <c:pt idx="2428">
                  <c:v>24.32</c:v>
                </c:pt>
                <c:pt idx="2429">
                  <c:v>24.419999999999987</c:v>
                </c:pt>
                <c:pt idx="2430">
                  <c:v>24.52</c:v>
                </c:pt>
                <c:pt idx="2431">
                  <c:v>24.610000000000031</c:v>
                </c:pt>
                <c:pt idx="2432">
                  <c:v>24.71</c:v>
                </c:pt>
                <c:pt idx="2433">
                  <c:v>24.9</c:v>
                </c:pt>
                <c:pt idx="2434">
                  <c:v>25</c:v>
                </c:pt>
                <c:pt idx="2435">
                  <c:v>25.1</c:v>
                </c:pt>
                <c:pt idx="2436">
                  <c:v>25.19</c:v>
                </c:pt>
                <c:pt idx="2437">
                  <c:v>25.29</c:v>
                </c:pt>
                <c:pt idx="2438">
                  <c:v>25.39</c:v>
                </c:pt>
                <c:pt idx="2439">
                  <c:v>25.479999999999986</c:v>
                </c:pt>
                <c:pt idx="2440">
                  <c:v>25.58</c:v>
                </c:pt>
                <c:pt idx="2441">
                  <c:v>25.68</c:v>
                </c:pt>
                <c:pt idx="2442">
                  <c:v>25.77</c:v>
                </c:pt>
                <c:pt idx="2443">
                  <c:v>25.87</c:v>
                </c:pt>
                <c:pt idx="2444">
                  <c:v>25.97</c:v>
                </c:pt>
                <c:pt idx="2445">
                  <c:v>26.06</c:v>
                </c:pt>
                <c:pt idx="2446">
                  <c:v>26.25</c:v>
                </c:pt>
                <c:pt idx="2447">
                  <c:v>26.35</c:v>
                </c:pt>
                <c:pt idx="2448">
                  <c:v>26.45</c:v>
                </c:pt>
                <c:pt idx="2449">
                  <c:v>26.54</c:v>
                </c:pt>
                <c:pt idx="2450">
                  <c:v>26.64</c:v>
                </c:pt>
                <c:pt idx="2451">
                  <c:v>26.74</c:v>
                </c:pt>
                <c:pt idx="2452">
                  <c:v>26.830000000000005</c:v>
                </c:pt>
                <c:pt idx="2453">
                  <c:v>27.12</c:v>
                </c:pt>
                <c:pt idx="2454">
                  <c:v>27.22</c:v>
                </c:pt>
                <c:pt idx="2455">
                  <c:v>27.51</c:v>
                </c:pt>
                <c:pt idx="2456">
                  <c:v>27.610000000000031</c:v>
                </c:pt>
                <c:pt idx="2457">
                  <c:v>27.7</c:v>
                </c:pt>
                <c:pt idx="2458">
                  <c:v>27.8</c:v>
                </c:pt>
                <c:pt idx="2459">
                  <c:v>27.9</c:v>
                </c:pt>
                <c:pt idx="2460">
                  <c:v>27.99</c:v>
                </c:pt>
                <c:pt idx="2461">
                  <c:v>28.09</c:v>
                </c:pt>
                <c:pt idx="2462">
                  <c:v>28.19</c:v>
                </c:pt>
                <c:pt idx="2463">
                  <c:v>28.279999999999987</c:v>
                </c:pt>
                <c:pt idx="2464">
                  <c:v>28.47</c:v>
                </c:pt>
                <c:pt idx="2465">
                  <c:v>28.57</c:v>
                </c:pt>
                <c:pt idx="2466">
                  <c:v>28.67</c:v>
                </c:pt>
                <c:pt idx="2467">
                  <c:v>28.759999999999987</c:v>
                </c:pt>
                <c:pt idx="2468">
                  <c:v>28.86</c:v>
                </c:pt>
                <c:pt idx="2469">
                  <c:v>28.959999999999987</c:v>
                </c:pt>
                <c:pt idx="2470">
                  <c:v>29.05</c:v>
                </c:pt>
                <c:pt idx="2471">
                  <c:v>29.150000000000031</c:v>
                </c:pt>
                <c:pt idx="2472">
                  <c:v>29.25</c:v>
                </c:pt>
                <c:pt idx="2473">
                  <c:v>29.34</c:v>
                </c:pt>
                <c:pt idx="2474">
                  <c:v>29.439999999999987</c:v>
                </c:pt>
                <c:pt idx="2475">
                  <c:v>29.54</c:v>
                </c:pt>
                <c:pt idx="2476">
                  <c:v>29.73</c:v>
                </c:pt>
                <c:pt idx="2477">
                  <c:v>29.830000000000005</c:v>
                </c:pt>
                <c:pt idx="2478">
                  <c:v>29.919999999999987</c:v>
                </c:pt>
                <c:pt idx="2479">
                  <c:v>30.02</c:v>
                </c:pt>
                <c:pt idx="2480">
                  <c:v>30.12</c:v>
                </c:pt>
                <c:pt idx="2481">
                  <c:v>30.21</c:v>
                </c:pt>
                <c:pt idx="2482">
                  <c:v>30.310000000000031</c:v>
                </c:pt>
                <c:pt idx="2483">
                  <c:v>30.5</c:v>
                </c:pt>
                <c:pt idx="2484">
                  <c:v>30.6</c:v>
                </c:pt>
                <c:pt idx="2485">
                  <c:v>30.69</c:v>
                </c:pt>
                <c:pt idx="2486">
                  <c:v>30.79</c:v>
                </c:pt>
                <c:pt idx="2487">
                  <c:v>30.89</c:v>
                </c:pt>
                <c:pt idx="2488">
                  <c:v>30.979999999999986</c:v>
                </c:pt>
                <c:pt idx="2489">
                  <c:v>31.08</c:v>
                </c:pt>
                <c:pt idx="2490">
                  <c:v>31.18</c:v>
                </c:pt>
                <c:pt idx="2491">
                  <c:v>31.27</c:v>
                </c:pt>
                <c:pt idx="2492">
                  <c:v>31.37</c:v>
                </c:pt>
                <c:pt idx="2493">
                  <c:v>31.47</c:v>
                </c:pt>
                <c:pt idx="2494">
                  <c:v>31.56</c:v>
                </c:pt>
                <c:pt idx="2495">
                  <c:v>31.759999999999987</c:v>
                </c:pt>
                <c:pt idx="2496">
                  <c:v>31.85</c:v>
                </c:pt>
                <c:pt idx="2497">
                  <c:v>31.95</c:v>
                </c:pt>
                <c:pt idx="2498">
                  <c:v>32.050000000000004</c:v>
                </c:pt>
                <c:pt idx="2499">
                  <c:v>32.340000000000003</c:v>
                </c:pt>
                <c:pt idx="2500">
                  <c:v>32.43</c:v>
                </c:pt>
                <c:pt idx="2501">
                  <c:v>32.53</c:v>
                </c:pt>
                <c:pt idx="2502">
                  <c:v>32.630000000000003</c:v>
                </c:pt>
                <c:pt idx="2503">
                  <c:v>32.720000000000013</c:v>
                </c:pt>
                <c:pt idx="2504">
                  <c:v>32.82</c:v>
                </c:pt>
                <c:pt idx="2505">
                  <c:v>32.92</c:v>
                </c:pt>
                <c:pt idx="2506">
                  <c:v>33.01</c:v>
                </c:pt>
                <c:pt idx="2507">
                  <c:v>33.11</c:v>
                </c:pt>
                <c:pt idx="2508">
                  <c:v>33.200000000000003</c:v>
                </c:pt>
                <c:pt idx="2509">
                  <c:v>33.300000000000004</c:v>
                </c:pt>
                <c:pt idx="2510">
                  <c:v>33.4</c:v>
                </c:pt>
                <c:pt idx="2511">
                  <c:v>33.49</c:v>
                </c:pt>
                <c:pt idx="2512">
                  <c:v>33.590000000000003</c:v>
                </c:pt>
                <c:pt idx="2513">
                  <c:v>33.690000000000012</c:v>
                </c:pt>
                <c:pt idx="2514">
                  <c:v>33.78</c:v>
                </c:pt>
                <c:pt idx="2515">
                  <c:v>33.880000000000003</c:v>
                </c:pt>
                <c:pt idx="2516">
                  <c:v>33.980000000000004</c:v>
                </c:pt>
                <c:pt idx="2517">
                  <c:v>34.07</c:v>
                </c:pt>
                <c:pt idx="2518">
                  <c:v>34.17</c:v>
                </c:pt>
                <c:pt idx="2519">
                  <c:v>34.270000000000003</c:v>
                </c:pt>
                <c:pt idx="2520">
                  <c:v>34.46</c:v>
                </c:pt>
                <c:pt idx="2521">
                  <c:v>34.56</c:v>
                </c:pt>
                <c:pt idx="2522">
                  <c:v>34.65</c:v>
                </c:pt>
                <c:pt idx="2523">
                  <c:v>34.75</c:v>
                </c:pt>
                <c:pt idx="2524">
                  <c:v>34.85</c:v>
                </c:pt>
                <c:pt idx="2525">
                  <c:v>34.94</c:v>
                </c:pt>
                <c:pt idx="2526">
                  <c:v>35.04</c:v>
                </c:pt>
                <c:pt idx="2527">
                  <c:v>35.14</c:v>
                </c:pt>
                <c:pt idx="2528">
                  <c:v>35.230000000000011</c:v>
                </c:pt>
                <c:pt idx="2529">
                  <c:v>35.33</c:v>
                </c:pt>
                <c:pt idx="2530">
                  <c:v>35.42</c:v>
                </c:pt>
                <c:pt idx="2531">
                  <c:v>35.520000000000003</c:v>
                </c:pt>
                <c:pt idx="2532">
                  <c:v>35.620000000000012</c:v>
                </c:pt>
                <c:pt idx="2533">
                  <c:v>35.71</c:v>
                </c:pt>
                <c:pt idx="2534">
                  <c:v>35.81</c:v>
                </c:pt>
                <c:pt idx="2535">
                  <c:v>35.910000000000004</c:v>
                </c:pt>
                <c:pt idx="2536">
                  <c:v>36</c:v>
                </c:pt>
                <c:pt idx="2537">
                  <c:v>36.1</c:v>
                </c:pt>
                <c:pt idx="2538">
                  <c:v>36.200000000000003</c:v>
                </c:pt>
                <c:pt idx="2539">
                  <c:v>36.290000000000013</c:v>
                </c:pt>
                <c:pt idx="2540">
                  <c:v>36.39</c:v>
                </c:pt>
                <c:pt idx="2541">
                  <c:v>36.49</c:v>
                </c:pt>
                <c:pt idx="2542">
                  <c:v>36.58</c:v>
                </c:pt>
                <c:pt idx="2543">
                  <c:v>36.68</c:v>
                </c:pt>
                <c:pt idx="2544">
                  <c:v>36.78</c:v>
                </c:pt>
                <c:pt idx="2545">
                  <c:v>36.870000000000005</c:v>
                </c:pt>
                <c:pt idx="2546">
                  <c:v>36.97</c:v>
                </c:pt>
                <c:pt idx="2547">
                  <c:v>37.07</c:v>
                </c:pt>
                <c:pt idx="2548">
                  <c:v>37.160000000000011</c:v>
                </c:pt>
                <c:pt idx="2549">
                  <c:v>37.260000000000012</c:v>
                </c:pt>
                <c:pt idx="2550">
                  <c:v>37.36</c:v>
                </c:pt>
                <c:pt idx="2551">
                  <c:v>37.450000000000003</c:v>
                </c:pt>
                <c:pt idx="2552">
                  <c:v>37.550000000000004</c:v>
                </c:pt>
                <c:pt idx="2553">
                  <c:v>37.64</c:v>
                </c:pt>
                <c:pt idx="2554">
                  <c:v>37.74</c:v>
                </c:pt>
                <c:pt idx="2555">
                  <c:v>37.840000000000003</c:v>
                </c:pt>
                <c:pt idx="2556">
                  <c:v>37.93</c:v>
                </c:pt>
                <c:pt idx="2557">
                  <c:v>38.03</c:v>
                </c:pt>
                <c:pt idx="2558">
                  <c:v>38.130000000000003</c:v>
                </c:pt>
                <c:pt idx="2559">
                  <c:v>38.220000000000013</c:v>
                </c:pt>
                <c:pt idx="2560">
                  <c:v>38.32</c:v>
                </c:pt>
                <c:pt idx="2561">
                  <c:v>38.42</c:v>
                </c:pt>
                <c:pt idx="2562">
                  <c:v>38.51</c:v>
                </c:pt>
                <c:pt idx="2563">
                  <c:v>38.61</c:v>
                </c:pt>
                <c:pt idx="2564">
                  <c:v>38.71</c:v>
                </c:pt>
                <c:pt idx="2565">
                  <c:v>38.800000000000004</c:v>
                </c:pt>
                <c:pt idx="2566">
                  <c:v>38.9</c:v>
                </c:pt>
                <c:pt idx="2567">
                  <c:v>39</c:v>
                </c:pt>
                <c:pt idx="2568">
                  <c:v>39.090000000000003</c:v>
                </c:pt>
                <c:pt idx="2569">
                  <c:v>39.190000000000012</c:v>
                </c:pt>
                <c:pt idx="2570">
                  <c:v>39.290000000000013</c:v>
                </c:pt>
                <c:pt idx="2571">
                  <c:v>39.380000000000003</c:v>
                </c:pt>
                <c:pt idx="2572">
                  <c:v>39.480000000000004</c:v>
                </c:pt>
                <c:pt idx="2573">
                  <c:v>39.58</c:v>
                </c:pt>
                <c:pt idx="2574">
                  <c:v>39.67</c:v>
                </c:pt>
                <c:pt idx="2575">
                  <c:v>39.770000000000003</c:v>
                </c:pt>
                <c:pt idx="2576">
                  <c:v>39.86</c:v>
                </c:pt>
                <c:pt idx="2577">
                  <c:v>39.96</c:v>
                </c:pt>
                <c:pt idx="2578">
                  <c:v>40.06</c:v>
                </c:pt>
                <c:pt idx="2579">
                  <c:v>40.15</c:v>
                </c:pt>
                <c:pt idx="2580">
                  <c:v>40.25</c:v>
                </c:pt>
                <c:pt idx="2581">
                  <c:v>40.35</c:v>
                </c:pt>
                <c:pt idx="2582">
                  <c:v>40.44</c:v>
                </c:pt>
                <c:pt idx="2583">
                  <c:v>40.54</c:v>
                </c:pt>
                <c:pt idx="2584">
                  <c:v>40.64</c:v>
                </c:pt>
                <c:pt idx="2585">
                  <c:v>40.730000000000011</c:v>
                </c:pt>
                <c:pt idx="2586">
                  <c:v>40.83</c:v>
                </c:pt>
                <c:pt idx="2587">
                  <c:v>40.93</c:v>
                </c:pt>
                <c:pt idx="2588">
                  <c:v>41.120000000000012</c:v>
                </c:pt>
                <c:pt idx="2589">
                  <c:v>41.220000000000013</c:v>
                </c:pt>
                <c:pt idx="2590">
                  <c:v>41.31</c:v>
                </c:pt>
                <c:pt idx="2591">
                  <c:v>41.41</c:v>
                </c:pt>
                <c:pt idx="2592">
                  <c:v>41.51</c:v>
                </c:pt>
                <c:pt idx="2593">
                  <c:v>41.6</c:v>
                </c:pt>
                <c:pt idx="2594">
                  <c:v>41.7</c:v>
                </c:pt>
                <c:pt idx="2595">
                  <c:v>41.8</c:v>
                </c:pt>
                <c:pt idx="2596">
                  <c:v>41.89</c:v>
                </c:pt>
                <c:pt idx="2597">
                  <c:v>41.99</c:v>
                </c:pt>
                <c:pt idx="2598">
                  <c:v>42.08</c:v>
                </c:pt>
                <c:pt idx="2599">
                  <c:v>42.18</c:v>
                </c:pt>
                <c:pt idx="2600">
                  <c:v>42.28</c:v>
                </c:pt>
                <c:pt idx="2601">
                  <c:v>42.37</c:v>
                </c:pt>
                <c:pt idx="2602">
                  <c:v>42.47</c:v>
                </c:pt>
                <c:pt idx="2603">
                  <c:v>42.57</c:v>
                </c:pt>
                <c:pt idx="2604">
                  <c:v>42.660000000000011</c:v>
                </c:pt>
                <c:pt idx="2605">
                  <c:v>42.760000000000012</c:v>
                </c:pt>
                <c:pt idx="2606">
                  <c:v>42.86</c:v>
                </c:pt>
                <c:pt idx="2607">
                  <c:v>42.95</c:v>
                </c:pt>
                <c:pt idx="2608">
                  <c:v>43.05</c:v>
                </c:pt>
                <c:pt idx="2609">
                  <c:v>43.15</c:v>
                </c:pt>
                <c:pt idx="2610">
                  <c:v>43.24</c:v>
                </c:pt>
                <c:pt idx="2611">
                  <c:v>43.34</c:v>
                </c:pt>
                <c:pt idx="2612">
                  <c:v>43.44</c:v>
                </c:pt>
                <c:pt idx="2613">
                  <c:v>43.53</c:v>
                </c:pt>
                <c:pt idx="2614">
                  <c:v>43.63</c:v>
                </c:pt>
                <c:pt idx="2615">
                  <c:v>43.730000000000011</c:v>
                </c:pt>
                <c:pt idx="2616">
                  <c:v>43.82</c:v>
                </c:pt>
                <c:pt idx="2617">
                  <c:v>43.92</c:v>
                </c:pt>
                <c:pt idx="2618">
                  <c:v>44.02</c:v>
                </c:pt>
                <c:pt idx="2619">
                  <c:v>44.11</c:v>
                </c:pt>
                <c:pt idx="2620">
                  <c:v>44.21</c:v>
                </c:pt>
                <c:pt idx="2621">
                  <c:v>44.31</c:v>
                </c:pt>
                <c:pt idx="2622">
                  <c:v>44.4</c:v>
                </c:pt>
                <c:pt idx="2623">
                  <c:v>44.5</c:v>
                </c:pt>
                <c:pt idx="2624">
                  <c:v>44.59</c:v>
                </c:pt>
                <c:pt idx="2625">
                  <c:v>44.690000000000012</c:v>
                </c:pt>
                <c:pt idx="2626">
                  <c:v>44.790000000000013</c:v>
                </c:pt>
                <c:pt idx="2627">
                  <c:v>44.88</c:v>
                </c:pt>
                <c:pt idx="2628">
                  <c:v>44.98</c:v>
                </c:pt>
                <c:pt idx="2629">
                  <c:v>45.08</c:v>
                </c:pt>
                <c:pt idx="2630">
                  <c:v>45.17</c:v>
                </c:pt>
                <c:pt idx="2631">
                  <c:v>45.27</c:v>
                </c:pt>
                <c:pt idx="2632">
                  <c:v>45.37</c:v>
                </c:pt>
                <c:pt idx="2633">
                  <c:v>45.46</c:v>
                </c:pt>
                <c:pt idx="2634">
                  <c:v>45.56</c:v>
                </c:pt>
                <c:pt idx="2635">
                  <c:v>45.660000000000011</c:v>
                </c:pt>
                <c:pt idx="2636">
                  <c:v>45.75</c:v>
                </c:pt>
                <c:pt idx="2637">
                  <c:v>45.85</c:v>
                </c:pt>
                <c:pt idx="2638">
                  <c:v>45.95</c:v>
                </c:pt>
                <c:pt idx="2639">
                  <c:v>46.04</c:v>
                </c:pt>
                <c:pt idx="2640">
                  <c:v>46.14</c:v>
                </c:pt>
                <c:pt idx="2641">
                  <c:v>46.24</c:v>
                </c:pt>
                <c:pt idx="2642">
                  <c:v>46.33</c:v>
                </c:pt>
                <c:pt idx="2643">
                  <c:v>46.43</c:v>
                </c:pt>
                <c:pt idx="2644">
                  <c:v>46.53</c:v>
                </c:pt>
                <c:pt idx="2645">
                  <c:v>46.620000000000012</c:v>
                </c:pt>
                <c:pt idx="2646">
                  <c:v>46.720000000000013</c:v>
                </c:pt>
                <c:pt idx="2647">
                  <c:v>46.81</c:v>
                </c:pt>
                <c:pt idx="2648">
                  <c:v>46.91</c:v>
                </c:pt>
                <c:pt idx="2649">
                  <c:v>47.01</c:v>
                </c:pt>
                <c:pt idx="2650">
                  <c:v>47.1</c:v>
                </c:pt>
                <c:pt idx="2651">
                  <c:v>47.2</c:v>
                </c:pt>
                <c:pt idx="2652">
                  <c:v>47.3</c:v>
                </c:pt>
                <c:pt idx="2653">
                  <c:v>47.39</c:v>
                </c:pt>
                <c:pt idx="2654">
                  <c:v>47.49</c:v>
                </c:pt>
                <c:pt idx="2655">
                  <c:v>47.59</c:v>
                </c:pt>
                <c:pt idx="2656">
                  <c:v>47.68</c:v>
                </c:pt>
                <c:pt idx="2657">
                  <c:v>47.78</c:v>
                </c:pt>
                <c:pt idx="2658">
                  <c:v>47.88</c:v>
                </c:pt>
                <c:pt idx="2659">
                  <c:v>47.97</c:v>
                </c:pt>
                <c:pt idx="2660">
                  <c:v>48.07</c:v>
                </c:pt>
                <c:pt idx="2661">
                  <c:v>48.17</c:v>
                </c:pt>
                <c:pt idx="2662">
                  <c:v>48.260000000000012</c:v>
                </c:pt>
                <c:pt idx="2663">
                  <c:v>48.36</c:v>
                </c:pt>
                <c:pt idx="2664">
                  <c:v>48.46</c:v>
                </c:pt>
                <c:pt idx="2665">
                  <c:v>48.55</c:v>
                </c:pt>
                <c:pt idx="2666">
                  <c:v>48.65</c:v>
                </c:pt>
                <c:pt idx="2667">
                  <c:v>48.75</c:v>
                </c:pt>
                <c:pt idx="2668">
                  <c:v>48.84</c:v>
                </c:pt>
                <c:pt idx="2669">
                  <c:v>48.94</c:v>
                </c:pt>
                <c:pt idx="2670">
                  <c:v>49.03</c:v>
                </c:pt>
                <c:pt idx="2671">
                  <c:v>49.13</c:v>
                </c:pt>
                <c:pt idx="2672">
                  <c:v>49.230000000000011</c:v>
                </c:pt>
                <c:pt idx="2673">
                  <c:v>49.32</c:v>
                </c:pt>
                <c:pt idx="2674">
                  <c:v>49.42</c:v>
                </c:pt>
                <c:pt idx="2675">
                  <c:v>49.52</c:v>
                </c:pt>
                <c:pt idx="2676">
                  <c:v>49.61</c:v>
                </c:pt>
                <c:pt idx="2677">
                  <c:v>49.71</c:v>
                </c:pt>
                <c:pt idx="2678">
                  <c:v>49.81</c:v>
                </c:pt>
                <c:pt idx="2679">
                  <c:v>49.9</c:v>
                </c:pt>
                <c:pt idx="2680">
                  <c:v>50</c:v>
                </c:pt>
                <c:pt idx="2681">
                  <c:v>50.1</c:v>
                </c:pt>
                <c:pt idx="2682">
                  <c:v>50.190000000000012</c:v>
                </c:pt>
                <c:pt idx="2683">
                  <c:v>50.290000000000013</c:v>
                </c:pt>
                <c:pt idx="2684">
                  <c:v>50.39</c:v>
                </c:pt>
                <c:pt idx="2685">
                  <c:v>50.48</c:v>
                </c:pt>
                <c:pt idx="2686">
                  <c:v>50.58</c:v>
                </c:pt>
                <c:pt idx="2687">
                  <c:v>50.68</c:v>
                </c:pt>
                <c:pt idx="2688">
                  <c:v>50.77</c:v>
                </c:pt>
                <c:pt idx="2689">
                  <c:v>50.87</c:v>
                </c:pt>
                <c:pt idx="2690">
                  <c:v>51.06</c:v>
                </c:pt>
                <c:pt idx="2691">
                  <c:v>51.160000000000011</c:v>
                </c:pt>
                <c:pt idx="2692">
                  <c:v>51.25</c:v>
                </c:pt>
                <c:pt idx="2693">
                  <c:v>51.35</c:v>
                </c:pt>
                <c:pt idx="2694">
                  <c:v>51.45</c:v>
                </c:pt>
                <c:pt idx="2695">
                  <c:v>51.54</c:v>
                </c:pt>
                <c:pt idx="2696">
                  <c:v>51.64</c:v>
                </c:pt>
                <c:pt idx="2697">
                  <c:v>51.74</c:v>
                </c:pt>
                <c:pt idx="2698">
                  <c:v>51.83</c:v>
                </c:pt>
                <c:pt idx="2699">
                  <c:v>51.93</c:v>
                </c:pt>
                <c:pt idx="2700">
                  <c:v>52.03</c:v>
                </c:pt>
                <c:pt idx="2701">
                  <c:v>52.120000000000012</c:v>
                </c:pt>
                <c:pt idx="2702">
                  <c:v>52.220000000000013</c:v>
                </c:pt>
                <c:pt idx="2703">
                  <c:v>52.32</c:v>
                </c:pt>
                <c:pt idx="2704">
                  <c:v>52.41</c:v>
                </c:pt>
                <c:pt idx="2705">
                  <c:v>52.51</c:v>
                </c:pt>
                <c:pt idx="2706">
                  <c:v>52.7</c:v>
                </c:pt>
                <c:pt idx="2707">
                  <c:v>52.8</c:v>
                </c:pt>
                <c:pt idx="2708">
                  <c:v>52.9</c:v>
                </c:pt>
                <c:pt idx="2709">
                  <c:v>52.99</c:v>
                </c:pt>
                <c:pt idx="2710">
                  <c:v>53.09</c:v>
                </c:pt>
                <c:pt idx="2711">
                  <c:v>53.190000000000012</c:v>
                </c:pt>
                <c:pt idx="2712">
                  <c:v>53.28</c:v>
                </c:pt>
                <c:pt idx="2713">
                  <c:v>53.38</c:v>
                </c:pt>
                <c:pt idx="2714">
                  <c:v>53.47</c:v>
                </c:pt>
                <c:pt idx="2715">
                  <c:v>53.57</c:v>
                </c:pt>
                <c:pt idx="2716">
                  <c:v>53.67</c:v>
                </c:pt>
                <c:pt idx="2717">
                  <c:v>53.760000000000012</c:v>
                </c:pt>
                <c:pt idx="2718">
                  <c:v>53.86</c:v>
                </c:pt>
                <c:pt idx="2719">
                  <c:v>53.96</c:v>
                </c:pt>
                <c:pt idx="2720">
                  <c:v>54.05</c:v>
                </c:pt>
                <c:pt idx="2721">
                  <c:v>54.15</c:v>
                </c:pt>
                <c:pt idx="2722">
                  <c:v>54.25</c:v>
                </c:pt>
                <c:pt idx="2723">
                  <c:v>54.34</c:v>
                </c:pt>
                <c:pt idx="2724">
                  <c:v>54.44</c:v>
                </c:pt>
                <c:pt idx="2725">
                  <c:v>54.54</c:v>
                </c:pt>
                <c:pt idx="2726">
                  <c:v>54.63</c:v>
                </c:pt>
                <c:pt idx="2727">
                  <c:v>54.730000000000011</c:v>
                </c:pt>
                <c:pt idx="2728">
                  <c:v>54.83</c:v>
                </c:pt>
                <c:pt idx="2729">
                  <c:v>54.92</c:v>
                </c:pt>
                <c:pt idx="2730">
                  <c:v>55.02</c:v>
                </c:pt>
                <c:pt idx="2731">
                  <c:v>55.120000000000012</c:v>
                </c:pt>
                <c:pt idx="2732">
                  <c:v>55.21</c:v>
                </c:pt>
                <c:pt idx="2733">
                  <c:v>55.31</c:v>
                </c:pt>
                <c:pt idx="2734">
                  <c:v>55.41</c:v>
                </c:pt>
                <c:pt idx="2735">
                  <c:v>55.5</c:v>
                </c:pt>
                <c:pt idx="2736">
                  <c:v>55.6</c:v>
                </c:pt>
                <c:pt idx="2737">
                  <c:v>55.690000000000012</c:v>
                </c:pt>
                <c:pt idx="2738">
                  <c:v>55.790000000000013</c:v>
                </c:pt>
                <c:pt idx="2739">
                  <c:v>55.89</c:v>
                </c:pt>
                <c:pt idx="2740">
                  <c:v>55.98</c:v>
                </c:pt>
                <c:pt idx="2741">
                  <c:v>56.08</c:v>
                </c:pt>
                <c:pt idx="2742">
                  <c:v>56.18</c:v>
                </c:pt>
                <c:pt idx="2743">
                  <c:v>56.27</c:v>
                </c:pt>
                <c:pt idx="2744">
                  <c:v>56.37</c:v>
                </c:pt>
                <c:pt idx="2745">
                  <c:v>56.47</c:v>
                </c:pt>
                <c:pt idx="2746">
                  <c:v>56.56</c:v>
                </c:pt>
                <c:pt idx="2747">
                  <c:v>58.88</c:v>
                </c:pt>
                <c:pt idx="2748">
                  <c:v>58.98</c:v>
                </c:pt>
                <c:pt idx="2749">
                  <c:v>59.07</c:v>
                </c:pt>
                <c:pt idx="2750">
                  <c:v>59.17</c:v>
                </c:pt>
                <c:pt idx="2751">
                  <c:v>59.27</c:v>
                </c:pt>
                <c:pt idx="2752">
                  <c:v>59.36</c:v>
                </c:pt>
                <c:pt idx="2753">
                  <c:v>59.46</c:v>
                </c:pt>
                <c:pt idx="2754">
                  <c:v>59.56</c:v>
                </c:pt>
                <c:pt idx="2755">
                  <c:v>59.65</c:v>
                </c:pt>
                <c:pt idx="2756">
                  <c:v>59.75</c:v>
                </c:pt>
                <c:pt idx="2757">
                  <c:v>59.85</c:v>
                </c:pt>
                <c:pt idx="2758">
                  <c:v>59.94</c:v>
                </c:pt>
                <c:pt idx="2759">
                  <c:v>60.04</c:v>
                </c:pt>
                <c:pt idx="2760">
                  <c:v>60.14</c:v>
                </c:pt>
                <c:pt idx="2761">
                  <c:v>60.230000000000011</c:v>
                </c:pt>
                <c:pt idx="2762">
                  <c:v>60.33</c:v>
                </c:pt>
                <c:pt idx="2763">
                  <c:v>60.42</c:v>
                </c:pt>
                <c:pt idx="2764">
                  <c:v>60.52</c:v>
                </c:pt>
                <c:pt idx="2765">
                  <c:v>60.620000000000012</c:v>
                </c:pt>
                <c:pt idx="2766">
                  <c:v>60.71</c:v>
                </c:pt>
                <c:pt idx="2767">
                  <c:v>60.81</c:v>
                </c:pt>
                <c:pt idx="2768">
                  <c:v>60.91</c:v>
                </c:pt>
                <c:pt idx="2769">
                  <c:v>61</c:v>
                </c:pt>
                <c:pt idx="2770">
                  <c:v>61.1</c:v>
                </c:pt>
                <c:pt idx="2771">
                  <c:v>61.2</c:v>
                </c:pt>
                <c:pt idx="2772">
                  <c:v>61.290000000000013</c:v>
                </c:pt>
                <c:pt idx="2773">
                  <c:v>61.39</c:v>
                </c:pt>
                <c:pt idx="2774">
                  <c:v>61.49</c:v>
                </c:pt>
                <c:pt idx="2775">
                  <c:v>61.58</c:v>
                </c:pt>
                <c:pt idx="2776">
                  <c:v>61.68</c:v>
                </c:pt>
                <c:pt idx="2777">
                  <c:v>61.78</c:v>
                </c:pt>
                <c:pt idx="2778">
                  <c:v>61.87</c:v>
                </c:pt>
                <c:pt idx="2779">
                  <c:v>61.97</c:v>
                </c:pt>
                <c:pt idx="2780">
                  <c:v>62.07</c:v>
                </c:pt>
                <c:pt idx="2781">
                  <c:v>62.160000000000011</c:v>
                </c:pt>
                <c:pt idx="2782">
                  <c:v>62.260000000000012</c:v>
                </c:pt>
                <c:pt idx="2783">
                  <c:v>62.36</c:v>
                </c:pt>
                <c:pt idx="2784">
                  <c:v>62.45</c:v>
                </c:pt>
                <c:pt idx="2785">
                  <c:v>62.55</c:v>
                </c:pt>
                <c:pt idx="2786">
                  <c:v>62.64</c:v>
                </c:pt>
                <c:pt idx="2787">
                  <c:v>62.74</c:v>
                </c:pt>
                <c:pt idx="2788">
                  <c:v>62.84</c:v>
                </c:pt>
                <c:pt idx="2789">
                  <c:v>62.93</c:v>
                </c:pt>
                <c:pt idx="2790">
                  <c:v>63.03</c:v>
                </c:pt>
                <c:pt idx="2791">
                  <c:v>63.13</c:v>
                </c:pt>
                <c:pt idx="2792">
                  <c:v>63.220000000000013</c:v>
                </c:pt>
                <c:pt idx="2793">
                  <c:v>63.32</c:v>
                </c:pt>
                <c:pt idx="2794">
                  <c:v>63.42</c:v>
                </c:pt>
                <c:pt idx="2795">
                  <c:v>63.51</c:v>
                </c:pt>
                <c:pt idx="2796">
                  <c:v>63.61</c:v>
                </c:pt>
                <c:pt idx="2797">
                  <c:v>63.71</c:v>
                </c:pt>
                <c:pt idx="2798">
                  <c:v>63.8</c:v>
                </c:pt>
                <c:pt idx="2799">
                  <c:v>63.9</c:v>
                </c:pt>
                <c:pt idx="2800">
                  <c:v>64</c:v>
                </c:pt>
                <c:pt idx="2801">
                  <c:v>64.09</c:v>
                </c:pt>
                <c:pt idx="2802">
                  <c:v>64.19</c:v>
                </c:pt>
                <c:pt idx="2803">
                  <c:v>64.290000000000006</c:v>
                </c:pt>
                <c:pt idx="2804">
                  <c:v>64.38</c:v>
                </c:pt>
                <c:pt idx="2805">
                  <c:v>64.48</c:v>
                </c:pt>
                <c:pt idx="2806">
                  <c:v>64.58</c:v>
                </c:pt>
                <c:pt idx="2807">
                  <c:v>64.669999999999987</c:v>
                </c:pt>
                <c:pt idx="2808">
                  <c:v>64.77</c:v>
                </c:pt>
                <c:pt idx="2809">
                  <c:v>64.86</c:v>
                </c:pt>
                <c:pt idx="2810">
                  <c:v>64.959999999999994</c:v>
                </c:pt>
                <c:pt idx="2811">
                  <c:v>65.06</c:v>
                </c:pt>
                <c:pt idx="2812">
                  <c:v>65.149999999999991</c:v>
                </c:pt>
                <c:pt idx="2813">
                  <c:v>65.25</c:v>
                </c:pt>
                <c:pt idx="2814">
                  <c:v>65.349999999999994</c:v>
                </c:pt>
                <c:pt idx="2815">
                  <c:v>65.440000000000026</c:v>
                </c:pt>
                <c:pt idx="2816">
                  <c:v>65.540000000000006</c:v>
                </c:pt>
                <c:pt idx="2817">
                  <c:v>65.64</c:v>
                </c:pt>
                <c:pt idx="2818">
                  <c:v>65.73</c:v>
                </c:pt>
                <c:pt idx="2819">
                  <c:v>65.83</c:v>
                </c:pt>
                <c:pt idx="2820">
                  <c:v>65.930000000000007</c:v>
                </c:pt>
                <c:pt idx="2821">
                  <c:v>66.02</c:v>
                </c:pt>
                <c:pt idx="2822">
                  <c:v>66.11999999999999</c:v>
                </c:pt>
                <c:pt idx="2823">
                  <c:v>66.22</c:v>
                </c:pt>
                <c:pt idx="2824">
                  <c:v>66.31</c:v>
                </c:pt>
                <c:pt idx="2825">
                  <c:v>66.410000000000025</c:v>
                </c:pt>
                <c:pt idx="2826">
                  <c:v>66.510000000000005</c:v>
                </c:pt>
                <c:pt idx="2827">
                  <c:v>66.599999999999994</c:v>
                </c:pt>
                <c:pt idx="2828">
                  <c:v>66.7</c:v>
                </c:pt>
                <c:pt idx="2829">
                  <c:v>66.8</c:v>
                </c:pt>
                <c:pt idx="2830">
                  <c:v>66.89</c:v>
                </c:pt>
                <c:pt idx="2831">
                  <c:v>66.989999999999995</c:v>
                </c:pt>
                <c:pt idx="2832">
                  <c:v>67.08</c:v>
                </c:pt>
                <c:pt idx="2833">
                  <c:v>67.179999999999978</c:v>
                </c:pt>
                <c:pt idx="2834">
                  <c:v>67.28</c:v>
                </c:pt>
                <c:pt idx="2835">
                  <c:v>67.36999999999999</c:v>
                </c:pt>
                <c:pt idx="2836">
                  <c:v>67.47</c:v>
                </c:pt>
                <c:pt idx="2837">
                  <c:v>67.569999999999993</c:v>
                </c:pt>
                <c:pt idx="2838">
                  <c:v>67.66</c:v>
                </c:pt>
                <c:pt idx="2839">
                  <c:v>67.760000000000005</c:v>
                </c:pt>
                <c:pt idx="2840">
                  <c:v>67.86</c:v>
                </c:pt>
                <c:pt idx="2841">
                  <c:v>67.95</c:v>
                </c:pt>
                <c:pt idx="2842">
                  <c:v>68.05</c:v>
                </c:pt>
                <c:pt idx="2843">
                  <c:v>68.149999999999991</c:v>
                </c:pt>
                <c:pt idx="2844">
                  <c:v>68.239999999999995</c:v>
                </c:pt>
                <c:pt idx="2845">
                  <c:v>68.34</c:v>
                </c:pt>
                <c:pt idx="2846">
                  <c:v>68.440000000000026</c:v>
                </c:pt>
                <c:pt idx="2847">
                  <c:v>68.53</c:v>
                </c:pt>
                <c:pt idx="2848">
                  <c:v>68.63</c:v>
                </c:pt>
                <c:pt idx="2849">
                  <c:v>68.73</c:v>
                </c:pt>
                <c:pt idx="2850">
                  <c:v>68.819999999999993</c:v>
                </c:pt>
                <c:pt idx="2851">
                  <c:v>68.92</c:v>
                </c:pt>
                <c:pt idx="2852">
                  <c:v>69.02</c:v>
                </c:pt>
                <c:pt idx="2853">
                  <c:v>69.11</c:v>
                </c:pt>
                <c:pt idx="2854">
                  <c:v>69.209999999999994</c:v>
                </c:pt>
                <c:pt idx="2855">
                  <c:v>69.31</c:v>
                </c:pt>
                <c:pt idx="2856">
                  <c:v>69.400000000000006</c:v>
                </c:pt>
                <c:pt idx="2857">
                  <c:v>69.5</c:v>
                </c:pt>
                <c:pt idx="2858">
                  <c:v>69.59</c:v>
                </c:pt>
                <c:pt idx="2859">
                  <c:v>69.69</c:v>
                </c:pt>
                <c:pt idx="2860">
                  <c:v>69.790000000000006</c:v>
                </c:pt>
                <c:pt idx="2861">
                  <c:v>69.88</c:v>
                </c:pt>
                <c:pt idx="2862">
                  <c:v>69.98</c:v>
                </c:pt>
                <c:pt idx="2863">
                  <c:v>70.08</c:v>
                </c:pt>
                <c:pt idx="2864">
                  <c:v>70.169999999999987</c:v>
                </c:pt>
                <c:pt idx="2865">
                  <c:v>70.27</c:v>
                </c:pt>
                <c:pt idx="2866">
                  <c:v>70.36999999999999</c:v>
                </c:pt>
                <c:pt idx="2867">
                  <c:v>70.459999999999994</c:v>
                </c:pt>
                <c:pt idx="2868">
                  <c:v>70.56</c:v>
                </c:pt>
                <c:pt idx="2869">
                  <c:v>70.66</c:v>
                </c:pt>
                <c:pt idx="2870">
                  <c:v>70.75</c:v>
                </c:pt>
                <c:pt idx="2871">
                  <c:v>70.849999999999994</c:v>
                </c:pt>
                <c:pt idx="2872">
                  <c:v>70.95</c:v>
                </c:pt>
                <c:pt idx="2873">
                  <c:v>71.040000000000006</c:v>
                </c:pt>
                <c:pt idx="2874">
                  <c:v>71.14</c:v>
                </c:pt>
                <c:pt idx="2875">
                  <c:v>71.239999999999995</c:v>
                </c:pt>
                <c:pt idx="2876">
                  <c:v>71.33</c:v>
                </c:pt>
                <c:pt idx="2877">
                  <c:v>71.430000000000007</c:v>
                </c:pt>
                <c:pt idx="2878">
                  <c:v>71.53</c:v>
                </c:pt>
                <c:pt idx="2879">
                  <c:v>71.61999999999999</c:v>
                </c:pt>
                <c:pt idx="2880">
                  <c:v>71.72</c:v>
                </c:pt>
                <c:pt idx="2881">
                  <c:v>71.81</c:v>
                </c:pt>
                <c:pt idx="2882">
                  <c:v>71.910000000000025</c:v>
                </c:pt>
                <c:pt idx="2883">
                  <c:v>72.010000000000005</c:v>
                </c:pt>
                <c:pt idx="2884">
                  <c:v>72.099999999999994</c:v>
                </c:pt>
                <c:pt idx="2885">
                  <c:v>72.2</c:v>
                </c:pt>
                <c:pt idx="2886">
                  <c:v>72.3</c:v>
                </c:pt>
                <c:pt idx="2887">
                  <c:v>72.39</c:v>
                </c:pt>
                <c:pt idx="2888">
                  <c:v>72.489999999999995</c:v>
                </c:pt>
                <c:pt idx="2889">
                  <c:v>72.59</c:v>
                </c:pt>
                <c:pt idx="2890">
                  <c:v>72.679999999999978</c:v>
                </c:pt>
                <c:pt idx="2891">
                  <c:v>72.78</c:v>
                </c:pt>
                <c:pt idx="2892">
                  <c:v>72.88</c:v>
                </c:pt>
                <c:pt idx="2893">
                  <c:v>72.97</c:v>
                </c:pt>
                <c:pt idx="2894">
                  <c:v>73.069999999999993</c:v>
                </c:pt>
                <c:pt idx="2895">
                  <c:v>73.169999999999987</c:v>
                </c:pt>
                <c:pt idx="2896">
                  <c:v>73.260000000000005</c:v>
                </c:pt>
                <c:pt idx="2897">
                  <c:v>73.36</c:v>
                </c:pt>
                <c:pt idx="2898">
                  <c:v>73.459999999999994</c:v>
                </c:pt>
                <c:pt idx="2899">
                  <c:v>73.55</c:v>
                </c:pt>
                <c:pt idx="2900">
                  <c:v>73.649999999999991</c:v>
                </c:pt>
                <c:pt idx="2901">
                  <c:v>73.75</c:v>
                </c:pt>
                <c:pt idx="2902">
                  <c:v>73.84</c:v>
                </c:pt>
                <c:pt idx="2903">
                  <c:v>73.940000000000026</c:v>
                </c:pt>
                <c:pt idx="2904">
                  <c:v>74.03</c:v>
                </c:pt>
                <c:pt idx="2905">
                  <c:v>74.13</c:v>
                </c:pt>
                <c:pt idx="2906">
                  <c:v>74.23</c:v>
                </c:pt>
                <c:pt idx="2907">
                  <c:v>74.319999999999993</c:v>
                </c:pt>
                <c:pt idx="2908">
                  <c:v>74.42</c:v>
                </c:pt>
                <c:pt idx="2909">
                  <c:v>74.52</c:v>
                </c:pt>
                <c:pt idx="2910">
                  <c:v>74.61</c:v>
                </c:pt>
                <c:pt idx="2911">
                  <c:v>74.709999999999994</c:v>
                </c:pt>
                <c:pt idx="2912">
                  <c:v>74.81</c:v>
                </c:pt>
                <c:pt idx="2913">
                  <c:v>74.900000000000006</c:v>
                </c:pt>
                <c:pt idx="2914">
                  <c:v>75</c:v>
                </c:pt>
                <c:pt idx="2915">
                  <c:v>75.099999999999994</c:v>
                </c:pt>
                <c:pt idx="2916">
                  <c:v>75.19</c:v>
                </c:pt>
                <c:pt idx="2917">
                  <c:v>75.290000000000006</c:v>
                </c:pt>
                <c:pt idx="2918">
                  <c:v>75.39</c:v>
                </c:pt>
                <c:pt idx="2919">
                  <c:v>75.48</c:v>
                </c:pt>
                <c:pt idx="2920">
                  <c:v>75.58</c:v>
                </c:pt>
                <c:pt idx="2921">
                  <c:v>75.679999999999978</c:v>
                </c:pt>
                <c:pt idx="2922">
                  <c:v>75.77</c:v>
                </c:pt>
                <c:pt idx="2923">
                  <c:v>75.86999999999999</c:v>
                </c:pt>
                <c:pt idx="2924">
                  <c:v>75.97</c:v>
                </c:pt>
                <c:pt idx="2925">
                  <c:v>76.06</c:v>
                </c:pt>
                <c:pt idx="2926">
                  <c:v>76.16</c:v>
                </c:pt>
                <c:pt idx="2927">
                  <c:v>76.25</c:v>
                </c:pt>
                <c:pt idx="2928">
                  <c:v>76.349999999999994</c:v>
                </c:pt>
                <c:pt idx="2929">
                  <c:v>76.45</c:v>
                </c:pt>
                <c:pt idx="2930">
                  <c:v>76.540000000000006</c:v>
                </c:pt>
                <c:pt idx="2931">
                  <c:v>76.64</c:v>
                </c:pt>
                <c:pt idx="2932">
                  <c:v>76.739999999999995</c:v>
                </c:pt>
                <c:pt idx="2933">
                  <c:v>76.83</c:v>
                </c:pt>
                <c:pt idx="2934">
                  <c:v>76.930000000000007</c:v>
                </c:pt>
                <c:pt idx="2935">
                  <c:v>77.03</c:v>
                </c:pt>
                <c:pt idx="2936">
                  <c:v>77.11999999999999</c:v>
                </c:pt>
                <c:pt idx="2937">
                  <c:v>77.22</c:v>
                </c:pt>
                <c:pt idx="2938">
                  <c:v>77.319999999999993</c:v>
                </c:pt>
                <c:pt idx="2939">
                  <c:v>77.410000000000025</c:v>
                </c:pt>
                <c:pt idx="2940">
                  <c:v>77.510000000000005</c:v>
                </c:pt>
                <c:pt idx="2941">
                  <c:v>77.61</c:v>
                </c:pt>
                <c:pt idx="2942">
                  <c:v>77.7</c:v>
                </c:pt>
                <c:pt idx="2943">
                  <c:v>77.8</c:v>
                </c:pt>
                <c:pt idx="2944">
                  <c:v>77.900000000000006</c:v>
                </c:pt>
                <c:pt idx="2945">
                  <c:v>77.989999999999995</c:v>
                </c:pt>
                <c:pt idx="2946">
                  <c:v>78.09</c:v>
                </c:pt>
                <c:pt idx="2947">
                  <c:v>78.19</c:v>
                </c:pt>
                <c:pt idx="2948">
                  <c:v>78.28</c:v>
                </c:pt>
                <c:pt idx="2949">
                  <c:v>78.38</c:v>
                </c:pt>
                <c:pt idx="2950">
                  <c:v>78.47</c:v>
                </c:pt>
                <c:pt idx="2951">
                  <c:v>78.569999999999993</c:v>
                </c:pt>
                <c:pt idx="2952">
                  <c:v>78.669999999999987</c:v>
                </c:pt>
                <c:pt idx="2953">
                  <c:v>78.760000000000005</c:v>
                </c:pt>
                <c:pt idx="2954">
                  <c:v>78.86</c:v>
                </c:pt>
                <c:pt idx="2955">
                  <c:v>78.959999999999994</c:v>
                </c:pt>
                <c:pt idx="2956">
                  <c:v>79.05</c:v>
                </c:pt>
                <c:pt idx="2957">
                  <c:v>79.149999999999991</c:v>
                </c:pt>
                <c:pt idx="2958">
                  <c:v>79.25</c:v>
                </c:pt>
                <c:pt idx="2959">
                  <c:v>79.34</c:v>
                </c:pt>
                <c:pt idx="2960">
                  <c:v>79.440000000000026</c:v>
                </c:pt>
                <c:pt idx="2961">
                  <c:v>79.540000000000006</c:v>
                </c:pt>
                <c:pt idx="2962">
                  <c:v>79.63</c:v>
                </c:pt>
                <c:pt idx="2963">
                  <c:v>79.73</c:v>
                </c:pt>
                <c:pt idx="2964">
                  <c:v>79.83</c:v>
                </c:pt>
                <c:pt idx="2965">
                  <c:v>79.92</c:v>
                </c:pt>
                <c:pt idx="2966">
                  <c:v>80.02</c:v>
                </c:pt>
                <c:pt idx="2967">
                  <c:v>80.11999999999999</c:v>
                </c:pt>
                <c:pt idx="2968">
                  <c:v>80.209999999999994</c:v>
                </c:pt>
                <c:pt idx="2969">
                  <c:v>80.31</c:v>
                </c:pt>
                <c:pt idx="2970">
                  <c:v>80.410000000000025</c:v>
                </c:pt>
                <c:pt idx="2971">
                  <c:v>80.5</c:v>
                </c:pt>
                <c:pt idx="2972">
                  <c:v>80.599999999999994</c:v>
                </c:pt>
                <c:pt idx="2973">
                  <c:v>80.69</c:v>
                </c:pt>
                <c:pt idx="2974">
                  <c:v>80.790000000000006</c:v>
                </c:pt>
                <c:pt idx="2975">
                  <c:v>80.89</c:v>
                </c:pt>
                <c:pt idx="2976">
                  <c:v>80.98</c:v>
                </c:pt>
                <c:pt idx="2977">
                  <c:v>81.08</c:v>
                </c:pt>
                <c:pt idx="2978">
                  <c:v>81.179999999999978</c:v>
                </c:pt>
                <c:pt idx="2979">
                  <c:v>81.27</c:v>
                </c:pt>
                <c:pt idx="2980">
                  <c:v>81.36999999999999</c:v>
                </c:pt>
                <c:pt idx="2981">
                  <c:v>81.47</c:v>
                </c:pt>
                <c:pt idx="2982">
                  <c:v>81.56</c:v>
                </c:pt>
                <c:pt idx="2983">
                  <c:v>81.66</c:v>
                </c:pt>
                <c:pt idx="2984">
                  <c:v>81.760000000000005</c:v>
                </c:pt>
                <c:pt idx="2985">
                  <c:v>81.849999999999994</c:v>
                </c:pt>
                <c:pt idx="2986">
                  <c:v>81.95</c:v>
                </c:pt>
                <c:pt idx="2987">
                  <c:v>82.05</c:v>
                </c:pt>
                <c:pt idx="2988">
                  <c:v>82.14</c:v>
                </c:pt>
                <c:pt idx="2989">
                  <c:v>82.240000000000023</c:v>
                </c:pt>
                <c:pt idx="2990">
                  <c:v>82.34</c:v>
                </c:pt>
                <c:pt idx="2991">
                  <c:v>82.43</c:v>
                </c:pt>
                <c:pt idx="2992">
                  <c:v>82.53</c:v>
                </c:pt>
                <c:pt idx="2993">
                  <c:v>82.63</c:v>
                </c:pt>
                <c:pt idx="2994">
                  <c:v>82.82</c:v>
                </c:pt>
                <c:pt idx="2995">
                  <c:v>82.92</c:v>
                </c:pt>
                <c:pt idx="2996">
                  <c:v>83.01</c:v>
                </c:pt>
                <c:pt idx="2997">
                  <c:v>83.11</c:v>
                </c:pt>
                <c:pt idx="2998">
                  <c:v>83.2</c:v>
                </c:pt>
                <c:pt idx="2999">
                  <c:v>83.78</c:v>
                </c:pt>
                <c:pt idx="3000">
                  <c:v>83.88</c:v>
                </c:pt>
                <c:pt idx="3001">
                  <c:v>83.98</c:v>
                </c:pt>
                <c:pt idx="3002">
                  <c:v>84.07</c:v>
                </c:pt>
                <c:pt idx="3003">
                  <c:v>84.169999999999987</c:v>
                </c:pt>
                <c:pt idx="3004">
                  <c:v>84.27</c:v>
                </c:pt>
                <c:pt idx="3005">
                  <c:v>84.36</c:v>
                </c:pt>
                <c:pt idx="3006">
                  <c:v>84.460000000000022</c:v>
                </c:pt>
                <c:pt idx="3007">
                  <c:v>84.56</c:v>
                </c:pt>
                <c:pt idx="3008">
                  <c:v>84.649999999999991</c:v>
                </c:pt>
                <c:pt idx="3009">
                  <c:v>84.75</c:v>
                </c:pt>
                <c:pt idx="3010">
                  <c:v>84.85</c:v>
                </c:pt>
                <c:pt idx="3011">
                  <c:v>84.940000000000026</c:v>
                </c:pt>
                <c:pt idx="3012">
                  <c:v>85.04</c:v>
                </c:pt>
                <c:pt idx="3013">
                  <c:v>85.14</c:v>
                </c:pt>
                <c:pt idx="3014">
                  <c:v>85.23</c:v>
                </c:pt>
                <c:pt idx="3015">
                  <c:v>85.33</c:v>
                </c:pt>
                <c:pt idx="3016">
                  <c:v>85.42</c:v>
                </c:pt>
                <c:pt idx="3017">
                  <c:v>85.52</c:v>
                </c:pt>
                <c:pt idx="3018">
                  <c:v>85.61999999999999</c:v>
                </c:pt>
                <c:pt idx="3019">
                  <c:v>85.710000000000022</c:v>
                </c:pt>
                <c:pt idx="3020">
                  <c:v>85.81</c:v>
                </c:pt>
                <c:pt idx="3021">
                  <c:v>85.910000000000025</c:v>
                </c:pt>
                <c:pt idx="3022">
                  <c:v>86</c:v>
                </c:pt>
                <c:pt idx="3023">
                  <c:v>86.1</c:v>
                </c:pt>
                <c:pt idx="3024">
                  <c:v>86.2</c:v>
                </c:pt>
                <c:pt idx="3025">
                  <c:v>86.29</c:v>
                </c:pt>
                <c:pt idx="3026">
                  <c:v>86.39</c:v>
                </c:pt>
                <c:pt idx="3027">
                  <c:v>86.490000000000023</c:v>
                </c:pt>
                <c:pt idx="3028">
                  <c:v>86.58</c:v>
                </c:pt>
                <c:pt idx="3029">
                  <c:v>86.679999999999978</c:v>
                </c:pt>
                <c:pt idx="3030">
                  <c:v>86.78</c:v>
                </c:pt>
                <c:pt idx="3031">
                  <c:v>86.86999999999999</c:v>
                </c:pt>
                <c:pt idx="3032">
                  <c:v>86.97</c:v>
                </c:pt>
                <c:pt idx="3033">
                  <c:v>87.07</c:v>
                </c:pt>
                <c:pt idx="3034">
                  <c:v>87.16</c:v>
                </c:pt>
                <c:pt idx="3035">
                  <c:v>87.26</c:v>
                </c:pt>
                <c:pt idx="3036">
                  <c:v>87.36</c:v>
                </c:pt>
                <c:pt idx="3037">
                  <c:v>87.45</c:v>
                </c:pt>
                <c:pt idx="3038">
                  <c:v>87.55</c:v>
                </c:pt>
                <c:pt idx="3039">
                  <c:v>87.64</c:v>
                </c:pt>
                <c:pt idx="3040">
                  <c:v>87.740000000000023</c:v>
                </c:pt>
                <c:pt idx="3041">
                  <c:v>87.84</c:v>
                </c:pt>
                <c:pt idx="3042">
                  <c:v>87.93</c:v>
                </c:pt>
                <c:pt idx="3043">
                  <c:v>88.03</c:v>
                </c:pt>
                <c:pt idx="3044">
                  <c:v>88.13</c:v>
                </c:pt>
                <c:pt idx="3045">
                  <c:v>88.22</c:v>
                </c:pt>
                <c:pt idx="3046">
                  <c:v>88.32</c:v>
                </c:pt>
                <c:pt idx="3047">
                  <c:v>88.42</c:v>
                </c:pt>
                <c:pt idx="3048">
                  <c:v>88.51</c:v>
                </c:pt>
                <c:pt idx="3049">
                  <c:v>88.61</c:v>
                </c:pt>
                <c:pt idx="3050">
                  <c:v>88.710000000000022</c:v>
                </c:pt>
                <c:pt idx="3051">
                  <c:v>88.8</c:v>
                </c:pt>
                <c:pt idx="3052">
                  <c:v>88.9</c:v>
                </c:pt>
                <c:pt idx="3053">
                  <c:v>89</c:v>
                </c:pt>
                <c:pt idx="3054">
                  <c:v>89.09</c:v>
                </c:pt>
                <c:pt idx="3055">
                  <c:v>89.19</c:v>
                </c:pt>
                <c:pt idx="3056">
                  <c:v>89.29</c:v>
                </c:pt>
                <c:pt idx="3057">
                  <c:v>89.38</c:v>
                </c:pt>
                <c:pt idx="3058">
                  <c:v>89.48</c:v>
                </c:pt>
                <c:pt idx="3059">
                  <c:v>89.58</c:v>
                </c:pt>
                <c:pt idx="3060">
                  <c:v>89.669999999999987</c:v>
                </c:pt>
                <c:pt idx="3061">
                  <c:v>89.77</c:v>
                </c:pt>
                <c:pt idx="3062">
                  <c:v>89.86</c:v>
                </c:pt>
                <c:pt idx="3063">
                  <c:v>89.960000000000022</c:v>
                </c:pt>
                <c:pt idx="3064">
                  <c:v>90.06</c:v>
                </c:pt>
                <c:pt idx="3065">
                  <c:v>90.149999999999991</c:v>
                </c:pt>
                <c:pt idx="3066">
                  <c:v>90.25</c:v>
                </c:pt>
                <c:pt idx="3067">
                  <c:v>90.35</c:v>
                </c:pt>
                <c:pt idx="3068">
                  <c:v>90.440000000000026</c:v>
                </c:pt>
                <c:pt idx="3069">
                  <c:v>90.54</c:v>
                </c:pt>
                <c:pt idx="3070">
                  <c:v>90.64</c:v>
                </c:pt>
                <c:pt idx="3071">
                  <c:v>90.73</c:v>
                </c:pt>
                <c:pt idx="3072">
                  <c:v>90.83</c:v>
                </c:pt>
                <c:pt idx="3073">
                  <c:v>90.93</c:v>
                </c:pt>
                <c:pt idx="3074">
                  <c:v>91.02</c:v>
                </c:pt>
                <c:pt idx="3075">
                  <c:v>91.11999999999999</c:v>
                </c:pt>
                <c:pt idx="3076">
                  <c:v>91.22</c:v>
                </c:pt>
                <c:pt idx="3077">
                  <c:v>91.31</c:v>
                </c:pt>
                <c:pt idx="3078">
                  <c:v>91.410000000000025</c:v>
                </c:pt>
                <c:pt idx="3079">
                  <c:v>91.51</c:v>
                </c:pt>
                <c:pt idx="3080">
                  <c:v>91.6</c:v>
                </c:pt>
                <c:pt idx="3081">
                  <c:v>91.7</c:v>
                </c:pt>
                <c:pt idx="3082">
                  <c:v>91.8</c:v>
                </c:pt>
                <c:pt idx="3083">
                  <c:v>91.89</c:v>
                </c:pt>
                <c:pt idx="3084">
                  <c:v>91.990000000000023</c:v>
                </c:pt>
                <c:pt idx="3085">
                  <c:v>92.08</c:v>
                </c:pt>
                <c:pt idx="3086">
                  <c:v>92.179999999999978</c:v>
                </c:pt>
                <c:pt idx="3087">
                  <c:v>92.28</c:v>
                </c:pt>
                <c:pt idx="3088">
                  <c:v>92.36999999999999</c:v>
                </c:pt>
                <c:pt idx="3089">
                  <c:v>92.47</c:v>
                </c:pt>
                <c:pt idx="3090">
                  <c:v>92.57</c:v>
                </c:pt>
                <c:pt idx="3091">
                  <c:v>92.66</c:v>
                </c:pt>
                <c:pt idx="3092">
                  <c:v>92.76</c:v>
                </c:pt>
                <c:pt idx="3093">
                  <c:v>92.86</c:v>
                </c:pt>
                <c:pt idx="3094">
                  <c:v>92.95</c:v>
                </c:pt>
                <c:pt idx="3095">
                  <c:v>93.05</c:v>
                </c:pt>
                <c:pt idx="3096">
                  <c:v>93.149999999999991</c:v>
                </c:pt>
                <c:pt idx="3097">
                  <c:v>93.240000000000023</c:v>
                </c:pt>
                <c:pt idx="3098">
                  <c:v>93.34</c:v>
                </c:pt>
                <c:pt idx="3099">
                  <c:v>93.440000000000026</c:v>
                </c:pt>
                <c:pt idx="3100">
                  <c:v>93.53</c:v>
                </c:pt>
                <c:pt idx="3101">
                  <c:v>93.63</c:v>
                </c:pt>
                <c:pt idx="3102">
                  <c:v>93.82</c:v>
                </c:pt>
                <c:pt idx="3103">
                  <c:v>93.92</c:v>
                </c:pt>
                <c:pt idx="3104">
                  <c:v>94.4</c:v>
                </c:pt>
                <c:pt idx="3105">
                  <c:v>94.5</c:v>
                </c:pt>
                <c:pt idx="3106">
                  <c:v>94.59</c:v>
                </c:pt>
                <c:pt idx="3107">
                  <c:v>94.69</c:v>
                </c:pt>
                <c:pt idx="3108">
                  <c:v>94.79</c:v>
                </c:pt>
                <c:pt idx="3109">
                  <c:v>94.88</c:v>
                </c:pt>
                <c:pt idx="3110">
                  <c:v>94.98</c:v>
                </c:pt>
                <c:pt idx="3111">
                  <c:v>95.08</c:v>
                </c:pt>
                <c:pt idx="3112">
                  <c:v>95.169999999999987</c:v>
                </c:pt>
                <c:pt idx="3113">
                  <c:v>95.27</c:v>
                </c:pt>
                <c:pt idx="3114">
                  <c:v>95.36999999999999</c:v>
                </c:pt>
                <c:pt idx="3115">
                  <c:v>95.460000000000022</c:v>
                </c:pt>
                <c:pt idx="3116">
                  <c:v>95.56</c:v>
                </c:pt>
                <c:pt idx="3117">
                  <c:v>95.66</c:v>
                </c:pt>
                <c:pt idx="3118">
                  <c:v>95.75</c:v>
                </c:pt>
                <c:pt idx="3119">
                  <c:v>95.85</c:v>
                </c:pt>
                <c:pt idx="3120">
                  <c:v>95.95</c:v>
                </c:pt>
                <c:pt idx="3121">
                  <c:v>96.04</c:v>
                </c:pt>
                <c:pt idx="3122">
                  <c:v>96.14</c:v>
                </c:pt>
                <c:pt idx="3123">
                  <c:v>96.240000000000023</c:v>
                </c:pt>
                <c:pt idx="3124">
                  <c:v>96.33</c:v>
                </c:pt>
                <c:pt idx="3125">
                  <c:v>96.43</c:v>
                </c:pt>
                <c:pt idx="3126">
                  <c:v>96.53</c:v>
                </c:pt>
                <c:pt idx="3127">
                  <c:v>96.61999999999999</c:v>
                </c:pt>
                <c:pt idx="3128">
                  <c:v>96.72</c:v>
                </c:pt>
                <c:pt idx="3129">
                  <c:v>96.81</c:v>
                </c:pt>
                <c:pt idx="3130">
                  <c:v>96.910000000000025</c:v>
                </c:pt>
                <c:pt idx="3131">
                  <c:v>97.01</c:v>
                </c:pt>
                <c:pt idx="3132">
                  <c:v>97.1</c:v>
                </c:pt>
                <c:pt idx="3133">
                  <c:v>97.2</c:v>
                </c:pt>
                <c:pt idx="3134">
                  <c:v>97.3</c:v>
                </c:pt>
                <c:pt idx="3135">
                  <c:v>97.39</c:v>
                </c:pt>
                <c:pt idx="3136">
                  <c:v>97.490000000000023</c:v>
                </c:pt>
                <c:pt idx="3137">
                  <c:v>97.59</c:v>
                </c:pt>
                <c:pt idx="3138">
                  <c:v>97.679999999999978</c:v>
                </c:pt>
                <c:pt idx="3139">
                  <c:v>97.78</c:v>
                </c:pt>
                <c:pt idx="3140">
                  <c:v>97.88</c:v>
                </c:pt>
                <c:pt idx="3141">
                  <c:v>97.97</c:v>
                </c:pt>
                <c:pt idx="3142">
                  <c:v>98.07</c:v>
                </c:pt>
                <c:pt idx="3143">
                  <c:v>98.169999999999987</c:v>
                </c:pt>
                <c:pt idx="3144">
                  <c:v>98.26</c:v>
                </c:pt>
                <c:pt idx="3145">
                  <c:v>98.36</c:v>
                </c:pt>
                <c:pt idx="3146">
                  <c:v>98.460000000000022</c:v>
                </c:pt>
                <c:pt idx="3147">
                  <c:v>98.55</c:v>
                </c:pt>
                <c:pt idx="3148">
                  <c:v>100</c:v>
                </c:pt>
              </c:numCache>
            </c:numRef>
          </c:yVal>
        </c:ser>
        <c:ser>
          <c:idx val="4"/>
          <c:order val="4"/>
          <c:tx>
            <c:strRef>
              <c:f>'Cont over time dist (2)'!$F$1</c:f>
              <c:strCache>
                <c:ptCount val="1"/>
                <c:pt idx="0">
                  <c:v>...&amp;2001</c:v>
                </c:pt>
              </c:strCache>
            </c:strRef>
          </c:tx>
          <c:spPr>
            <a:ln w="38100"/>
          </c:spPr>
          <c:marker>
            <c:symbol val="none"/>
          </c:marker>
          <c:xVal>
            <c:numRef>
              <c:f>'Cont over time dist (2)'!$A$2:$A$6897</c:f>
              <c:numCache>
                <c:formatCode>General</c:formatCode>
                <c:ptCount val="6896"/>
                <c:pt idx="0">
                  <c:v>0.38152340000000101</c:v>
                </c:pt>
                <c:pt idx="1">
                  <c:v>1.52</c:v>
                </c:pt>
                <c:pt idx="2">
                  <c:v>3.6</c:v>
                </c:pt>
                <c:pt idx="3">
                  <c:v>6.0449219999999855</c:v>
                </c:pt>
                <c:pt idx="4">
                  <c:v>7.76</c:v>
                </c:pt>
                <c:pt idx="5">
                  <c:v>8.4</c:v>
                </c:pt>
                <c:pt idx="6">
                  <c:v>12.12082</c:v>
                </c:pt>
                <c:pt idx="7">
                  <c:v>12.871130000000004</c:v>
                </c:pt>
                <c:pt idx="8">
                  <c:v>15.753360000000001</c:v>
                </c:pt>
                <c:pt idx="9">
                  <c:v>18.196719999999942</c:v>
                </c:pt>
                <c:pt idx="10">
                  <c:v>20.239999999999988</c:v>
                </c:pt>
                <c:pt idx="11">
                  <c:v>21.517769999999999</c:v>
                </c:pt>
                <c:pt idx="12">
                  <c:v>24.4</c:v>
                </c:pt>
                <c:pt idx="13">
                  <c:v>26.321480000000001</c:v>
                </c:pt>
                <c:pt idx="14">
                  <c:v>28.56</c:v>
                </c:pt>
                <c:pt idx="15">
                  <c:v>40.732580000000013</c:v>
                </c:pt>
                <c:pt idx="16">
                  <c:v>45.2</c:v>
                </c:pt>
                <c:pt idx="17">
                  <c:v>46.14602</c:v>
                </c:pt>
                <c:pt idx="18">
                  <c:v>49.36</c:v>
                </c:pt>
                <c:pt idx="19">
                  <c:v>51.00676</c:v>
                </c:pt>
                <c:pt idx="20">
                  <c:v>53.52</c:v>
                </c:pt>
                <c:pt idx="21">
                  <c:v>58.025900000000114</c:v>
                </c:pt>
                <c:pt idx="22">
                  <c:v>66</c:v>
                </c:pt>
                <c:pt idx="23">
                  <c:v>69.554760000000002</c:v>
                </c:pt>
                <c:pt idx="24">
                  <c:v>70.449730000000002</c:v>
                </c:pt>
                <c:pt idx="25">
                  <c:v>74.319999999999993</c:v>
                </c:pt>
                <c:pt idx="26">
                  <c:v>76.400000000000006</c:v>
                </c:pt>
                <c:pt idx="27">
                  <c:v>82.601640000000003</c:v>
                </c:pt>
                <c:pt idx="28">
                  <c:v>88.4</c:v>
                </c:pt>
                <c:pt idx="29">
                  <c:v>88.769530000000003</c:v>
                </c:pt>
                <c:pt idx="30">
                  <c:v>107.6</c:v>
                </c:pt>
                <c:pt idx="31">
                  <c:v>107.9843</c:v>
                </c:pt>
                <c:pt idx="32">
                  <c:v>111.76</c:v>
                </c:pt>
                <c:pt idx="33">
                  <c:v>115.67019999999998</c:v>
                </c:pt>
                <c:pt idx="34">
                  <c:v>122.3954</c:v>
                </c:pt>
                <c:pt idx="35">
                  <c:v>124.24000000000002</c:v>
                </c:pt>
                <c:pt idx="36">
                  <c:v>128.4</c:v>
                </c:pt>
                <c:pt idx="37">
                  <c:v>132.56</c:v>
                </c:pt>
                <c:pt idx="38">
                  <c:v>132.96350000000001</c:v>
                </c:pt>
                <c:pt idx="39">
                  <c:v>134.88500000000045</c:v>
                </c:pt>
                <c:pt idx="40">
                  <c:v>136.8065</c:v>
                </c:pt>
                <c:pt idx="41">
                  <c:v>140.88000000000045</c:v>
                </c:pt>
                <c:pt idx="42">
                  <c:v>141.61019999999999</c:v>
                </c:pt>
                <c:pt idx="43">
                  <c:v>149.19999999999999</c:v>
                </c:pt>
                <c:pt idx="44">
                  <c:v>151.21749999999997</c:v>
                </c:pt>
                <c:pt idx="45">
                  <c:v>151.86740000000052</c:v>
                </c:pt>
                <c:pt idx="46">
                  <c:v>157.52000000000001</c:v>
                </c:pt>
                <c:pt idx="47">
                  <c:v>159.86420000000001</c:v>
                </c:pt>
                <c:pt idx="48">
                  <c:v>161.58890000000045</c:v>
                </c:pt>
                <c:pt idx="49">
                  <c:v>162.74639999999999</c:v>
                </c:pt>
                <c:pt idx="50">
                  <c:v>163.7072</c:v>
                </c:pt>
                <c:pt idx="51">
                  <c:v>165.62870000000001</c:v>
                </c:pt>
                <c:pt idx="52">
                  <c:v>165.84</c:v>
                </c:pt>
                <c:pt idx="53">
                  <c:v>169.92000000000004</c:v>
                </c:pt>
                <c:pt idx="54">
                  <c:v>170</c:v>
                </c:pt>
                <c:pt idx="55">
                  <c:v>172.08</c:v>
                </c:pt>
                <c:pt idx="56">
                  <c:v>175.23609999999999</c:v>
                </c:pt>
                <c:pt idx="57">
                  <c:v>180.03979999999999</c:v>
                </c:pt>
                <c:pt idx="58">
                  <c:v>180.64359999999954</c:v>
                </c:pt>
                <c:pt idx="59">
                  <c:v>182.48000000000027</c:v>
                </c:pt>
                <c:pt idx="60">
                  <c:v>184.8434</c:v>
                </c:pt>
                <c:pt idx="61">
                  <c:v>190.8</c:v>
                </c:pt>
                <c:pt idx="62">
                  <c:v>192.1062</c:v>
                </c:pt>
                <c:pt idx="63">
                  <c:v>194.96</c:v>
                </c:pt>
                <c:pt idx="64">
                  <c:v>197.83760000000001</c:v>
                </c:pt>
                <c:pt idx="65">
                  <c:v>202.13669999999999</c:v>
                </c:pt>
                <c:pt idx="66">
                  <c:v>203.28</c:v>
                </c:pt>
                <c:pt idx="67">
                  <c:v>205.97969999999998</c:v>
                </c:pt>
                <c:pt idx="68">
                  <c:v>207.44</c:v>
                </c:pt>
                <c:pt idx="69">
                  <c:v>208.4</c:v>
                </c:pt>
                <c:pt idx="70">
                  <c:v>210.73309999999998</c:v>
                </c:pt>
                <c:pt idx="71">
                  <c:v>211.6</c:v>
                </c:pt>
                <c:pt idx="72">
                  <c:v>213.66559999999998</c:v>
                </c:pt>
                <c:pt idx="73">
                  <c:v>220.76300000000001</c:v>
                </c:pt>
                <c:pt idx="74">
                  <c:v>221.35150000000004</c:v>
                </c:pt>
                <c:pt idx="75">
                  <c:v>224.08</c:v>
                </c:pt>
                <c:pt idx="76">
                  <c:v>231.91959999999995</c:v>
                </c:pt>
                <c:pt idx="77">
                  <c:v>232.4</c:v>
                </c:pt>
                <c:pt idx="78">
                  <c:v>232.88040000000063</c:v>
                </c:pt>
                <c:pt idx="79">
                  <c:v>236.56</c:v>
                </c:pt>
                <c:pt idx="80">
                  <c:v>242.48780000000045</c:v>
                </c:pt>
                <c:pt idx="81">
                  <c:v>244.88000000000045</c:v>
                </c:pt>
                <c:pt idx="82">
                  <c:v>247.98690000000045</c:v>
                </c:pt>
                <c:pt idx="83">
                  <c:v>252.09520000000001</c:v>
                </c:pt>
                <c:pt idx="84">
                  <c:v>257.36</c:v>
                </c:pt>
                <c:pt idx="85">
                  <c:v>261.52</c:v>
                </c:pt>
                <c:pt idx="86">
                  <c:v>263.74799999999999</c:v>
                </c:pt>
                <c:pt idx="87">
                  <c:v>265.68</c:v>
                </c:pt>
                <c:pt idx="88">
                  <c:v>269.83999999999969</c:v>
                </c:pt>
                <c:pt idx="89">
                  <c:v>272.3451</c:v>
                </c:pt>
                <c:pt idx="90">
                  <c:v>274</c:v>
                </c:pt>
                <c:pt idx="91">
                  <c:v>280.91739999999879</c:v>
                </c:pt>
                <c:pt idx="92">
                  <c:v>284.39999999999969</c:v>
                </c:pt>
                <c:pt idx="93">
                  <c:v>286.67340000000002</c:v>
                </c:pt>
                <c:pt idx="94">
                  <c:v>289.56400000000002</c:v>
                </c:pt>
                <c:pt idx="95">
                  <c:v>290.64000000000038</c:v>
                </c:pt>
                <c:pt idx="96">
                  <c:v>294.8</c:v>
                </c:pt>
                <c:pt idx="97">
                  <c:v>298.13609999999898</c:v>
                </c:pt>
                <c:pt idx="98">
                  <c:v>305.2</c:v>
                </c:pt>
                <c:pt idx="99">
                  <c:v>305.30029999999999</c:v>
                </c:pt>
                <c:pt idx="100">
                  <c:v>307.27999999999969</c:v>
                </c:pt>
                <c:pt idx="101">
                  <c:v>315.60000000000002</c:v>
                </c:pt>
                <c:pt idx="102">
                  <c:v>318.38619999999855</c:v>
                </c:pt>
                <c:pt idx="103">
                  <c:v>320.8</c:v>
                </c:pt>
                <c:pt idx="104">
                  <c:v>323.91999999999911</c:v>
                </c:pt>
                <c:pt idx="105">
                  <c:v>327.03280000000001</c:v>
                </c:pt>
                <c:pt idx="106">
                  <c:v>328.95429999999999</c:v>
                </c:pt>
                <c:pt idx="107">
                  <c:v>335.38979999999964</c:v>
                </c:pt>
                <c:pt idx="108">
                  <c:v>336.4</c:v>
                </c:pt>
                <c:pt idx="109">
                  <c:v>341.6</c:v>
                </c:pt>
                <c:pt idx="110">
                  <c:v>344.71999999999969</c:v>
                </c:pt>
                <c:pt idx="111">
                  <c:v>349.7181999999986</c:v>
                </c:pt>
                <c:pt idx="112">
                  <c:v>353.04</c:v>
                </c:pt>
                <c:pt idx="113">
                  <c:v>357.2</c:v>
                </c:pt>
                <c:pt idx="114">
                  <c:v>361.36</c:v>
                </c:pt>
                <c:pt idx="115">
                  <c:v>367.38380000000001</c:v>
                </c:pt>
                <c:pt idx="116">
                  <c:v>367.83799999999923</c:v>
                </c:pt>
                <c:pt idx="117">
                  <c:v>368.34460000000126</c:v>
                </c:pt>
                <c:pt idx="118">
                  <c:v>371.76</c:v>
                </c:pt>
                <c:pt idx="119">
                  <c:v>376.99119999999806</c:v>
                </c:pt>
                <c:pt idx="120">
                  <c:v>378</c:v>
                </c:pt>
                <c:pt idx="121">
                  <c:v>382.16</c:v>
                </c:pt>
                <c:pt idx="122">
                  <c:v>384.24</c:v>
                </c:pt>
                <c:pt idx="123">
                  <c:v>387.55939999999993</c:v>
                </c:pt>
                <c:pt idx="124">
                  <c:v>394.64000000000038</c:v>
                </c:pt>
                <c:pt idx="125">
                  <c:v>396.20599999999911</c:v>
                </c:pt>
                <c:pt idx="126">
                  <c:v>398.8</c:v>
                </c:pt>
                <c:pt idx="127">
                  <c:v>401.00970000000001</c:v>
                </c:pt>
                <c:pt idx="128">
                  <c:v>402.96</c:v>
                </c:pt>
                <c:pt idx="129">
                  <c:v>407.03160000000003</c:v>
                </c:pt>
                <c:pt idx="130">
                  <c:v>407.73480000000001</c:v>
                </c:pt>
                <c:pt idx="131">
                  <c:v>408.69560000000001</c:v>
                </c:pt>
                <c:pt idx="132">
                  <c:v>411.28</c:v>
                </c:pt>
                <c:pt idx="133">
                  <c:v>414.19589999999999</c:v>
                </c:pt>
                <c:pt idx="134">
                  <c:v>419.6</c:v>
                </c:pt>
                <c:pt idx="135">
                  <c:v>425.02820000000003</c:v>
                </c:pt>
                <c:pt idx="136">
                  <c:v>427.91039999999867</c:v>
                </c:pt>
                <c:pt idx="137">
                  <c:v>428.52409999999969</c:v>
                </c:pt>
                <c:pt idx="138">
                  <c:v>430.79269999999963</c:v>
                </c:pt>
                <c:pt idx="139">
                  <c:v>431.38979999999964</c:v>
                </c:pt>
                <c:pt idx="140">
                  <c:v>432.08</c:v>
                </c:pt>
                <c:pt idx="141">
                  <c:v>432.4</c:v>
                </c:pt>
                <c:pt idx="142">
                  <c:v>440.4</c:v>
                </c:pt>
                <c:pt idx="143">
                  <c:v>444.56</c:v>
                </c:pt>
                <c:pt idx="144">
                  <c:v>445.20370000000003</c:v>
                </c:pt>
                <c:pt idx="145">
                  <c:v>448.08589999999964</c:v>
                </c:pt>
                <c:pt idx="146">
                  <c:v>448.71999999999969</c:v>
                </c:pt>
                <c:pt idx="147">
                  <c:v>451.92889999999898</c:v>
                </c:pt>
                <c:pt idx="148">
                  <c:v>453.8503</c:v>
                </c:pt>
                <c:pt idx="149">
                  <c:v>457.04</c:v>
                </c:pt>
                <c:pt idx="150">
                  <c:v>458.61369999999999</c:v>
                </c:pt>
                <c:pt idx="151">
                  <c:v>461.2</c:v>
                </c:pt>
                <c:pt idx="152">
                  <c:v>461.53629999999868</c:v>
                </c:pt>
                <c:pt idx="153">
                  <c:v>464.3451</c:v>
                </c:pt>
                <c:pt idx="154">
                  <c:v>464.41839999999848</c:v>
                </c:pt>
                <c:pt idx="155">
                  <c:v>465.36</c:v>
                </c:pt>
                <c:pt idx="156">
                  <c:v>467.21080000000001</c:v>
                </c:pt>
                <c:pt idx="157">
                  <c:v>472.10440000000096</c:v>
                </c:pt>
                <c:pt idx="158">
                  <c:v>473.0652</c:v>
                </c:pt>
                <c:pt idx="159">
                  <c:v>478.67340000000002</c:v>
                </c:pt>
                <c:pt idx="160">
                  <c:v>482</c:v>
                </c:pt>
                <c:pt idx="161">
                  <c:v>484.08</c:v>
                </c:pt>
                <c:pt idx="162">
                  <c:v>490.13609999999898</c:v>
                </c:pt>
                <c:pt idx="163">
                  <c:v>490.32</c:v>
                </c:pt>
                <c:pt idx="164">
                  <c:v>492.4</c:v>
                </c:pt>
                <c:pt idx="165">
                  <c:v>494.47999999999911</c:v>
                </c:pt>
                <c:pt idx="166">
                  <c:v>506.96</c:v>
                </c:pt>
                <c:pt idx="167">
                  <c:v>511.12</c:v>
                </c:pt>
                <c:pt idx="168">
                  <c:v>515.28000000000054</c:v>
                </c:pt>
                <c:pt idx="169">
                  <c:v>521.10209999999938</c:v>
                </c:pt>
                <c:pt idx="170">
                  <c:v>521.6585</c:v>
                </c:pt>
                <c:pt idx="171">
                  <c:v>523.6</c:v>
                </c:pt>
                <c:pt idx="172">
                  <c:v>528.78800000000228</c:v>
                </c:pt>
                <c:pt idx="173">
                  <c:v>530.70950000000005</c:v>
                </c:pt>
                <c:pt idx="174">
                  <c:v>534.55399999999997</c:v>
                </c:pt>
                <c:pt idx="175">
                  <c:v>539.52319999999997</c:v>
                </c:pt>
                <c:pt idx="176">
                  <c:v>540.28540000000055</c:v>
                </c:pt>
                <c:pt idx="177">
                  <c:v>544.4</c:v>
                </c:pt>
                <c:pt idx="178">
                  <c:v>546.01670000000001</c:v>
                </c:pt>
                <c:pt idx="179">
                  <c:v>546.68730000000005</c:v>
                </c:pt>
                <c:pt idx="180">
                  <c:v>548.4</c:v>
                </c:pt>
                <c:pt idx="181">
                  <c:v>552.72</c:v>
                </c:pt>
                <c:pt idx="182">
                  <c:v>556.88</c:v>
                </c:pt>
                <c:pt idx="183">
                  <c:v>561.04</c:v>
                </c:pt>
                <c:pt idx="184">
                  <c:v>565.20000000000005</c:v>
                </c:pt>
                <c:pt idx="185">
                  <c:v>568.4</c:v>
                </c:pt>
                <c:pt idx="186">
                  <c:v>569.13900000000001</c:v>
                </c:pt>
                <c:pt idx="187">
                  <c:v>573.24059999999997</c:v>
                </c:pt>
                <c:pt idx="188">
                  <c:v>576.82499999999948</c:v>
                </c:pt>
                <c:pt idx="189">
                  <c:v>578.97190000000001</c:v>
                </c:pt>
                <c:pt idx="190">
                  <c:v>580.66789999999946</c:v>
                </c:pt>
                <c:pt idx="191">
                  <c:v>581.83999999999946</c:v>
                </c:pt>
                <c:pt idx="192">
                  <c:v>586</c:v>
                </c:pt>
                <c:pt idx="193">
                  <c:v>588.35379999999998</c:v>
                </c:pt>
                <c:pt idx="194">
                  <c:v>590.16</c:v>
                </c:pt>
                <c:pt idx="195">
                  <c:v>590.27530000000229</c:v>
                </c:pt>
                <c:pt idx="196">
                  <c:v>594.31999999999948</c:v>
                </c:pt>
                <c:pt idx="197">
                  <c:v>596.03980000000001</c:v>
                </c:pt>
                <c:pt idx="198">
                  <c:v>596.16599999999949</c:v>
                </c:pt>
                <c:pt idx="199">
                  <c:v>599.88259999999946</c:v>
                </c:pt>
                <c:pt idx="200">
                  <c:v>600.46449999999948</c:v>
                </c:pt>
                <c:pt idx="201">
                  <c:v>601.89729999999759</c:v>
                </c:pt>
                <c:pt idx="202">
                  <c:v>602.64</c:v>
                </c:pt>
                <c:pt idx="203">
                  <c:v>606.79999999999995</c:v>
                </c:pt>
                <c:pt idx="204">
                  <c:v>607.56859999999949</c:v>
                </c:pt>
                <c:pt idx="205">
                  <c:v>608.4</c:v>
                </c:pt>
                <c:pt idx="206">
                  <c:v>608.52930000000003</c:v>
                </c:pt>
                <c:pt idx="207">
                  <c:v>615.12</c:v>
                </c:pt>
                <c:pt idx="208">
                  <c:v>617.17600000000004</c:v>
                </c:pt>
                <c:pt idx="209">
                  <c:v>620.05820000000006</c:v>
                </c:pt>
                <c:pt idx="210">
                  <c:v>623.43999999999949</c:v>
                </c:pt>
                <c:pt idx="211">
                  <c:v>623.90119999999808</c:v>
                </c:pt>
                <c:pt idx="212">
                  <c:v>627.6</c:v>
                </c:pt>
                <c:pt idx="213">
                  <c:v>628.70489999999995</c:v>
                </c:pt>
                <c:pt idx="214">
                  <c:v>636.39080000000001</c:v>
                </c:pt>
                <c:pt idx="215">
                  <c:v>640.08000000000004</c:v>
                </c:pt>
                <c:pt idx="216">
                  <c:v>644.07669999999996</c:v>
                </c:pt>
                <c:pt idx="217">
                  <c:v>644.24</c:v>
                </c:pt>
                <c:pt idx="218">
                  <c:v>644.88239999999996</c:v>
                </c:pt>
                <c:pt idx="219">
                  <c:v>646.95889999999997</c:v>
                </c:pt>
                <c:pt idx="220">
                  <c:v>648.4</c:v>
                </c:pt>
                <c:pt idx="221">
                  <c:v>648.88040000000001</c:v>
                </c:pt>
                <c:pt idx="222">
                  <c:v>660.88</c:v>
                </c:pt>
                <c:pt idx="223">
                  <c:v>665.04</c:v>
                </c:pt>
                <c:pt idx="224">
                  <c:v>665.21299999999997</c:v>
                </c:pt>
                <c:pt idx="225">
                  <c:v>669.2</c:v>
                </c:pt>
                <c:pt idx="226">
                  <c:v>672.89890000000003</c:v>
                </c:pt>
                <c:pt idx="227">
                  <c:v>676.40480000000002</c:v>
                </c:pt>
                <c:pt idx="228">
                  <c:v>680.4</c:v>
                </c:pt>
                <c:pt idx="229">
                  <c:v>681.68000000000052</c:v>
                </c:pt>
                <c:pt idx="230">
                  <c:v>688.4</c:v>
                </c:pt>
                <c:pt idx="231">
                  <c:v>690</c:v>
                </c:pt>
                <c:pt idx="232">
                  <c:v>693.59880000000055</c:v>
                </c:pt>
                <c:pt idx="233">
                  <c:v>694.03510000000006</c:v>
                </c:pt>
                <c:pt idx="234">
                  <c:v>695.03159999999946</c:v>
                </c:pt>
                <c:pt idx="235">
                  <c:v>702.48</c:v>
                </c:pt>
                <c:pt idx="236">
                  <c:v>710.8</c:v>
                </c:pt>
                <c:pt idx="237">
                  <c:v>728.4</c:v>
                </c:pt>
                <c:pt idx="238">
                  <c:v>728.62170000000003</c:v>
                </c:pt>
                <c:pt idx="239">
                  <c:v>731.6</c:v>
                </c:pt>
                <c:pt idx="240">
                  <c:v>748.79719999999998</c:v>
                </c:pt>
                <c:pt idx="241">
                  <c:v>752.4</c:v>
                </c:pt>
                <c:pt idx="242">
                  <c:v>752.64030000000002</c:v>
                </c:pt>
                <c:pt idx="243">
                  <c:v>756.56</c:v>
                </c:pt>
                <c:pt idx="244">
                  <c:v>758.64</c:v>
                </c:pt>
                <c:pt idx="245">
                  <c:v>760.94209999999759</c:v>
                </c:pt>
                <c:pt idx="246">
                  <c:v>761.28689999999995</c:v>
                </c:pt>
                <c:pt idx="247">
                  <c:v>763.20830000000217</c:v>
                </c:pt>
                <c:pt idx="248">
                  <c:v>768.10630000000003</c:v>
                </c:pt>
                <c:pt idx="249">
                  <c:v>768.4</c:v>
                </c:pt>
                <c:pt idx="250">
                  <c:v>769.53909999999996</c:v>
                </c:pt>
                <c:pt idx="251">
                  <c:v>773.2</c:v>
                </c:pt>
                <c:pt idx="252">
                  <c:v>777.35999999999808</c:v>
                </c:pt>
                <c:pt idx="253">
                  <c:v>781.52</c:v>
                </c:pt>
                <c:pt idx="254">
                  <c:v>783.38390000000004</c:v>
                </c:pt>
                <c:pt idx="255">
                  <c:v>784.4</c:v>
                </c:pt>
                <c:pt idx="256">
                  <c:v>790.10900000000004</c:v>
                </c:pt>
                <c:pt idx="257">
                  <c:v>794</c:v>
                </c:pt>
                <c:pt idx="258">
                  <c:v>794.91269999999759</c:v>
                </c:pt>
                <c:pt idx="259">
                  <c:v>799.71640000000002</c:v>
                </c:pt>
                <c:pt idx="260">
                  <c:v>801.06149999999946</c:v>
                </c:pt>
                <c:pt idx="261">
                  <c:v>802.31999999999948</c:v>
                </c:pt>
                <c:pt idx="262">
                  <c:v>806.48</c:v>
                </c:pt>
                <c:pt idx="263">
                  <c:v>808.4</c:v>
                </c:pt>
                <c:pt idx="264">
                  <c:v>809.32370000000003</c:v>
                </c:pt>
                <c:pt idx="265">
                  <c:v>814.12749999999949</c:v>
                </c:pt>
                <c:pt idx="266">
                  <c:v>814.8</c:v>
                </c:pt>
                <c:pt idx="267">
                  <c:v>818.95999999999947</c:v>
                </c:pt>
                <c:pt idx="268">
                  <c:v>823.12</c:v>
                </c:pt>
                <c:pt idx="269">
                  <c:v>823.73490000000004</c:v>
                </c:pt>
                <c:pt idx="270">
                  <c:v>838.14589999999998</c:v>
                </c:pt>
                <c:pt idx="271">
                  <c:v>838.72</c:v>
                </c:pt>
                <c:pt idx="272">
                  <c:v>839.10670000000005</c:v>
                </c:pt>
                <c:pt idx="273">
                  <c:v>839.76</c:v>
                </c:pt>
                <c:pt idx="274">
                  <c:v>843.92</c:v>
                </c:pt>
                <c:pt idx="275">
                  <c:v>856.4</c:v>
                </c:pt>
                <c:pt idx="276">
                  <c:v>857.36069999999722</c:v>
                </c:pt>
                <c:pt idx="277">
                  <c:v>872.4</c:v>
                </c:pt>
                <c:pt idx="278">
                  <c:v>878.43470000000002</c:v>
                </c:pt>
                <c:pt idx="279">
                  <c:v>881.30029999999783</c:v>
                </c:pt>
                <c:pt idx="280">
                  <c:v>885.52</c:v>
                </c:pt>
                <c:pt idx="281">
                  <c:v>888.4</c:v>
                </c:pt>
                <c:pt idx="282">
                  <c:v>889.06519999999796</c:v>
                </c:pt>
                <c:pt idx="283">
                  <c:v>894.19580000000053</c:v>
                </c:pt>
                <c:pt idx="284">
                  <c:v>898</c:v>
                </c:pt>
                <c:pt idx="285">
                  <c:v>905.39769999999771</c:v>
                </c:pt>
                <c:pt idx="286">
                  <c:v>906.31999999999948</c:v>
                </c:pt>
                <c:pt idx="287">
                  <c:v>908.52419999999938</c:v>
                </c:pt>
                <c:pt idx="288">
                  <c:v>916.92649999999946</c:v>
                </c:pt>
                <c:pt idx="289">
                  <c:v>918.84799999999746</c:v>
                </c:pt>
                <c:pt idx="290">
                  <c:v>927.49469999999997</c:v>
                </c:pt>
                <c:pt idx="291">
                  <c:v>928.4</c:v>
                </c:pt>
                <c:pt idx="292">
                  <c:v>931.28000000000054</c:v>
                </c:pt>
                <c:pt idx="293">
                  <c:v>934.21980000000053</c:v>
                </c:pt>
                <c:pt idx="294">
                  <c:v>936.4</c:v>
                </c:pt>
                <c:pt idx="295">
                  <c:v>937.18089999999995</c:v>
                </c:pt>
                <c:pt idx="296">
                  <c:v>939.02359999999999</c:v>
                </c:pt>
                <c:pt idx="297">
                  <c:v>939.6</c:v>
                </c:pt>
                <c:pt idx="298">
                  <c:v>947.67020000000002</c:v>
                </c:pt>
                <c:pt idx="299">
                  <c:v>949.59169999999949</c:v>
                </c:pt>
                <c:pt idx="300">
                  <c:v>953.43470000000002</c:v>
                </c:pt>
                <c:pt idx="301">
                  <c:v>955.80779999999947</c:v>
                </c:pt>
                <c:pt idx="302">
                  <c:v>960.4</c:v>
                </c:pt>
                <c:pt idx="303">
                  <c:v>968.4</c:v>
                </c:pt>
                <c:pt idx="304">
                  <c:v>968.70330000000229</c:v>
                </c:pt>
                <c:pt idx="305">
                  <c:v>968.80659999999796</c:v>
                </c:pt>
                <c:pt idx="306">
                  <c:v>972.88</c:v>
                </c:pt>
                <c:pt idx="307">
                  <c:v>980.16599999999949</c:v>
                </c:pt>
                <c:pt idx="308">
                  <c:v>981.2</c:v>
                </c:pt>
                <c:pt idx="309">
                  <c:v>987.33009999999808</c:v>
                </c:pt>
                <c:pt idx="310">
                  <c:v>989.52</c:v>
                </c:pt>
                <c:pt idx="311">
                  <c:v>992.82499999999948</c:v>
                </c:pt>
                <c:pt idx="312">
                  <c:v>1001.472</c:v>
                </c:pt>
                <c:pt idx="313">
                  <c:v>1009.1569999999994</c:v>
                </c:pt>
                <c:pt idx="314">
                  <c:v>1010.3199999999994</c:v>
                </c:pt>
                <c:pt idx="315">
                  <c:v>1011.0790000000005</c:v>
                </c:pt>
                <c:pt idx="316">
                  <c:v>1022.8</c:v>
                </c:pt>
                <c:pt idx="317">
                  <c:v>1029.3329999999999</c:v>
                </c:pt>
                <c:pt idx="318">
                  <c:v>1030.3150000000001</c:v>
                </c:pt>
                <c:pt idx="319">
                  <c:v>1035.098</c:v>
                </c:pt>
                <c:pt idx="320">
                  <c:v>1048.4000000000001</c:v>
                </c:pt>
                <c:pt idx="321">
                  <c:v>1049.509</c:v>
                </c:pt>
                <c:pt idx="322">
                  <c:v>1051.808</c:v>
                </c:pt>
                <c:pt idx="323">
                  <c:v>1060.24</c:v>
                </c:pt>
                <c:pt idx="324">
                  <c:v>1064.4000000000001</c:v>
                </c:pt>
                <c:pt idx="325">
                  <c:v>1068.56</c:v>
                </c:pt>
                <c:pt idx="326">
                  <c:v>1080.252</c:v>
                </c:pt>
                <c:pt idx="327">
                  <c:v>1088.4000000000001</c:v>
                </c:pt>
                <c:pt idx="328">
                  <c:v>1101.8399999999999</c:v>
                </c:pt>
                <c:pt idx="329">
                  <c:v>1107.1529999999998</c:v>
                </c:pt>
                <c:pt idx="330">
                  <c:v>1107.9390000000001</c:v>
                </c:pt>
                <c:pt idx="331">
                  <c:v>1123.45</c:v>
                </c:pt>
                <c:pt idx="332">
                  <c:v>1128.4000000000001</c:v>
                </c:pt>
                <c:pt idx="333">
                  <c:v>1134.912</c:v>
                </c:pt>
                <c:pt idx="334">
                  <c:v>1142.076</c:v>
                </c:pt>
                <c:pt idx="335">
                  <c:v>1145.5819999999999</c:v>
                </c:pt>
                <c:pt idx="336">
                  <c:v>1147.5999999999999</c:v>
                </c:pt>
                <c:pt idx="337">
                  <c:v>1149.4250000000011</c:v>
                </c:pt>
                <c:pt idx="338">
                  <c:v>1168.4000000000001</c:v>
                </c:pt>
                <c:pt idx="339">
                  <c:v>1179.33</c:v>
                </c:pt>
                <c:pt idx="340">
                  <c:v>1189.2</c:v>
                </c:pt>
                <c:pt idx="341">
                  <c:v>1200.345</c:v>
                </c:pt>
                <c:pt idx="342">
                  <c:v>1203.6879999999999</c:v>
                </c:pt>
                <c:pt idx="343">
                  <c:v>1205.8399999999999</c:v>
                </c:pt>
                <c:pt idx="344">
                  <c:v>1208.991</c:v>
                </c:pt>
                <c:pt idx="345">
                  <c:v>1222.48</c:v>
                </c:pt>
                <c:pt idx="346">
                  <c:v>1240.942</c:v>
                </c:pt>
                <c:pt idx="347">
                  <c:v>1241.6559999999999</c:v>
                </c:pt>
                <c:pt idx="348">
                  <c:v>1249.3419999999999</c:v>
                </c:pt>
                <c:pt idx="349">
                  <c:v>1258.92</c:v>
                </c:pt>
                <c:pt idx="350">
                  <c:v>1260.8709999999999</c:v>
                </c:pt>
                <c:pt idx="351">
                  <c:v>1263.7529999999999</c:v>
                </c:pt>
                <c:pt idx="352">
                  <c:v>1264.7139999999999</c:v>
                </c:pt>
                <c:pt idx="353">
                  <c:v>1266.7329999999999</c:v>
                </c:pt>
                <c:pt idx="354">
                  <c:v>1268.1659999999999</c:v>
                </c:pt>
                <c:pt idx="355">
                  <c:v>1269.518</c:v>
                </c:pt>
                <c:pt idx="356">
                  <c:v>1272.4000000000001</c:v>
                </c:pt>
                <c:pt idx="357">
                  <c:v>1288.4000000000001</c:v>
                </c:pt>
                <c:pt idx="358">
                  <c:v>1289.04</c:v>
                </c:pt>
                <c:pt idx="359">
                  <c:v>1296.8229999999999</c:v>
                </c:pt>
                <c:pt idx="360">
                  <c:v>1301.52</c:v>
                </c:pt>
                <c:pt idx="361">
                  <c:v>1302.1829999999998</c:v>
                </c:pt>
                <c:pt idx="362">
                  <c:v>1305.6799999999998</c:v>
                </c:pt>
                <c:pt idx="363">
                  <c:v>1318.1599999999999</c:v>
                </c:pt>
                <c:pt idx="364">
                  <c:v>1337.73</c:v>
                </c:pt>
                <c:pt idx="365">
                  <c:v>1339.6519999999998</c:v>
                </c:pt>
                <c:pt idx="366">
                  <c:v>1339.808</c:v>
                </c:pt>
                <c:pt idx="367">
                  <c:v>1346.96</c:v>
                </c:pt>
                <c:pt idx="368">
                  <c:v>1358.867</c:v>
                </c:pt>
                <c:pt idx="369">
                  <c:v>1362.7090000000001</c:v>
                </c:pt>
                <c:pt idx="370">
                  <c:v>1368.4</c:v>
                </c:pt>
                <c:pt idx="371">
                  <c:v>1369.4349999999999</c:v>
                </c:pt>
                <c:pt idx="372">
                  <c:v>1373.278</c:v>
                </c:pt>
                <c:pt idx="373">
                  <c:v>1378.0809999999999</c:v>
                </c:pt>
                <c:pt idx="374">
                  <c:v>1395.375</c:v>
                </c:pt>
                <c:pt idx="375">
                  <c:v>1397.2</c:v>
                </c:pt>
                <c:pt idx="376">
                  <c:v>1402.1</c:v>
                </c:pt>
                <c:pt idx="377">
                  <c:v>1405.52</c:v>
                </c:pt>
                <c:pt idx="378">
                  <c:v>1408.4</c:v>
                </c:pt>
                <c:pt idx="379">
                  <c:v>1411.45</c:v>
                </c:pt>
                <c:pt idx="380">
                  <c:v>1418</c:v>
                </c:pt>
                <c:pt idx="381">
                  <c:v>1421.479</c:v>
                </c:pt>
                <c:pt idx="382">
                  <c:v>1424.1969999999999</c:v>
                </c:pt>
                <c:pt idx="383">
                  <c:v>1433.8039999999999</c:v>
                </c:pt>
                <c:pt idx="384">
                  <c:v>1434.6399999999999</c:v>
                </c:pt>
                <c:pt idx="385">
                  <c:v>1438.8</c:v>
                </c:pt>
                <c:pt idx="386">
                  <c:v>1448.4</c:v>
                </c:pt>
                <c:pt idx="387">
                  <c:v>1457.2670000000001</c:v>
                </c:pt>
                <c:pt idx="388">
                  <c:v>1467.92</c:v>
                </c:pt>
                <c:pt idx="389">
                  <c:v>1472.08</c:v>
                </c:pt>
                <c:pt idx="390">
                  <c:v>1480.4</c:v>
                </c:pt>
                <c:pt idx="391">
                  <c:v>1481.8409999999999</c:v>
                </c:pt>
                <c:pt idx="392">
                  <c:v>1509.52</c:v>
                </c:pt>
                <c:pt idx="393">
                  <c:v>1526.1599999999999</c:v>
                </c:pt>
                <c:pt idx="394">
                  <c:v>1528.4</c:v>
                </c:pt>
                <c:pt idx="395">
                  <c:v>1529.8779999999999</c:v>
                </c:pt>
                <c:pt idx="396">
                  <c:v>1534.6729999999998</c:v>
                </c:pt>
                <c:pt idx="397">
                  <c:v>1537.5639999999999</c:v>
                </c:pt>
                <c:pt idx="398">
                  <c:v>1538.6399999999999</c:v>
                </c:pt>
                <c:pt idx="399">
                  <c:v>1538.972</c:v>
                </c:pt>
                <c:pt idx="400">
                  <c:v>1549.0929999999998</c:v>
                </c:pt>
                <c:pt idx="401">
                  <c:v>1554.7329999999999</c:v>
                </c:pt>
                <c:pt idx="402">
                  <c:v>1568.4</c:v>
                </c:pt>
                <c:pt idx="403">
                  <c:v>1576.2260000000001</c:v>
                </c:pt>
                <c:pt idx="404">
                  <c:v>1584.4</c:v>
                </c:pt>
                <c:pt idx="405">
                  <c:v>1587.5219999999999</c:v>
                </c:pt>
                <c:pt idx="406">
                  <c:v>1590.4050000000011</c:v>
                </c:pt>
                <c:pt idx="407">
                  <c:v>1605.2</c:v>
                </c:pt>
                <c:pt idx="408">
                  <c:v>1606.7370000000001</c:v>
                </c:pt>
                <c:pt idx="409">
                  <c:v>1608.4</c:v>
                </c:pt>
                <c:pt idx="410">
                  <c:v>1609.6189999999999</c:v>
                </c:pt>
                <c:pt idx="411">
                  <c:v>1611.5409999999999</c:v>
                </c:pt>
                <c:pt idx="412">
                  <c:v>1625.952</c:v>
                </c:pt>
                <c:pt idx="413">
                  <c:v>1626</c:v>
                </c:pt>
                <c:pt idx="414">
                  <c:v>1638.48</c:v>
                </c:pt>
                <c:pt idx="415">
                  <c:v>1648.4</c:v>
                </c:pt>
                <c:pt idx="416">
                  <c:v>1667.6</c:v>
                </c:pt>
                <c:pt idx="417">
                  <c:v>1688.4</c:v>
                </c:pt>
                <c:pt idx="418">
                  <c:v>1689.3609999999999</c:v>
                </c:pt>
                <c:pt idx="419">
                  <c:v>1698.0170000000001</c:v>
                </c:pt>
                <c:pt idx="420">
                  <c:v>1708.576</c:v>
                </c:pt>
                <c:pt idx="421">
                  <c:v>1722.0260000000001</c:v>
                </c:pt>
                <c:pt idx="422">
                  <c:v>1768.4</c:v>
                </c:pt>
                <c:pt idx="423">
                  <c:v>1770.0629999999999</c:v>
                </c:pt>
                <c:pt idx="424">
                  <c:v>1779.92</c:v>
                </c:pt>
                <c:pt idx="425">
                  <c:v>1784.4739999999999</c:v>
                </c:pt>
                <c:pt idx="426">
                  <c:v>1785.4349999999999</c:v>
                </c:pt>
                <c:pt idx="427">
                  <c:v>1792.4</c:v>
                </c:pt>
                <c:pt idx="428">
                  <c:v>1813.2</c:v>
                </c:pt>
                <c:pt idx="429">
                  <c:v>1818.1</c:v>
                </c:pt>
                <c:pt idx="430">
                  <c:v>1841.3</c:v>
                </c:pt>
                <c:pt idx="431">
                  <c:v>1848.4</c:v>
                </c:pt>
                <c:pt idx="432">
                  <c:v>1849.8039999999999</c:v>
                </c:pt>
                <c:pt idx="433">
                  <c:v>1854.8</c:v>
                </c:pt>
                <c:pt idx="434">
                  <c:v>1855.6289999999999</c:v>
                </c:pt>
                <c:pt idx="435">
                  <c:v>1887.1509999999998</c:v>
                </c:pt>
                <c:pt idx="436">
                  <c:v>1890.155</c:v>
                </c:pt>
                <c:pt idx="437">
                  <c:v>1896.4</c:v>
                </c:pt>
                <c:pt idx="438">
                  <c:v>1910.3309999999999</c:v>
                </c:pt>
                <c:pt idx="439">
                  <c:v>1914.1739999999998</c:v>
                </c:pt>
                <c:pt idx="440">
                  <c:v>1920.4</c:v>
                </c:pt>
                <c:pt idx="441">
                  <c:v>1921.36</c:v>
                </c:pt>
                <c:pt idx="442">
                  <c:v>1938</c:v>
                </c:pt>
                <c:pt idx="443">
                  <c:v>1971.818</c:v>
                </c:pt>
                <c:pt idx="444">
                  <c:v>1984.5839999999998</c:v>
                </c:pt>
                <c:pt idx="445">
                  <c:v>2000.6399999999999</c:v>
                </c:pt>
                <c:pt idx="446">
                  <c:v>2008.4</c:v>
                </c:pt>
                <c:pt idx="447">
                  <c:v>2010.248</c:v>
                </c:pt>
                <c:pt idx="448">
                  <c:v>2011.808</c:v>
                </c:pt>
                <c:pt idx="449">
                  <c:v>2021.2</c:v>
                </c:pt>
                <c:pt idx="450">
                  <c:v>2042</c:v>
                </c:pt>
                <c:pt idx="451">
                  <c:v>2083.4490000000001</c:v>
                </c:pt>
                <c:pt idx="452">
                  <c:v>2104.4</c:v>
                </c:pt>
                <c:pt idx="453">
                  <c:v>2116.88</c:v>
                </c:pt>
                <c:pt idx="454">
                  <c:v>2125.1999999999998</c:v>
                </c:pt>
                <c:pt idx="455">
                  <c:v>2127.8670000000002</c:v>
                </c:pt>
                <c:pt idx="456">
                  <c:v>2135.0309999999999</c:v>
                </c:pt>
                <c:pt idx="457">
                  <c:v>2154.3580000000002</c:v>
                </c:pt>
                <c:pt idx="458">
                  <c:v>2166.5540000000001</c:v>
                </c:pt>
                <c:pt idx="459">
                  <c:v>2168.4</c:v>
                </c:pt>
                <c:pt idx="460">
                  <c:v>2198.076</c:v>
                </c:pt>
                <c:pt idx="461">
                  <c:v>2202.3960000000002</c:v>
                </c:pt>
                <c:pt idx="462">
                  <c:v>2216.7199999999998</c:v>
                </c:pt>
                <c:pt idx="463">
                  <c:v>2229.1999999999998</c:v>
                </c:pt>
                <c:pt idx="464">
                  <c:v>1.52</c:v>
                </c:pt>
                <c:pt idx="465">
                  <c:v>3.6</c:v>
                </c:pt>
                <c:pt idx="466">
                  <c:v>6.0449219999999855</c:v>
                </c:pt>
                <c:pt idx="467">
                  <c:v>7.76</c:v>
                </c:pt>
                <c:pt idx="468">
                  <c:v>8.4</c:v>
                </c:pt>
                <c:pt idx="469">
                  <c:v>11.42535</c:v>
                </c:pt>
                <c:pt idx="470">
                  <c:v>12.12082</c:v>
                </c:pt>
                <c:pt idx="471">
                  <c:v>12.871130000000004</c:v>
                </c:pt>
                <c:pt idx="472">
                  <c:v>13.684530000000002</c:v>
                </c:pt>
                <c:pt idx="473">
                  <c:v>15.753360000000001</c:v>
                </c:pt>
                <c:pt idx="474">
                  <c:v>18.196719999999942</c:v>
                </c:pt>
                <c:pt idx="475">
                  <c:v>21.517769999999999</c:v>
                </c:pt>
                <c:pt idx="476">
                  <c:v>24.4</c:v>
                </c:pt>
                <c:pt idx="477">
                  <c:v>28.56</c:v>
                </c:pt>
                <c:pt idx="478">
                  <c:v>40.55453</c:v>
                </c:pt>
                <c:pt idx="479">
                  <c:v>40.732580000000013</c:v>
                </c:pt>
                <c:pt idx="480">
                  <c:v>45.2</c:v>
                </c:pt>
                <c:pt idx="481">
                  <c:v>46.14602</c:v>
                </c:pt>
                <c:pt idx="482">
                  <c:v>53.52</c:v>
                </c:pt>
                <c:pt idx="483">
                  <c:v>55.162270000000063</c:v>
                </c:pt>
                <c:pt idx="484">
                  <c:v>61.100620000000006</c:v>
                </c:pt>
                <c:pt idx="485">
                  <c:v>63.644060000000003</c:v>
                </c:pt>
                <c:pt idx="486">
                  <c:v>66</c:v>
                </c:pt>
                <c:pt idx="487">
                  <c:v>69.554760000000002</c:v>
                </c:pt>
                <c:pt idx="488">
                  <c:v>70.449730000000002</c:v>
                </c:pt>
                <c:pt idx="489">
                  <c:v>73.02476999999999</c:v>
                </c:pt>
                <c:pt idx="490">
                  <c:v>76.400000000000006</c:v>
                </c:pt>
                <c:pt idx="491">
                  <c:v>81.924030000000002</c:v>
                </c:pt>
                <c:pt idx="492">
                  <c:v>82.601640000000003</c:v>
                </c:pt>
                <c:pt idx="493">
                  <c:v>88.769530000000003</c:v>
                </c:pt>
                <c:pt idx="494">
                  <c:v>89.521640000000005</c:v>
                </c:pt>
                <c:pt idx="495">
                  <c:v>107.6</c:v>
                </c:pt>
                <c:pt idx="496">
                  <c:v>128.4</c:v>
                </c:pt>
                <c:pt idx="497">
                  <c:v>132.56</c:v>
                </c:pt>
                <c:pt idx="498">
                  <c:v>132.96350000000001</c:v>
                </c:pt>
                <c:pt idx="499">
                  <c:v>134.88500000000045</c:v>
                </c:pt>
                <c:pt idx="500">
                  <c:v>136.8065</c:v>
                </c:pt>
                <c:pt idx="501">
                  <c:v>141.61019999999999</c:v>
                </c:pt>
                <c:pt idx="502">
                  <c:v>149.19999999999999</c:v>
                </c:pt>
                <c:pt idx="503">
                  <c:v>151.21749999999997</c:v>
                </c:pt>
                <c:pt idx="504">
                  <c:v>158.66969999999998</c:v>
                </c:pt>
                <c:pt idx="505">
                  <c:v>159.06530000000001</c:v>
                </c:pt>
                <c:pt idx="506">
                  <c:v>160.50700000000001</c:v>
                </c:pt>
                <c:pt idx="507">
                  <c:v>161.48500000000001</c:v>
                </c:pt>
                <c:pt idx="508">
                  <c:v>169.92000000000004</c:v>
                </c:pt>
                <c:pt idx="509">
                  <c:v>175.23609999999999</c:v>
                </c:pt>
                <c:pt idx="510">
                  <c:v>177.636</c:v>
                </c:pt>
                <c:pt idx="511">
                  <c:v>187.91800000000001</c:v>
                </c:pt>
                <c:pt idx="512">
                  <c:v>189.99369999999999</c:v>
                </c:pt>
                <c:pt idx="513">
                  <c:v>192.89500000000001</c:v>
                </c:pt>
                <c:pt idx="514">
                  <c:v>194.96</c:v>
                </c:pt>
                <c:pt idx="515">
                  <c:v>196.41349999999997</c:v>
                </c:pt>
                <c:pt idx="516">
                  <c:v>198.57969999999995</c:v>
                </c:pt>
                <c:pt idx="517">
                  <c:v>200.26969999999992</c:v>
                </c:pt>
                <c:pt idx="518">
                  <c:v>202.43690000000001</c:v>
                </c:pt>
                <c:pt idx="519">
                  <c:v>203.28</c:v>
                </c:pt>
                <c:pt idx="520">
                  <c:v>203.65540000000001</c:v>
                </c:pt>
                <c:pt idx="521">
                  <c:v>208.4</c:v>
                </c:pt>
                <c:pt idx="522">
                  <c:v>213.66559999999998</c:v>
                </c:pt>
                <c:pt idx="523">
                  <c:v>215.68720000000027</c:v>
                </c:pt>
                <c:pt idx="524">
                  <c:v>216.054</c:v>
                </c:pt>
                <c:pt idx="525">
                  <c:v>221.35150000000004</c:v>
                </c:pt>
                <c:pt idx="526">
                  <c:v>222.66969999999998</c:v>
                </c:pt>
                <c:pt idx="527">
                  <c:v>222.87020000000001</c:v>
                </c:pt>
                <c:pt idx="528">
                  <c:v>229.38210000000063</c:v>
                </c:pt>
                <c:pt idx="529">
                  <c:v>230.55610000000001</c:v>
                </c:pt>
                <c:pt idx="530">
                  <c:v>232.38120000000063</c:v>
                </c:pt>
                <c:pt idx="531">
                  <c:v>232.4</c:v>
                </c:pt>
                <c:pt idx="532">
                  <c:v>232.88040000000063</c:v>
                </c:pt>
                <c:pt idx="533">
                  <c:v>240.36220000000048</c:v>
                </c:pt>
                <c:pt idx="534">
                  <c:v>246.61659999999998</c:v>
                </c:pt>
                <c:pt idx="535">
                  <c:v>248.96720000000045</c:v>
                </c:pt>
                <c:pt idx="536">
                  <c:v>257.36</c:v>
                </c:pt>
                <c:pt idx="537">
                  <c:v>261.5659</c:v>
                </c:pt>
                <c:pt idx="538">
                  <c:v>262.66969999999998</c:v>
                </c:pt>
                <c:pt idx="539">
                  <c:v>263.06529999999964</c:v>
                </c:pt>
                <c:pt idx="540">
                  <c:v>265.68</c:v>
                </c:pt>
                <c:pt idx="541">
                  <c:v>266.75329999999963</c:v>
                </c:pt>
                <c:pt idx="542">
                  <c:v>266.9504</c:v>
                </c:pt>
                <c:pt idx="543">
                  <c:v>267.31529999999964</c:v>
                </c:pt>
                <c:pt idx="544">
                  <c:v>269.40049999999923</c:v>
                </c:pt>
                <c:pt idx="545">
                  <c:v>269.80520000000001</c:v>
                </c:pt>
                <c:pt idx="546">
                  <c:v>270.86750000000001</c:v>
                </c:pt>
                <c:pt idx="547">
                  <c:v>272.3451</c:v>
                </c:pt>
                <c:pt idx="548">
                  <c:v>274</c:v>
                </c:pt>
                <c:pt idx="549">
                  <c:v>274.90519999999862</c:v>
                </c:pt>
                <c:pt idx="550">
                  <c:v>276.29069999999911</c:v>
                </c:pt>
                <c:pt idx="551">
                  <c:v>280.91739999999879</c:v>
                </c:pt>
                <c:pt idx="552">
                  <c:v>282.5489</c:v>
                </c:pt>
                <c:pt idx="553">
                  <c:v>284.08089999999999</c:v>
                </c:pt>
                <c:pt idx="554">
                  <c:v>285.30700000000002</c:v>
                </c:pt>
                <c:pt idx="555">
                  <c:v>285.55410000000001</c:v>
                </c:pt>
                <c:pt idx="556">
                  <c:v>286.67340000000002</c:v>
                </c:pt>
                <c:pt idx="557">
                  <c:v>287.9964999999986</c:v>
                </c:pt>
                <c:pt idx="558">
                  <c:v>290.64000000000038</c:v>
                </c:pt>
                <c:pt idx="559">
                  <c:v>297.52140000000003</c:v>
                </c:pt>
                <c:pt idx="560">
                  <c:v>305.2</c:v>
                </c:pt>
                <c:pt idx="561">
                  <c:v>309.40769999999969</c:v>
                </c:pt>
                <c:pt idx="562">
                  <c:v>315.60000000000002</c:v>
                </c:pt>
                <c:pt idx="563">
                  <c:v>318.38619999999855</c:v>
                </c:pt>
                <c:pt idx="564">
                  <c:v>320.8</c:v>
                </c:pt>
                <c:pt idx="565">
                  <c:v>323.91999999999911</c:v>
                </c:pt>
                <c:pt idx="566">
                  <c:v>324.54829999999993</c:v>
                </c:pt>
                <c:pt idx="567">
                  <c:v>327.03280000000001</c:v>
                </c:pt>
                <c:pt idx="568">
                  <c:v>328.95429999999999</c:v>
                </c:pt>
                <c:pt idx="569">
                  <c:v>335.38979999999964</c:v>
                </c:pt>
                <c:pt idx="570">
                  <c:v>336.4</c:v>
                </c:pt>
                <c:pt idx="571">
                  <c:v>338.68099999999993</c:v>
                </c:pt>
                <c:pt idx="572">
                  <c:v>350.52229999999969</c:v>
                </c:pt>
                <c:pt idx="573">
                  <c:v>353.7830999999988</c:v>
                </c:pt>
                <c:pt idx="574">
                  <c:v>356.46859999999867</c:v>
                </c:pt>
                <c:pt idx="575">
                  <c:v>357.2</c:v>
                </c:pt>
                <c:pt idx="576">
                  <c:v>358.50129999999911</c:v>
                </c:pt>
                <c:pt idx="577">
                  <c:v>361.36</c:v>
                </c:pt>
                <c:pt idx="578">
                  <c:v>366.66969999999998</c:v>
                </c:pt>
                <c:pt idx="579">
                  <c:v>367.38380000000001</c:v>
                </c:pt>
                <c:pt idx="580">
                  <c:v>367.8922</c:v>
                </c:pt>
                <c:pt idx="581">
                  <c:v>368.34460000000126</c:v>
                </c:pt>
                <c:pt idx="582">
                  <c:v>371.76</c:v>
                </c:pt>
                <c:pt idx="583">
                  <c:v>378</c:v>
                </c:pt>
                <c:pt idx="584">
                  <c:v>378.98819999999836</c:v>
                </c:pt>
                <c:pt idx="585">
                  <c:v>382.16</c:v>
                </c:pt>
                <c:pt idx="586">
                  <c:v>384.24</c:v>
                </c:pt>
                <c:pt idx="587">
                  <c:v>386.24720000000002</c:v>
                </c:pt>
                <c:pt idx="588">
                  <c:v>388.08089999999999</c:v>
                </c:pt>
                <c:pt idx="589">
                  <c:v>391.13709999999969</c:v>
                </c:pt>
                <c:pt idx="590">
                  <c:v>393.25889999999993</c:v>
                </c:pt>
                <c:pt idx="591">
                  <c:v>398.62649999999923</c:v>
                </c:pt>
                <c:pt idx="592">
                  <c:v>398.72719999999867</c:v>
                </c:pt>
                <c:pt idx="593">
                  <c:v>398.8</c:v>
                </c:pt>
                <c:pt idx="594">
                  <c:v>401.00970000000001</c:v>
                </c:pt>
                <c:pt idx="595">
                  <c:v>403.61709999999999</c:v>
                </c:pt>
                <c:pt idx="596">
                  <c:v>407.03160000000003</c:v>
                </c:pt>
                <c:pt idx="597">
                  <c:v>407.16590000000002</c:v>
                </c:pt>
                <c:pt idx="598">
                  <c:v>408.69560000000001</c:v>
                </c:pt>
                <c:pt idx="599">
                  <c:v>414.99329999999856</c:v>
                </c:pt>
                <c:pt idx="600">
                  <c:v>416.4295999999988</c:v>
                </c:pt>
                <c:pt idx="601">
                  <c:v>426.66390000000001</c:v>
                </c:pt>
                <c:pt idx="602">
                  <c:v>427.91039999999867</c:v>
                </c:pt>
                <c:pt idx="603">
                  <c:v>429.10079999999999</c:v>
                </c:pt>
                <c:pt idx="604">
                  <c:v>430.79269999999963</c:v>
                </c:pt>
                <c:pt idx="605">
                  <c:v>431.38979999999964</c:v>
                </c:pt>
                <c:pt idx="606">
                  <c:v>432.08</c:v>
                </c:pt>
                <c:pt idx="607">
                  <c:v>432.73709999999892</c:v>
                </c:pt>
                <c:pt idx="608">
                  <c:v>435.79329999999879</c:v>
                </c:pt>
                <c:pt idx="609">
                  <c:v>438.7645</c:v>
                </c:pt>
                <c:pt idx="610">
                  <c:v>440.4</c:v>
                </c:pt>
                <c:pt idx="611">
                  <c:v>445.21709999999911</c:v>
                </c:pt>
                <c:pt idx="612">
                  <c:v>445.70269999999999</c:v>
                </c:pt>
                <c:pt idx="613">
                  <c:v>449.72989999999999</c:v>
                </c:pt>
                <c:pt idx="614">
                  <c:v>452.31490000000002</c:v>
                </c:pt>
                <c:pt idx="615">
                  <c:v>457.04</c:v>
                </c:pt>
                <c:pt idx="616">
                  <c:v>461.2</c:v>
                </c:pt>
                <c:pt idx="617">
                  <c:v>461.53629999999868</c:v>
                </c:pt>
                <c:pt idx="618">
                  <c:v>464.3451</c:v>
                </c:pt>
                <c:pt idx="619">
                  <c:v>465.2276</c:v>
                </c:pt>
                <c:pt idx="620">
                  <c:v>465.36</c:v>
                </c:pt>
                <c:pt idx="621">
                  <c:v>465.36829999999969</c:v>
                </c:pt>
                <c:pt idx="622">
                  <c:v>466.38389999999993</c:v>
                </c:pt>
                <c:pt idx="623">
                  <c:v>467.21080000000001</c:v>
                </c:pt>
                <c:pt idx="624">
                  <c:v>473.0652</c:v>
                </c:pt>
                <c:pt idx="625">
                  <c:v>473.72589999999963</c:v>
                </c:pt>
                <c:pt idx="626">
                  <c:v>474.33709999999923</c:v>
                </c:pt>
                <c:pt idx="627">
                  <c:v>481.67559999999969</c:v>
                </c:pt>
                <c:pt idx="628">
                  <c:v>482</c:v>
                </c:pt>
                <c:pt idx="629">
                  <c:v>484.66699999999969</c:v>
                </c:pt>
                <c:pt idx="630">
                  <c:v>486.20589999999999</c:v>
                </c:pt>
                <c:pt idx="631">
                  <c:v>489.75459999999993</c:v>
                </c:pt>
                <c:pt idx="632">
                  <c:v>490.32</c:v>
                </c:pt>
                <c:pt idx="633">
                  <c:v>491.46969999999999</c:v>
                </c:pt>
                <c:pt idx="634">
                  <c:v>494.47999999999911</c:v>
                </c:pt>
                <c:pt idx="635">
                  <c:v>503.77649999999892</c:v>
                </c:pt>
                <c:pt idx="636">
                  <c:v>504.59009999999898</c:v>
                </c:pt>
                <c:pt idx="637">
                  <c:v>510.31369999999993</c:v>
                </c:pt>
                <c:pt idx="638">
                  <c:v>511.12</c:v>
                </c:pt>
                <c:pt idx="639">
                  <c:v>515.28000000000054</c:v>
                </c:pt>
                <c:pt idx="640">
                  <c:v>520.24040000000002</c:v>
                </c:pt>
                <c:pt idx="641">
                  <c:v>521.10209999999938</c:v>
                </c:pt>
                <c:pt idx="642">
                  <c:v>523.6</c:v>
                </c:pt>
                <c:pt idx="643">
                  <c:v>528.78800000000228</c:v>
                </c:pt>
                <c:pt idx="644">
                  <c:v>529.07500000000005</c:v>
                </c:pt>
                <c:pt idx="645">
                  <c:v>530.70950000000005</c:v>
                </c:pt>
                <c:pt idx="646">
                  <c:v>533.06970000000001</c:v>
                </c:pt>
                <c:pt idx="647">
                  <c:v>534.55399999999997</c:v>
                </c:pt>
                <c:pt idx="648">
                  <c:v>538.30079999999998</c:v>
                </c:pt>
                <c:pt idx="649">
                  <c:v>539.52319999999997</c:v>
                </c:pt>
                <c:pt idx="650">
                  <c:v>544.4</c:v>
                </c:pt>
                <c:pt idx="651">
                  <c:v>546.524</c:v>
                </c:pt>
                <c:pt idx="652">
                  <c:v>552.57890000000054</c:v>
                </c:pt>
                <c:pt idx="653">
                  <c:v>555.70340000000192</c:v>
                </c:pt>
                <c:pt idx="654">
                  <c:v>556.88</c:v>
                </c:pt>
                <c:pt idx="655">
                  <c:v>559.71840000000054</c:v>
                </c:pt>
                <c:pt idx="656">
                  <c:v>561.04</c:v>
                </c:pt>
                <c:pt idx="657">
                  <c:v>569.13900000000001</c:v>
                </c:pt>
                <c:pt idx="658">
                  <c:v>573.24059999999997</c:v>
                </c:pt>
                <c:pt idx="659">
                  <c:v>577.1146</c:v>
                </c:pt>
                <c:pt idx="660">
                  <c:v>580.66789999999946</c:v>
                </c:pt>
                <c:pt idx="661">
                  <c:v>588.35379999999998</c:v>
                </c:pt>
                <c:pt idx="662">
                  <c:v>590.77430000000265</c:v>
                </c:pt>
                <c:pt idx="663">
                  <c:v>593.59749999999997</c:v>
                </c:pt>
                <c:pt idx="664">
                  <c:v>595.00919999999996</c:v>
                </c:pt>
                <c:pt idx="665">
                  <c:v>596.16599999999949</c:v>
                </c:pt>
                <c:pt idx="666">
                  <c:v>600.46449999999948</c:v>
                </c:pt>
                <c:pt idx="667">
                  <c:v>601.33749999999748</c:v>
                </c:pt>
                <c:pt idx="668">
                  <c:v>602.64</c:v>
                </c:pt>
                <c:pt idx="669">
                  <c:v>604.33719999999721</c:v>
                </c:pt>
                <c:pt idx="670">
                  <c:v>605.25310000000002</c:v>
                </c:pt>
                <c:pt idx="671">
                  <c:v>606.17110000000002</c:v>
                </c:pt>
                <c:pt idx="672">
                  <c:v>606.79999999999995</c:v>
                </c:pt>
                <c:pt idx="673">
                  <c:v>617.17600000000004</c:v>
                </c:pt>
                <c:pt idx="674">
                  <c:v>617.78020000000004</c:v>
                </c:pt>
                <c:pt idx="675">
                  <c:v>619.93709999999771</c:v>
                </c:pt>
                <c:pt idx="676">
                  <c:v>623.90119999999808</c:v>
                </c:pt>
                <c:pt idx="677">
                  <c:v>635.96589999999946</c:v>
                </c:pt>
                <c:pt idx="678">
                  <c:v>640.08000000000004</c:v>
                </c:pt>
                <c:pt idx="679">
                  <c:v>644.24</c:v>
                </c:pt>
                <c:pt idx="680">
                  <c:v>646.95889999999997</c:v>
                </c:pt>
                <c:pt idx="681">
                  <c:v>648.4</c:v>
                </c:pt>
                <c:pt idx="682">
                  <c:v>649.17580000000055</c:v>
                </c:pt>
                <c:pt idx="683">
                  <c:v>649.54789999999946</c:v>
                </c:pt>
                <c:pt idx="684">
                  <c:v>655.41759999999783</c:v>
                </c:pt>
                <c:pt idx="685">
                  <c:v>660.88</c:v>
                </c:pt>
                <c:pt idx="686">
                  <c:v>665.04</c:v>
                </c:pt>
                <c:pt idx="687">
                  <c:v>665.21299999999997</c:v>
                </c:pt>
                <c:pt idx="688">
                  <c:v>666.19150000000002</c:v>
                </c:pt>
                <c:pt idx="689">
                  <c:v>669.2</c:v>
                </c:pt>
                <c:pt idx="690">
                  <c:v>672.29259999999999</c:v>
                </c:pt>
                <c:pt idx="691">
                  <c:v>681.68000000000052</c:v>
                </c:pt>
                <c:pt idx="692">
                  <c:v>690</c:v>
                </c:pt>
                <c:pt idx="693">
                  <c:v>693.59880000000055</c:v>
                </c:pt>
                <c:pt idx="694">
                  <c:v>694.0865</c:v>
                </c:pt>
                <c:pt idx="695">
                  <c:v>697.61249999999939</c:v>
                </c:pt>
                <c:pt idx="696">
                  <c:v>702.48</c:v>
                </c:pt>
                <c:pt idx="697">
                  <c:v>708.85229999999694</c:v>
                </c:pt>
                <c:pt idx="698">
                  <c:v>709.24950000000001</c:v>
                </c:pt>
                <c:pt idx="699">
                  <c:v>710.8</c:v>
                </c:pt>
                <c:pt idx="700">
                  <c:v>726.59119999999996</c:v>
                </c:pt>
                <c:pt idx="701">
                  <c:v>727.8809</c:v>
                </c:pt>
                <c:pt idx="702">
                  <c:v>728.4</c:v>
                </c:pt>
                <c:pt idx="703">
                  <c:v>730.56459999999947</c:v>
                </c:pt>
                <c:pt idx="704">
                  <c:v>731.6</c:v>
                </c:pt>
                <c:pt idx="705">
                  <c:v>732.50159999999948</c:v>
                </c:pt>
                <c:pt idx="706">
                  <c:v>737.1078</c:v>
                </c:pt>
                <c:pt idx="707">
                  <c:v>739.22519999999997</c:v>
                </c:pt>
                <c:pt idx="708">
                  <c:v>740.53159999999946</c:v>
                </c:pt>
                <c:pt idx="709">
                  <c:v>744.24450000000002</c:v>
                </c:pt>
                <c:pt idx="710">
                  <c:v>748.40449999999998</c:v>
                </c:pt>
                <c:pt idx="711">
                  <c:v>750.84949999999947</c:v>
                </c:pt>
                <c:pt idx="712">
                  <c:v>753.53149999999948</c:v>
                </c:pt>
                <c:pt idx="713">
                  <c:v>760.94209999999759</c:v>
                </c:pt>
                <c:pt idx="714">
                  <c:v>761.28689999999995</c:v>
                </c:pt>
                <c:pt idx="715">
                  <c:v>763.20830000000217</c:v>
                </c:pt>
                <c:pt idx="716">
                  <c:v>763.74149999999997</c:v>
                </c:pt>
                <c:pt idx="717">
                  <c:v>768.4</c:v>
                </c:pt>
                <c:pt idx="718">
                  <c:v>768.96099999999808</c:v>
                </c:pt>
                <c:pt idx="719">
                  <c:v>769.53909999999996</c:v>
                </c:pt>
                <c:pt idx="720">
                  <c:v>773.2</c:v>
                </c:pt>
                <c:pt idx="721">
                  <c:v>783.38390000000004</c:v>
                </c:pt>
                <c:pt idx="722">
                  <c:v>790.10900000000004</c:v>
                </c:pt>
                <c:pt idx="723">
                  <c:v>791.2269</c:v>
                </c:pt>
                <c:pt idx="724">
                  <c:v>792.70970000000193</c:v>
                </c:pt>
                <c:pt idx="725">
                  <c:v>794</c:v>
                </c:pt>
                <c:pt idx="726">
                  <c:v>796.12400000000002</c:v>
                </c:pt>
                <c:pt idx="727">
                  <c:v>797.33939999999996</c:v>
                </c:pt>
                <c:pt idx="728">
                  <c:v>799.71640000000002</c:v>
                </c:pt>
                <c:pt idx="729">
                  <c:v>799.83539999999948</c:v>
                </c:pt>
                <c:pt idx="730">
                  <c:v>802.31999999999948</c:v>
                </c:pt>
                <c:pt idx="731">
                  <c:v>802.48450000000003</c:v>
                </c:pt>
                <c:pt idx="732">
                  <c:v>802.81629999999734</c:v>
                </c:pt>
                <c:pt idx="733">
                  <c:v>804.44409999999948</c:v>
                </c:pt>
                <c:pt idx="734">
                  <c:v>808.35599999999783</c:v>
                </c:pt>
                <c:pt idx="735">
                  <c:v>809.32370000000003</c:v>
                </c:pt>
                <c:pt idx="736">
                  <c:v>814.12749999999949</c:v>
                </c:pt>
                <c:pt idx="737">
                  <c:v>814.53739999999948</c:v>
                </c:pt>
                <c:pt idx="738">
                  <c:v>814.8</c:v>
                </c:pt>
                <c:pt idx="739">
                  <c:v>815.4085</c:v>
                </c:pt>
                <c:pt idx="740">
                  <c:v>819.72860000000003</c:v>
                </c:pt>
                <c:pt idx="741">
                  <c:v>820.21569999999997</c:v>
                </c:pt>
                <c:pt idx="742">
                  <c:v>824.28769999999997</c:v>
                </c:pt>
                <c:pt idx="743">
                  <c:v>827.25310000000002</c:v>
                </c:pt>
                <c:pt idx="744">
                  <c:v>831.60450000000003</c:v>
                </c:pt>
                <c:pt idx="745">
                  <c:v>831.87619999999947</c:v>
                </c:pt>
                <c:pt idx="746">
                  <c:v>833.80859999999996</c:v>
                </c:pt>
                <c:pt idx="747">
                  <c:v>834.01179999999999</c:v>
                </c:pt>
                <c:pt idx="748">
                  <c:v>838.14589999999998</c:v>
                </c:pt>
                <c:pt idx="749">
                  <c:v>842.95029999999758</c:v>
                </c:pt>
                <c:pt idx="750">
                  <c:v>852.9008</c:v>
                </c:pt>
                <c:pt idx="751">
                  <c:v>853.84079999999949</c:v>
                </c:pt>
                <c:pt idx="752">
                  <c:v>857.36069999999722</c:v>
                </c:pt>
                <c:pt idx="753">
                  <c:v>860.96909999999946</c:v>
                </c:pt>
                <c:pt idx="754">
                  <c:v>864.00789999999949</c:v>
                </c:pt>
                <c:pt idx="755">
                  <c:v>864.40890000000002</c:v>
                </c:pt>
                <c:pt idx="756">
                  <c:v>869.66430000000003</c:v>
                </c:pt>
                <c:pt idx="757">
                  <c:v>875.28450000000055</c:v>
                </c:pt>
                <c:pt idx="758">
                  <c:v>876.87189999999998</c:v>
                </c:pt>
                <c:pt idx="759">
                  <c:v>883.88119999999947</c:v>
                </c:pt>
                <c:pt idx="760">
                  <c:v>889.06519999999796</c:v>
                </c:pt>
                <c:pt idx="761">
                  <c:v>889.50509999999997</c:v>
                </c:pt>
                <c:pt idx="762">
                  <c:v>889.97940000000051</c:v>
                </c:pt>
                <c:pt idx="763">
                  <c:v>895.8383</c:v>
                </c:pt>
                <c:pt idx="764">
                  <c:v>897.86039999999946</c:v>
                </c:pt>
                <c:pt idx="765">
                  <c:v>898</c:v>
                </c:pt>
                <c:pt idx="766">
                  <c:v>901.71340000000055</c:v>
                </c:pt>
                <c:pt idx="767">
                  <c:v>903.97730000000001</c:v>
                </c:pt>
                <c:pt idx="768">
                  <c:v>906.31999999999948</c:v>
                </c:pt>
                <c:pt idx="769">
                  <c:v>917.24950000000001</c:v>
                </c:pt>
                <c:pt idx="770">
                  <c:v>923.36899999999946</c:v>
                </c:pt>
                <c:pt idx="771">
                  <c:v>927.49469999999997</c:v>
                </c:pt>
                <c:pt idx="772">
                  <c:v>931.28000000000054</c:v>
                </c:pt>
                <c:pt idx="773">
                  <c:v>936.91430000000003</c:v>
                </c:pt>
                <c:pt idx="774">
                  <c:v>937.18089999999995</c:v>
                </c:pt>
                <c:pt idx="775">
                  <c:v>939.6</c:v>
                </c:pt>
                <c:pt idx="776">
                  <c:v>941.10569999999996</c:v>
                </c:pt>
                <c:pt idx="777">
                  <c:v>948.31470000000002</c:v>
                </c:pt>
                <c:pt idx="778">
                  <c:v>951.01840000000004</c:v>
                </c:pt>
                <c:pt idx="779">
                  <c:v>953.43470000000002</c:v>
                </c:pt>
                <c:pt idx="780">
                  <c:v>957.26670000000001</c:v>
                </c:pt>
                <c:pt idx="781">
                  <c:v>960.4</c:v>
                </c:pt>
                <c:pt idx="782">
                  <c:v>960.68320000000051</c:v>
                </c:pt>
                <c:pt idx="783">
                  <c:v>965.01110000000006</c:v>
                </c:pt>
                <c:pt idx="784">
                  <c:v>967.16959999999949</c:v>
                </c:pt>
                <c:pt idx="785">
                  <c:v>968.26559999999949</c:v>
                </c:pt>
                <c:pt idx="786">
                  <c:v>968.4</c:v>
                </c:pt>
                <c:pt idx="787">
                  <c:v>968.80659999999796</c:v>
                </c:pt>
                <c:pt idx="788">
                  <c:v>970.46139999999946</c:v>
                </c:pt>
                <c:pt idx="789">
                  <c:v>972.92239999999947</c:v>
                </c:pt>
                <c:pt idx="790">
                  <c:v>978.42699999999809</c:v>
                </c:pt>
                <c:pt idx="791">
                  <c:v>981.2</c:v>
                </c:pt>
                <c:pt idx="792">
                  <c:v>981.36449999999809</c:v>
                </c:pt>
                <c:pt idx="793">
                  <c:v>984.52869999999996</c:v>
                </c:pt>
                <c:pt idx="794">
                  <c:v>985.09320000000002</c:v>
                </c:pt>
                <c:pt idx="795">
                  <c:v>992.86300000000006</c:v>
                </c:pt>
                <c:pt idx="796">
                  <c:v>994.84109999999771</c:v>
                </c:pt>
                <c:pt idx="797">
                  <c:v>996.39759999999808</c:v>
                </c:pt>
                <c:pt idx="798">
                  <c:v>996.87270000000001</c:v>
                </c:pt>
                <c:pt idx="799">
                  <c:v>998.00450000000001</c:v>
                </c:pt>
                <c:pt idx="800">
                  <c:v>1000.449</c:v>
                </c:pt>
                <c:pt idx="801">
                  <c:v>1001.472</c:v>
                </c:pt>
                <c:pt idx="802">
                  <c:v>1002.894</c:v>
                </c:pt>
                <c:pt idx="803">
                  <c:v>1010.3199999999994</c:v>
                </c:pt>
                <c:pt idx="804">
                  <c:v>1014.819</c:v>
                </c:pt>
                <c:pt idx="805">
                  <c:v>1020.4499999999994</c:v>
                </c:pt>
                <c:pt idx="806">
                  <c:v>1021.25</c:v>
                </c:pt>
                <c:pt idx="807">
                  <c:v>1023.6980000000005</c:v>
                </c:pt>
                <c:pt idx="808">
                  <c:v>1034.463</c:v>
                </c:pt>
                <c:pt idx="809">
                  <c:v>1035.098</c:v>
                </c:pt>
                <c:pt idx="810">
                  <c:v>1035.9370000000001</c:v>
                </c:pt>
                <c:pt idx="811">
                  <c:v>1038.99</c:v>
                </c:pt>
                <c:pt idx="812">
                  <c:v>1042.05</c:v>
                </c:pt>
                <c:pt idx="813">
                  <c:v>1044.2460000000001</c:v>
                </c:pt>
                <c:pt idx="814">
                  <c:v>1045.7170000000001</c:v>
                </c:pt>
                <c:pt idx="815">
                  <c:v>1048.4000000000001</c:v>
                </c:pt>
                <c:pt idx="816">
                  <c:v>1049.509</c:v>
                </c:pt>
                <c:pt idx="817">
                  <c:v>1051.808</c:v>
                </c:pt>
                <c:pt idx="818">
                  <c:v>1051.836</c:v>
                </c:pt>
                <c:pt idx="819">
                  <c:v>1052.325</c:v>
                </c:pt>
                <c:pt idx="820">
                  <c:v>1060.24</c:v>
                </c:pt>
                <c:pt idx="821">
                  <c:v>1064.4000000000001</c:v>
                </c:pt>
                <c:pt idx="822">
                  <c:v>1065.749</c:v>
                </c:pt>
                <c:pt idx="823">
                  <c:v>1067.23</c:v>
                </c:pt>
                <c:pt idx="824">
                  <c:v>1071.4100000000001</c:v>
                </c:pt>
                <c:pt idx="825">
                  <c:v>1073.615</c:v>
                </c:pt>
                <c:pt idx="826">
                  <c:v>1077.829</c:v>
                </c:pt>
                <c:pt idx="827">
                  <c:v>1080.5899999999999</c:v>
                </c:pt>
                <c:pt idx="828">
                  <c:v>1083.6499999999999</c:v>
                </c:pt>
                <c:pt idx="829">
                  <c:v>1085.26</c:v>
                </c:pt>
                <c:pt idx="830">
                  <c:v>1086.0939999999998</c:v>
                </c:pt>
                <c:pt idx="831">
                  <c:v>1087.2839999999999</c:v>
                </c:pt>
                <c:pt idx="832">
                  <c:v>1088.4000000000001</c:v>
                </c:pt>
                <c:pt idx="833">
                  <c:v>1104.4490000000001</c:v>
                </c:pt>
                <c:pt idx="834">
                  <c:v>1106.7529999999999</c:v>
                </c:pt>
                <c:pt idx="835">
                  <c:v>1107.1529999999998</c:v>
                </c:pt>
                <c:pt idx="836">
                  <c:v>1107.5060000000001</c:v>
                </c:pt>
                <c:pt idx="837">
                  <c:v>1121.578</c:v>
                </c:pt>
                <c:pt idx="838">
                  <c:v>1131.3619999999999</c:v>
                </c:pt>
                <c:pt idx="839">
                  <c:v>1134.912</c:v>
                </c:pt>
                <c:pt idx="840">
                  <c:v>1137.4739999999999</c:v>
                </c:pt>
                <c:pt idx="841">
                  <c:v>1142.0629999999999</c:v>
                </c:pt>
                <c:pt idx="842">
                  <c:v>1145.5819999999999</c:v>
                </c:pt>
                <c:pt idx="843">
                  <c:v>1146.7360000000001</c:v>
                </c:pt>
                <c:pt idx="844">
                  <c:v>1155.0989999999999</c:v>
                </c:pt>
                <c:pt idx="845">
                  <c:v>1158.5739999999998</c:v>
                </c:pt>
                <c:pt idx="846">
                  <c:v>1158.875</c:v>
                </c:pt>
                <c:pt idx="847">
                  <c:v>1165.627</c:v>
                </c:pt>
                <c:pt idx="848">
                  <c:v>1168.0719999999999</c:v>
                </c:pt>
                <c:pt idx="849">
                  <c:v>1168.4000000000001</c:v>
                </c:pt>
                <c:pt idx="850">
                  <c:v>1169.9060000000011</c:v>
                </c:pt>
                <c:pt idx="851">
                  <c:v>1175.578</c:v>
                </c:pt>
                <c:pt idx="852">
                  <c:v>1177.011</c:v>
                </c:pt>
                <c:pt idx="853">
                  <c:v>1178.511</c:v>
                </c:pt>
                <c:pt idx="854">
                  <c:v>1179.33</c:v>
                </c:pt>
                <c:pt idx="855">
                  <c:v>1180.857</c:v>
                </c:pt>
                <c:pt idx="856">
                  <c:v>1184.1569999999999</c:v>
                </c:pt>
                <c:pt idx="857">
                  <c:v>1185.463</c:v>
                </c:pt>
                <c:pt idx="858">
                  <c:v>1185.934</c:v>
                </c:pt>
                <c:pt idx="859">
                  <c:v>1189.2</c:v>
                </c:pt>
                <c:pt idx="860">
                  <c:v>1194.5929999999998</c:v>
                </c:pt>
                <c:pt idx="861">
                  <c:v>1194.7429999999999</c:v>
                </c:pt>
                <c:pt idx="862">
                  <c:v>1198.83</c:v>
                </c:pt>
                <c:pt idx="863">
                  <c:v>1200.345</c:v>
                </c:pt>
                <c:pt idx="864">
                  <c:v>1205.452</c:v>
                </c:pt>
                <c:pt idx="865">
                  <c:v>1206.7339999999999</c:v>
                </c:pt>
                <c:pt idx="866">
                  <c:v>1208.4939999999999</c:v>
                </c:pt>
                <c:pt idx="867">
                  <c:v>1208.991</c:v>
                </c:pt>
                <c:pt idx="868">
                  <c:v>1210.895</c:v>
                </c:pt>
                <c:pt idx="869">
                  <c:v>1212.117</c:v>
                </c:pt>
                <c:pt idx="870">
                  <c:v>1216.319</c:v>
                </c:pt>
                <c:pt idx="871">
                  <c:v>1221.627</c:v>
                </c:pt>
                <c:pt idx="872">
                  <c:v>1222.3129999999999</c:v>
                </c:pt>
                <c:pt idx="873">
                  <c:v>1247.6039999999998</c:v>
                </c:pt>
                <c:pt idx="874">
                  <c:v>1248.1789999999999</c:v>
                </c:pt>
                <c:pt idx="875">
                  <c:v>1249.1199999999999</c:v>
                </c:pt>
                <c:pt idx="876">
                  <c:v>1249.4349999999999</c:v>
                </c:pt>
                <c:pt idx="877">
                  <c:v>1250.046</c:v>
                </c:pt>
                <c:pt idx="878">
                  <c:v>1252.4939999999999</c:v>
                </c:pt>
                <c:pt idx="879">
                  <c:v>1252.548</c:v>
                </c:pt>
                <c:pt idx="880">
                  <c:v>1254.9390000000001</c:v>
                </c:pt>
                <c:pt idx="881">
                  <c:v>1255.443</c:v>
                </c:pt>
                <c:pt idx="882">
                  <c:v>1257.7719999999999</c:v>
                </c:pt>
                <c:pt idx="883">
                  <c:v>1263.7529999999999</c:v>
                </c:pt>
                <c:pt idx="884">
                  <c:v>1263.838</c:v>
                </c:pt>
                <c:pt idx="885">
                  <c:v>1269.518</c:v>
                </c:pt>
                <c:pt idx="886">
                  <c:v>1272.4000000000001</c:v>
                </c:pt>
                <c:pt idx="887">
                  <c:v>1276.569</c:v>
                </c:pt>
                <c:pt idx="888">
                  <c:v>1282.9760000000001</c:v>
                </c:pt>
                <c:pt idx="889">
                  <c:v>1289.7719999999999</c:v>
                </c:pt>
                <c:pt idx="890">
                  <c:v>1293.923</c:v>
                </c:pt>
                <c:pt idx="891">
                  <c:v>1295.317</c:v>
                </c:pt>
                <c:pt idx="892">
                  <c:v>1296.539</c:v>
                </c:pt>
                <c:pt idx="893">
                  <c:v>1296.8229999999999</c:v>
                </c:pt>
                <c:pt idx="894">
                  <c:v>1297.7719999999999</c:v>
                </c:pt>
                <c:pt idx="895">
                  <c:v>1298.6109999999999</c:v>
                </c:pt>
                <c:pt idx="896">
                  <c:v>1302.1829999999998</c:v>
                </c:pt>
                <c:pt idx="897">
                  <c:v>1307.963</c:v>
                </c:pt>
                <c:pt idx="898">
                  <c:v>1308.8309999999999</c:v>
                </c:pt>
                <c:pt idx="899">
                  <c:v>1316.6689999999999</c:v>
                </c:pt>
                <c:pt idx="900">
                  <c:v>1324.0329999999999</c:v>
                </c:pt>
                <c:pt idx="901">
                  <c:v>1332.6219999999998</c:v>
                </c:pt>
                <c:pt idx="902">
                  <c:v>1333.25</c:v>
                </c:pt>
                <c:pt idx="903">
                  <c:v>1334.0070000000001</c:v>
                </c:pt>
                <c:pt idx="904">
                  <c:v>1334.2090000000001</c:v>
                </c:pt>
                <c:pt idx="905">
                  <c:v>1336.9170000000001</c:v>
                </c:pt>
                <c:pt idx="906">
                  <c:v>1339.3619999999999</c:v>
                </c:pt>
                <c:pt idx="907">
                  <c:v>1351.566</c:v>
                </c:pt>
                <c:pt idx="908">
                  <c:v>1351.8819999999998</c:v>
                </c:pt>
                <c:pt idx="909">
                  <c:v>1356.175</c:v>
                </c:pt>
                <c:pt idx="910">
                  <c:v>1363.2249999999999</c:v>
                </c:pt>
                <c:pt idx="911">
                  <c:v>1368.4</c:v>
                </c:pt>
                <c:pt idx="912">
                  <c:v>1369.4349999999999</c:v>
                </c:pt>
                <c:pt idx="913">
                  <c:v>1370.316</c:v>
                </c:pt>
                <c:pt idx="914">
                  <c:v>1373.482</c:v>
                </c:pt>
                <c:pt idx="915">
                  <c:v>1380.1929999999998</c:v>
                </c:pt>
                <c:pt idx="916">
                  <c:v>1383.4070000000011</c:v>
                </c:pt>
                <c:pt idx="917">
                  <c:v>1390.7560000000001</c:v>
                </c:pt>
                <c:pt idx="918">
                  <c:v>1393.7719999999999</c:v>
                </c:pt>
                <c:pt idx="919">
                  <c:v>1394.94</c:v>
                </c:pt>
                <c:pt idx="920">
                  <c:v>1397.2</c:v>
                </c:pt>
                <c:pt idx="921">
                  <c:v>1402.1</c:v>
                </c:pt>
                <c:pt idx="922">
                  <c:v>1404.2839999999999</c:v>
                </c:pt>
                <c:pt idx="923">
                  <c:v>1411.45</c:v>
                </c:pt>
                <c:pt idx="924">
                  <c:v>1416.7950000000001</c:v>
                </c:pt>
                <c:pt idx="925">
                  <c:v>1417.7719999999999</c:v>
                </c:pt>
                <c:pt idx="926">
                  <c:v>1418</c:v>
                </c:pt>
                <c:pt idx="927">
                  <c:v>1418.6949999999956</c:v>
                </c:pt>
                <c:pt idx="928">
                  <c:v>1420.078</c:v>
                </c:pt>
                <c:pt idx="929">
                  <c:v>1421.096</c:v>
                </c:pt>
                <c:pt idx="930">
                  <c:v>1424.1969999999999</c:v>
                </c:pt>
                <c:pt idx="931">
                  <c:v>1424.3419999999999</c:v>
                </c:pt>
                <c:pt idx="932">
                  <c:v>1427.4590000000001</c:v>
                </c:pt>
                <c:pt idx="933">
                  <c:v>1428.6739999999998</c:v>
                </c:pt>
                <c:pt idx="934">
                  <c:v>1428.816</c:v>
                </c:pt>
                <c:pt idx="935">
                  <c:v>1430.3319999999999</c:v>
                </c:pt>
                <c:pt idx="936">
                  <c:v>1433.8039999999999</c:v>
                </c:pt>
                <c:pt idx="937">
                  <c:v>1438.8</c:v>
                </c:pt>
                <c:pt idx="938">
                  <c:v>1442.5060000000001</c:v>
                </c:pt>
                <c:pt idx="939">
                  <c:v>1444.097</c:v>
                </c:pt>
                <c:pt idx="940">
                  <c:v>1448.4</c:v>
                </c:pt>
                <c:pt idx="941">
                  <c:v>1450.075</c:v>
                </c:pt>
                <c:pt idx="942">
                  <c:v>1452.049</c:v>
                </c:pt>
                <c:pt idx="943">
                  <c:v>1452.249</c:v>
                </c:pt>
                <c:pt idx="944">
                  <c:v>1455.424</c:v>
                </c:pt>
                <c:pt idx="945">
                  <c:v>1458.8619999999999</c:v>
                </c:pt>
                <c:pt idx="946">
                  <c:v>1459.3619999999999</c:v>
                </c:pt>
                <c:pt idx="947">
                  <c:v>1464.1619999999998</c:v>
                </c:pt>
                <c:pt idx="948">
                  <c:v>1465.3839999999998</c:v>
                </c:pt>
                <c:pt idx="949">
                  <c:v>1467.92</c:v>
                </c:pt>
                <c:pt idx="950">
                  <c:v>1469.556</c:v>
                </c:pt>
                <c:pt idx="951">
                  <c:v>1480.4</c:v>
                </c:pt>
                <c:pt idx="952">
                  <c:v>1481.8409999999999</c:v>
                </c:pt>
                <c:pt idx="953">
                  <c:v>1484.962</c:v>
                </c:pt>
                <c:pt idx="954">
                  <c:v>1489.855</c:v>
                </c:pt>
                <c:pt idx="955">
                  <c:v>1493.6949999999956</c:v>
                </c:pt>
                <c:pt idx="956">
                  <c:v>1502.5550000000001</c:v>
                </c:pt>
                <c:pt idx="957">
                  <c:v>1506.2539999999999</c:v>
                </c:pt>
                <c:pt idx="958">
                  <c:v>1508.2070000000001</c:v>
                </c:pt>
                <c:pt idx="959">
                  <c:v>1509.4150000000011</c:v>
                </c:pt>
                <c:pt idx="960">
                  <c:v>1509.52</c:v>
                </c:pt>
                <c:pt idx="961">
                  <c:v>1512.4480000000001</c:v>
                </c:pt>
                <c:pt idx="962">
                  <c:v>1514.203</c:v>
                </c:pt>
                <c:pt idx="963">
                  <c:v>1521.828</c:v>
                </c:pt>
                <c:pt idx="964">
                  <c:v>1528.4</c:v>
                </c:pt>
                <c:pt idx="965">
                  <c:v>1528.56</c:v>
                </c:pt>
                <c:pt idx="966">
                  <c:v>1529.0070000000001</c:v>
                </c:pt>
                <c:pt idx="967">
                  <c:v>1529.8779999999999</c:v>
                </c:pt>
                <c:pt idx="968">
                  <c:v>1532.729</c:v>
                </c:pt>
                <c:pt idx="969">
                  <c:v>1537.5639999999999</c:v>
                </c:pt>
                <c:pt idx="970">
                  <c:v>1537.818</c:v>
                </c:pt>
                <c:pt idx="971">
                  <c:v>1541.4190000000001</c:v>
                </c:pt>
                <c:pt idx="972">
                  <c:v>1541.5450000000001</c:v>
                </c:pt>
                <c:pt idx="973">
                  <c:v>1547.3619999999999</c:v>
                </c:pt>
                <c:pt idx="974">
                  <c:v>1548.5839999999998</c:v>
                </c:pt>
                <c:pt idx="975">
                  <c:v>1551.029</c:v>
                </c:pt>
                <c:pt idx="976">
                  <c:v>1554.7329999999999</c:v>
                </c:pt>
                <c:pt idx="977">
                  <c:v>1559.566</c:v>
                </c:pt>
                <c:pt idx="978">
                  <c:v>1561.7460000000001</c:v>
                </c:pt>
                <c:pt idx="979">
                  <c:v>1565.066</c:v>
                </c:pt>
                <c:pt idx="980">
                  <c:v>1571.2760000000001</c:v>
                </c:pt>
                <c:pt idx="981">
                  <c:v>1575.327</c:v>
                </c:pt>
                <c:pt idx="982">
                  <c:v>1584.4</c:v>
                </c:pt>
                <c:pt idx="983">
                  <c:v>1592.6289999999999</c:v>
                </c:pt>
                <c:pt idx="984">
                  <c:v>1593.8519999999999</c:v>
                </c:pt>
                <c:pt idx="985">
                  <c:v>1600.2160000000001</c:v>
                </c:pt>
                <c:pt idx="986">
                  <c:v>1601.0719999999999</c:v>
                </c:pt>
                <c:pt idx="987">
                  <c:v>1601.461</c:v>
                </c:pt>
                <c:pt idx="988">
                  <c:v>1605.2</c:v>
                </c:pt>
                <c:pt idx="989">
                  <c:v>1606.7370000000001</c:v>
                </c:pt>
                <c:pt idx="990">
                  <c:v>1608.2909999999999</c:v>
                </c:pt>
                <c:pt idx="991">
                  <c:v>1608.4</c:v>
                </c:pt>
                <c:pt idx="992">
                  <c:v>1609.6189999999999</c:v>
                </c:pt>
                <c:pt idx="993">
                  <c:v>1612.0329999999999</c:v>
                </c:pt>
                <c:pt idx="994">
                  <c:v>1616.367</c:v>
                </c:pt>
                <c:pt idx="995">
                  <c:v>1625.952</c:v>
                </c:pt>
                <c:pt idx="996">
                  <c:v>1626.895</c:v>
                </c:pt>
                <c:pt idx="997">
                  <c:v>1635.703</c:v>
                </c:pt>
                <c:pt idx="998">
                  <c:v>1641.902</c:v>
                </c:pt>
                <c:pt idx="999">
                  <c:v>1641.924</c:v>
                </c:pt>
                <c:pt idx="1000">
                  <c:v>1644.396</c:v>
                </c:pt>
                <c:pt idx="1001">
                  <c:v>1646.77</c:v>
                </c:pt>
                <c:pt idx="1002">
                  <c:v>1649.92</c:v>
                </c:pt>
                <c:pt idx="1003">
                  <c:v>1650.259</c:v>
                </c:pt>
                <c:pt idx="1004">
                  <c:v>1659.8009999999999</c:v>
                </c:pt>
                <c:pt idx="1005">
                  <c:v>1659.923</c:v>
                </c:pt>
                <c:pt idx="1006">
                  <c:v>1664.527</c:v>
                </c:pt>
                <c:pt idx="1007">
                  <c:v>1665.9380000000001</c:v>
                </c:pt>
                <c:pt idx="1008">
                  <c:v>1666.3609999999999</c:v>
                </c:pt>
                <c:pt idx="1009">
                  <c:v>1672.9970000000001</c:v>
                </c:pt>
                <c:pt idx="1010">
                  <c:v>1675.829</c:v>
                </c:pt>
                <c:pt idx="1011">
                  <c:v>1678.875</c:v>
                </c:pt>
                <c:pt idx="1012">
                  <c:v>1681.201</c:v>
                </c:pt>
                <c:pt idx="1013">
                  <c:v>1682.395</c:v>
                </c:pt>
                <c:pt idx="1014">
                  <c:v>1688.4</c:v>
                </c:pt>
                <c:pt idx="1015">
                  <c:v>1692.2180000000001</c:v>
                </c:pt>
                <c:pt idx="1016">
                  <c:v>1695.3579999999999</c:v>
                </c:pt>
                <c:pt idx="1017">
                  <c:v>1698.0170000000001</c:v>
                </c:pt>
                <c:pt idx="1018">
                  <c:v>1700.1579999999999</c:v>
                </c:pt>
                <c:pt idx="1019">
                  <c:v>1700.3</c:v>
                </c:pt>
                <c:pt idx="1020">
                  <c:v>1704.279</c:v>
                </c:pt>
                <c:pt idx="1021">
                  <c:v>1708.576</c:v>
                </c:pt>
                <c:pt idx="1022">
                  <c:v>1710.556</c:v>
                </c:pt>
                <c:pt idx="1023">
                  <c:v>1716.9949999999999</c:v>
                </c:pt>
                <c:pt idx="1024">
                  <c:v>1717.4290000000001</c:v>
                </c:pt>
                <c:pt idx="1025">
                  <c:v>1718.6519999999998</c:v>
                </c:pt>
                <c:pt idx="1026">
                  <c:v>1719.8739999999998</c:v>
                </c:pt>
                <c:pt idx="1027">
                  <c:v>1720.2149999999999</c:v>
                </c:pt>
                <c:pt idx="1028">
                  <c:v>1722.0260000000001</c:v>
                </c:pt>
                <c:pt idx="1029">
                  <c:v>1722.1409999999998</c:v>
                </c:pt>
                <c:pt idx="1030">
                  <c:v>1732.934</c:v>
                </c:pt>
                <c:pt idx="1031">
                  <c:v>1740.47</c:v>
                </c:pt>
                <c:pt idx="1032">
                  <c:v>1743.6729999999998</c:v>
                </c:pt>
                <c:pt idx="1033">
                  <c:v>1745.0150000000001</c:v>
                </c:pt>
                <c:pt idx="1034">
                  <c:v>1751.6939999999956</c:v>
                </c:pt>
                <c:pt idx="1035">
                  <c:v>1753.239</c:v>
                </c:pt>
                <c:pt idx="1036">
                  <c:v>1760.6009999999999</c:v>
                </c:pt>
                <c:pt idx="1037">
                  <c:v>1761.4739999999999</c:v>
                </c:pt>
                <c:pt idx="1038">
                  <c:v>1768.4</c:v>
                </c:pt>
                <c:pt idx="1039">
                  <c:v>1770.0629999999999</c:v>
                </c:pt>
                <c:pt idx="1040">
                  <c:v>1785.239</c:v>
                </c:pt>
                <c:pt idx="1041">
                  <c:v>1785.4349999999999</c:v>
                </c:pt>
                <c:pt idx="1042">
                  <c:v>1787.4170000000001</c:v>
                </c:pt>
                <c:pt idx="1043">
                  <c:v>1791.82</c:v>
                </c:pt>
                <c:pt idx="1044">
                  <c:v>1793.4739999999999</c:v>
                </c:pt>
                <c:pt idx="1045">
                  <c:v>1794.51</c:v>
                </c:pt>
                <c:pt idx="1046">
                  <c:v>1805.519</c:v>
                </c:pt>
                <c:pt idx="1047">
                  <c:v>1806.2060000000001</c:v>
                </c:pt>
                <c:pt idx="1048">
                  <c:v>1813.2</c:v>
                </c:pt>
                <c:pt idx="1049">
                  <c:v>1823.45</c:v>
                </c:pt>
                <c:pt idx="1050">
                  <c:v>1824.115</c:v>
                </c:pt>
                <c:pt idx="1051">
                  <c:v>1827.0989999999999</c:v>
                </c:pt>
                <c:pt idx="1052">
                  <c:v>1827.7650000000001</c:v>
                </c:pt>
                <c:pt idx="1053">
                  <c:v>1827.912</c:v>
                </c:pt>
                <c:pt idx="1054">
                  <c:v>1830.28</c:v>
                </c:pt>
                <c:pt idx="1055">
                  <c:v>1841.3</c:v>
                </c:pt>
                <c:pt idx="1056">
                  <c:v>1842.463</c:v>
                </c:pt>
                <c:pt idx="1057">
                  <c:v>1844.6739999999998</c:v>
                </c:pt>
                <c:pt idx="1058">
                  <c:v>1845.8969999999999</c:v>
                </c:pt>
                <c:pt idx="1059">
                  <c:v>1848.4</c:v>
                </c:pt>
                <c:pt idx="1060">
                  <c:v>1855.566</c:v>
                </c:pt>
                <c:pt idx="1061">
                  <c:v>1856.0509999999999</c:v>
                </c:pt>
                <c:pt idx="1062">
                  <c:v>1859.498</c:v>
                </c:pt>
                <c:pt idx="1063">
                  <c:v>1862.3209999999999</c:v>
                </c:pt>
                <c:pt idx="1064">
                  <c:v>1869.0129999999999</c:v>
                </c:pt>
                <c:pt idx="1065">
                  <c:v>1869.491</c:v>
                </c:pt>
                <c:pt idx="1066">
                  <c:v>1874.165</c:v>
                </c:pt>
                <c:pt idx="1067">
                  <c:v>1876.54</c:v>
                </c:pt>
                <c:pt idx="1068">
                  <c:v>1887.4970000000001</c:v>
                </c:pt>
                <c:pt idx="1069">
                  <c:v>1890.155</c:v>
                </c:pt>
                <c:pt idx="1070">
                  <c:v>1896.4</c:v>
                </c:pt>
                <c:pt idx="1071">
                  <c:v>1902.807</c:v>
                </c:pt>
                <c:pt idx="1072">
                  <c:v>1905.942</c:v>
                </c:pt>
                <c:pt idx="1073">
                  <c:v>1906.7180000000001</c:v>
                </c:pt>
                <c:pt idx="1074">
                  <c:v>1910.3309999999999</c:v>
                </c:pt>
                <c:pt idx="1075">
                  <c:v>1914.1739999999998</c:v>
                </c:pt>
                <c:pt idx="1076">
                  <c:v>1918.45</c:v>
                </c:pt>
                <c:pt idx="1077">
                  <c:v>1918.895</c:v>
                </c:pt>
                <c:pt idx="1078">
                  <c:v>1925.116</c:v>
                </c:pt>
                <c:pt idx="1079">
                  <c:v>1930.319</c:v>
                </c:pt>
                <c:pt idx="1080">
                  <c:v>1934.1309999999999</c:v>
                </c:pt>
                <c:pt idx="1081">
                  <c:v>1938</c:v>
                </c:pt>
                <c:pt idx="1082">
                  <c:v>1941.306</c:v>
                </c:pt>
                <c:pt idx="1083">
                  <c:v>1945.71</c:v>
                </c:pt>
                <c:pt idx="1084">
                  <c:v>1954.463</c:v>
                </c:pt>
                <c:pt idx="1085">
                  <c:v>1958.395</c:v>
                </c:pt>
                <c:pt idx="1086">
                  <c:v>1960.8150000000001</c:v>
                </c:pt>
                <c:pt idx="1087">
                  <c:v>1963.3619999999999</c:v>
                </c:pt>
                <c:pt idx="1088">
                  <c:v>1966.5909999999999</c:v>
                </c:pt>
                <c:pt idx="1089">
                  <c:v>1967.0219999999999</c:v>
                </c:pt>
                <c:pt idx="1090">
                  <c:v>1969.4739999999999</c:v>
                </c:pt>
                <c:pt idx="1091">
                  <c:v>1972.5309999999999</c:v>
                </c:pt>
                <c:pt idx="1092">
                  <c:v>1975.587</c:v>
                </c:pt>
                <c:pt idx="1093">
                  <c:v>1978.049</c:v>
                </c:pt>
                <c:pt idx="1094">
                  <c:v>1978.3150000000001</c:v>
                </c:pt>
                <c:pt idx="1095">
                  <c:v>1989.2929999999999</c:v>
                </c:pt>
                <c:pt idx="1096">
                  <c:v>2001.039</c:v>
                </c:pt>
                <c:pt idx="1097">
                  <c:v>2008.4</c:v>
                </c:pt>
                <c:pt idx="1098">
                  <c:v>2010.248</c:v>
                </c:pt>
                <c:pt idx="1099">
                  <c:v>2011.808</c:v>
                </c:pt>
                <c:pt idx="1100">
                  <c:v>2012.4690000000001</c:v>
                </c:pt>
                <c:pt idx="1101">
                  <c:v>2013.519</c:v>
                </c:pt>
                <c:pt idx="1102">
                  <c:v>2014.002</c:v>
                </c:pt>
                <c:pt idx="1103">
                  <c:v>2020.1279999999999</c:v>
                </c:pt>
                <c:pt idx="1104">
                  <c:v>2021.2</c:v>
                </c:pt>
                <c:pt idx="1105">
                  <c:v>2024.8</c:v>
                </c:pt>
                <c:pt idx="1106">
                  <c:v>2029.941</c:v>
                </c:pt>
                <c:pt idx="1107">
                  <c:v>2049.6979999999999</c:v>
                </c:pt>
                <c:pt idx="1108">
                  <c:v>2058.7869999999907</c:v>
                </c:pt>
                <c:pt idx="1109">
                  <c:v>2071.4780000000001</c:v>
                </c:pt>
                <c:pt idx="1110">
                  <c:v>2084.1129999999998</c:v>
                </c:pt>
                <c:pt idx="1111">
                  <c:v>2085.6149999999998</c:v>
                </c:pt>
                <c:pt idx="1112">
                  <c:v>2094.7669999999907</c:v>
                </c:pt>
                <c:pt idx="1113">
                  <c:v>2101.0940000000001</c:v>
                </c:pt>
                <c:pt idx="1114">
                  <c:v>2104.4</c:v>
                </c:pt>
                <c:pt idx="1115">
                  <c:v>2108.7659999999987</c:v>
                </c:pt>
                <c:pt idx="1116">
                  <c:v>2109.6790000000001</c:v>
                </c:pt>
                <c:pt idx="1117">
                  <c:v>2112.0110000000022</c:v>
                </c:pt>
                <c:pt idx="1118">
                  <c:v>2113.4670000000001</c:v>
                </c:pt>
                <c:pt idx="1119">
                  <c:v>2119.3530000000078</c:v>
                </c:pt>
                <c:pt idx="1120">
                  <c:v>2127.8670000000002</c:v>
                </c:pt>
                <c:pt idx="1121">
                  <c:v>2130.069</c:v>
                </c:pt>
                <c:pt idx="1122">
                  <c:v>2136.9749999999999</c:v>
                </c:pt>
                <c:pt idx="1123">
                  <c:v>2144.36</c:v>
                </c:pt>
                <c:pt idx="1124">
                  <c:v>2150.5430000000001</c:v>
                </c:pt>
                <c:pt idx="1125">
                  <c:v>2153.366</c:v>
                </c:pt>
                <c:pt idx="1126">
                  <c:v>2165.8429999999998</c:v>
                </c:pt>
                <c:pt idx="1127">
                  <c:v>2168.4</c:v>
                </c:pt>
                <c:pt idx="1128">
                  <c:v>2184.9899999999998</c:v>
                </c:pt>
                <c:pt idx="1129">
                  <c:v>2197.029</c:v>
                </c:pt>
                <c:pt idx="1130">
                  <c:v>2210.7539999999999</c:v>
                </c:pt>
                <c:pt idx="1131">
                  <c:v>2218.4409999999998</c:v>
                </c:pt>
                <c:pt idx="1132">
                  <c:v>2229.1999999999998</c:v>
                </c:pt>
                <c:pt idx="1133">
                  <c:v>2239.2559999999999</c:v>
                </c:pt>
                <c:pt idx="1134">
                  <c:v>2247.5859999999998</c:v>
                </c:pt>
                <c:pt idx="1135">
                  <c:v>2256.5529999999999</c:v>
                </c:pt>
                <c:pt idx="1136">
                  <c:v>2257.7079999999987</c:v>
                </c:pt>
                <c:pt idx="1137">
                  <c:v>2272.2919999999999</c:v>
                </c:pt>
                <c:pt idx="1138">
                  <c:v>2283.0529999999999</c:v>
                </c:pt>
                <c:pt idx="1139">
                  <c:v>2283.48</c:v>
                </c:pt>
                <c:pt idx="1140">
                  <c:v>2302.9969999999998</c:v>
                </c:pt>
                <c:pt idx="1141">
                  <c:v>2307.3580000000002</c:v>
                </c:pt>
                <c:pt idx="1142">
                  <c:v>2308.386</c:v>
                </c:pt>
                <c:pt idx="1143">
                  <c:v>2312.0540000000001</c:v>
                </c:pt>
                <c:pt idx="1144">
                  <c:v>2341.6669999999917</c:v>
                </c:pt>
                <c:pt idx="1145">
                  <c:v>2345.5140000000001</c:v>
                </c:pt>
                <c:pt idx="1146">
                  <c:v>2348.5920000000001</c:v>
                </c:pt>
                <c:pt idx="1147">
                  <c:v>2351.2089999999907</c:v>
                </c:pt>
                <c:pt idx="1148">
                  <c:v>2356.136</c:v>
                </c:pt>
                <c:pt idx="1149">
                  <c:v>2379.0990000000002</c:v>
                </c:pt>
                <c:pt idx="1150">
                  <c:v>2384.8809999999999</c:v>
                </c:pt>
                <c:pt idx="1151">
                  <c:v>2385.5329999999999</c:v>
                </c:pt>
                <c:pt idx="1152">
                  <c:v>2398.6799999999998</c:v>
                </c:pt>
                <c:pt idx="1153">
                  <c:v>2409.6479999999997</c:v>
                </c:pt>
                <c:pt idx="1154">
                  <c:v>2426.7239999999997</c:v>
                </c:pt>
                <c:pt idx="1155">
                  <c:v>2428.2570000000001</c:v>
                </c:pt>
                <c:pt idx="1156">
                  <c:v>2441.5879999999997</c:v>
                </c:pt>
                <c:pt idx="1157">
                  <c:v>2443.0909999999999</c:v>
                </c:pt>
                <c:pt idx="1158">
                  <c:v>2459.1859999999997</c:v>
                </c:pt>
                <c:pt idx="1159">
                  <c:v>2472.46</c:v>
                </c:pt>
                <c:pt idx="1160">
                  <c:v>2481.88</c:v>
                </c:pt>
                <c:pt idx="1161">
                  <c:v>2485.163</c:v>
                </c:pt>
                <c:pt idx="1162">
                  <c:v>2485.7959999999998</c:v>
                </c:pt>
                <c:pt idx="1163">
                  <c:v>2499.232</c:v>
                </c:pt>
                <c:pt idx="1164">
                  <c:v>2506.3520000000012</c:v>
                </c:pt>
                <c:pt idx="1165">
                  <c:v>2517.681</c:v>
                </c:pt>
                <c:pt idx="1166">
                  <c:v>2522.4989999999998</c:v>
                </c:pt>
                <c:pt idx="1167">
                  <c:v>2527.5859999999998</c:v>
                </c:pt>
                <c:pt idx="1168">
                  <c:v>2536.1149999999998</c:v>
                </c:pt>
                <c:pt idx="1169">
                  <c:v>2540.6529999999998</c:v>
                </c:pt>
                <c:pt idx="1170">
                  <c:v>2565.6759999999999</c:v>
                </c:pt>
                <c:pt idx="1171">
                  <c:v>2585.9380000000001</c:v>
                </c:pt>
                <c:pt idx="1172">
                  <c:v>2590.0520000000001</c:v>
                </c:pt>
                <c:pt idx="1173">
                  <c:v>2591.5079999999998</c:v>
                </c:pt>
                <c:pt idx="1174">
                  <c:v>2593.4740000000002</c:v>
                </c:pt>
                <c:pt idx="1175">
                  <c:v>2594.56</c:v>
                </c:pt>
                <c:pt idx="1176">
                  <c:v>2605.6990000000001</c:v>
                </c:pt>
                <c:pt idx="1177">
                  <c:v>2614.4</c:v>
                </c:pt>
                <c:pt idx="1178">
                  <c:v>2619.6190000000001</c:v>
                </c:pt>
                <c:pt idx="1179">
                  <c:v>2622.614</c:v>
                </c:pt>
                <c:pt idx="1180">
                  <c:v>2626.4879999999998</c:v>
                </c:pt>
                <c:pt idx="1181">
                  <c:v>2633.7359999999999</c:v>
                </c:pt>
                <c:pt idx="1182">
                  <c:v>2673.1790000000001</c:v>
                </c:pt>
                <c:pt idx="1183">
                  <c:v>2680.9760000000001</c:v>
                </c:pt>
                <c:pt idx="1184">
                  <c:v>2694.4180000000001</c:v>
                </c:pt>
                <c:pt idx="1185">
                  <c:v>2696.009</c:v>
                </c:pt>
                <c:pt idx="1186">
                  <c:v>2698.72</c:v>
                </c:pt>
                <c:pt idx="1187">
                  <c:v>2707.5659999999998</c:v>
                </c:pt>
                <c:pt idx="1188">
                  <c:v>2710.0520000000001</c:v>
                </c:pt>
                <c:pt idx="1189">
                  <c:v>2712.2579999999998</c:v>
                </c:pt>
                <c:pt idx="1190">
                  <c:v>2712.7449999999917</c:v>
                </c:pt>
                <c:pt idx="1191">
                  <c:v>2718.7629999999917</c:v>
                </c:pt>
                <c:pt idx="1192">
                  <c:v>2726.7799999999997</c:v>
                </c:pt>
                <c:pt idx="1193">
                  <c:v>2742.1790000000001</c:v>
                </c:pt>
                <c:pt idx="1194">
                  <c:v>2746.4090000000001</c:v>
                </c:pt>
                <c:pt idx="1195">
                  <c:v>2762.9270000000001</c:v>
                </c:pt>
                <c:pt idx="1196">
                  <c:v>2786.9969999999998</c:v>
                </c:pt>
                <c:pt idx="1197">
                  <c:v>2831.53</c:v>
                </c:pt>
                <c:pt idx="1198">
                  <c:v>2839.3609999999999</c:v>
                </c:pt>
                <c:pt idx="1199">
                  <c:v>2849.72</c:v>
                </c:pt>
                <c:pt idx="1200">
                  <c:v>2853.5839999999998</c:v>
                </c:pt>
                <c:pt idx="1201">
                  <c:v>2879.0010000000002</c:v>
                </c:pt>
                <c:pt idx="1202">
                  <c:v>2894.1669999999917</c:v>
                </c:pt>
                <c:pt idx="1203">
                  <c:v>2902.2809999999922</c:v>
                </c:pt>
                <c:pt idx="1204">
                  <c:v>2909.5250000000001</c:v>
                </c:pt>
                <c:pt idx="1205">
                  <c:v>2910.0520000000001</c:v>
                </c:pt>
                <c:pt idx="1206">
                  <c:v>2910.8470000000002</c:v>
                </c:pt>
                <c:pt idx="1207">
                  <c:v>2918.68</c:v>
                </c:pt>
                <c:pt idx="1208">
                  <c:v>2938.4989999999998</c:v>
                </c:pt>
                <c:pt idx="1209">
                  <c:v>2966.4</c:v>
                </c:pt>
                <c:pt idx="1210">
                  <c:v>2967.3240000000001</c:v>
                </c:pt>
                <c:pt idx="1211">
                  <c:v>2973.5030000000002</c:v>
                </c:pt>
                <c:pt idx="1212">
                  <c:v>3021.6990000000001</c:v>
                </c:pt>
                <c:pt idx="1213">
                  <c:v>3027.8120000000022</c:v>
                </c:pt>
                <c:pt idx="1214">
                  <c:v>3029.3240000000001</c:v>
                </c:pt>
                <c:pt idx="1215">
                  <c:v>3045.1479999999997</c:v>
                </c:pt>
                <c:pt idx="1216">
                  <c:v>3051.1550000000002</c:v>
                </c:pt>
                <c:pt idx="1217">
                  <c:v>3057.2539999999999</c:v>
                </c:pt>
                <c:pt idx="1218">
                  <c:v>3058.8440000000001</c:v>
                </c:pt>
                <c:pt idx="1219">
                  <c:v>3062.0729999999999</c:v>
                </c:pt>
                <c:pt idx="1220">
                  <c:v>3068.5520000000001</c:v>
                </c:pt>
                <c:pt idx="1221">
                  <c:v>3088.0070000000001</c:v>
                </c:pt>
                <c:pt idx="1222">
                  <c:v>3090.3330000000078</c:v>
                </c:pt>
                <c:pt idx="1223">
                  <c:v>3091.4929999999999</c:v>
                </c:pt>
                <c:pt idx="1224">
                  <c:v>3116.6120000000001</c:v>
                </c:pt>
                <c:pt idx="1225">
                  <c:v>3125.2219999999998</c:v>
                </c:pt>
                <c:pt idx="1226">
                  <c:v>3126.1959999999999</c:v>
                </c:pt>
                <c:pt idx="1227">
                  <c:v>3126.68</c:v>
                </c:pt>
                <c:pt idx="1228">
                  <c:v>3128.2219999999998</c:v>
                </c:pt>
                <c:pt idx="1229">
                  <c:v>3146.3350000000078</c:v>
                </c:pt>
                <c:pt idx="1230">
                  <c:v>3156.279</c:v>
                </c:pt>
                <c:pt idx="1231">
                  <c:v>3167.2159999999999</c:v>
                </c:pt>
                <c:pt idx="1232">
                  <c:v>3168.6990000000001</c:v>
                </c:pt>
                <c:pt idx="1233">
                  <c:v>3176.25</c:v>
                </c:pt>
                <c:pt idx="1234">
                  <c:v>3185.866</c:v>
                </c:pt>
                <c:pt idx="1235">
                  <c:v>3193.6849999999922</c:v>
                </c:pt>
                <c:pt idx="1236">
                  <c:v>3208.2809999999922</c:v>
                </c:pt>
                <c:pt idx="1237">
                  <c:v>3214.4</c:v>
                </c:pt>
                <c:pt idx="1238">
                  <c:v>3215.0110000000022</c:v>
                </c:pt>
                <c:pt idx="1239">
                  <c:v>3218.7910000000002</c:v>
                </c:pt>
                <c:pt idx="1240">
                  <c:v>3224.2950000000001</c:v>
                </c:pt>
                <c:pt idx="1241">
                  <c:v>3225.42</c:v>
                </c:pt>
                <c:pt idx="1242">
                  <c:v>3227.1190000000001</c:v>
                </c:pt>
                <c:pt idx="1243">
                  <c:v>3234.16</c:v>
                </c:pt>
                <c:pt idx="1244">
                  <c:v>3235.8120000000022</c:v>
                </c:pt>
                <c:pt idx="1245">
                  <c:v>3254.5329999999999</c:v>
                </c:pt>
                <c:pt idx="1246">
                  <c:v>3281.0790000000002</c:v>
                </c:pt>
                <c:pt idx="1247">
                  <c:v>3289.924</c:v>
                </c:pt>
                <c:pt idx="1248">
                  <c:v>3295.1550000000002</c:v>
                </c:pt>
                <c:pt idx="1249">
                  <c:v>3305.6410000000001</c:v>
                </c:pt>
                <c:pt idx="1250">
                  <c:v>3308.1149999999998</c:v>
                </c:pt>
                <c:pt idx="1251">
                  <c:v>3320.3690000000001</c:v>
                </c:pt>
                <c:pt idx="1252">
                  <c:v>3325.9859999999999</c:v>
                </c:pt>
                <c:pt idx="1253">
                  <c:v>3348.6170000000002</c:v>
                </c:pt>
                <c:pt idx="1254">
                  <c:v>3354.2459999999987</c:v>
                </c:pt>
                <c:pt idx="1255">
                  <c:v>3364.29</c:v>
                </c:pt>
                <c:pt idx="1256">
                  <c:v>3364.8730000000078</c:v>
                </c:pt>
                <c:pt idx="1257">
                  <c:v>3366.9949999999999</c:v>
                </c:pt>
                <c:pt idx="1258">
                  <c:v>3369.7889999999893</c:v>
                </c:pt>
                <c:pt idx="1259">
                  <c:v>3399.6559999999999</c:v>
                </c:pt>
                <c:pt idx="1260">
                  <c:v>3413.2139999999999</c:v>
                </c:pt>
                <c:pt idx="1261">
                  <c:v>3438.8440000000001</c:v>
                </c:pt>
                <c:pt idx="1262">
                  <c:v>3449.924</c:v>
                </c:pt>
                <c:pt idx="1263">
                  <c:v>3468.279</c:v>
                </c:pt>
                <c:pt idx="1264">
                  <c:v>3489.0790000000002</c:v>
                </c:pt>
                <c:pt idx="1265">
                  <c:v>3495.569</c:v>
                </c:pt>
                <c:pt idx="1266">
                  <c:v>3530.665</c:v>
                </c:pt>
                <c:pt idx="1267">
                  <c:v>3562.4989999999998</c:v>
                </c:pt>
                <c:pt idx="1268">
                  <c:v>3573.3930000000078</c:v>
                </c:pt>
                <c:pt idx="1269">
                  <c:v>3596.8</c:v>
                </c:pt>
                <c:pt idx="1270">
                  <c:v>3616.3240000000001</c:v>
                </c:pt>
                <c:pt idx="1271">
                  <c:v>3657.924</c:v>
                </c:pt>
                <c:pt idx="1272">
                  <c:v>3663.1149999999998</c:v>
                </c:pt>
                <c:pt idx="1273">
                  <c:v>3664.2910000000002</c:v>
                </c:pt>
                <c:pt idx="1274">
                  <c:v>3667.52</c:v>
                </c:pt>
                <c:pt idx="1275">
                  <c:v>3681.924</c:v>
                </c:pt>
                <c:pt idx="1276">
                  <c:v>3710.3120000000022</c:v>
                </c:pt>
                <c:pt idx="1277">
                  <c:v>3736.3350000000078</c:v>
                </c:pt>
                <c:pt idx="1278">
                  <c:v>3743.4349999999999</c:v>
                </c:pt>
                <c:pt idx="1279">
                  <c:v>3744.7910000000002</c:v>
                </c:pt>
                <c:pt idx="1280">
                  <c:v>3776.6109999999999</c:v>
                </c:pt>
                <c:pt idx="1281">
                  <c:v>3778.4059999999999</c:v>
                </c:pt>
                <c:pt idx="1282">
                  <c:v>3781.3750000000073</c:v>
                </c:pt>
                <c:pt idx="1283">
                  <c:v>3791.9789999999998</c:v>
                </c:pt>
                <c:pt idx="1284">
                  <c:v>3794.3940000000002</c:v>
                </c:pt>
                <c:pt idx="1285">
                  <c:v>3849.7759999999998</c:v>
                </c:pt>
                <c:pt idx="1286">
                  <c:v>3882.067</c:v>
                </c:pt>
                <c:pt idx="1287">
                  <c:v>3917.9250000000002</c:v>
                </c:pt>
                <c:pt idx="1288">
                  <c:v>3926.44</c:v>
                </c:pt>
                <c:pt idx="1289">
                  <c:v>3971.2</c:v>
                </c:pt>
                <c:pt idx="1290">
                  <c:v>3974.29</c:v>
                </c:pt>
                <c:pt idx="1291">
                  <c:v>3976.1</c:v>
                </c:pt>
                <c:pt idx="1292">
                  <c:v>3990.7239999999997</c:v>
                </c:pt>
                <c:pt idx="1293">
                  <c:v>4007.4290000000001</c:v>
                </c:pt>
                <c:pt idx="1294">
                  <c:v>4037.828</c:v>
                </c:pt>
                <c:pt idx="1295">
                  <c:v>4075.5110000000022</c:v>
                </c:pt>
                <c:pt idx="1296">
                  <c:v>4096</c:v>
                </c:pt>
                <c:pt idx="1297">
                  <c:v>4114.3450000000003</c:v>
                </c:pt>
                <c:pt idx="1298">
                  <c:v>4129.8180000000002</c:v>
                </c:pt>
                <c:pt idx="1299">
                  <c:v>4171.0060000000003</c:v>
                </c:pt>
                <c:pt idx="1300">
                  <c:v>4197.7390000000005</c:v>
                </c:pt>
                <c:pt idx="1301">
                  <c:v>4202.1290000000054</c:v>
                </c:pt>
                <c:pt idx="1302">
                  <c:v>4241.4489999999996</c:v>
                </c:pt>
                <c:pt idx="1303">
                  <c:v>4262.4000000000005</c:v>
                </c:pt>
                <c:pt idx="1304">
                  <c:v>4275.6210000000156</c:v>
                </c:pt>
                <c:pt idx="1305">
                  <c:v>4285.8670000000002</c:v>
                </c:pt>
                <c:pt idx="1306">
                  <c:v>4322.0290000000014</c:v>
                </c:pt>
                <c:pt idx="1307">
                  <c:v>4387.2</c:v>
                </c:pt>
                <c:pt idx="1308">
                  <c:v>1.52</c:v>
                </c:pt>
                <c:pt idx="1309">
                  <c:v>3.6</c:v>
                </c:pt>
                <c:pt idx="1310">
                  <c:v>6.0449219999999855</c:v>
                </c:pt>
                <c:pt idx="1311">
                  <c:v>7.76</c:v>
                </c:pt>
                <c:pt idx="1312">
                  <c:v>8.4</c:v>
                </c:pt>
                <c:pt idx="1313">
                  <c:v>12.12082</c:v>
                </c:pt>
                <c:pt idx="1314">
                  <c:v>13.684530000000002</c:v>
                </c:pt>
                <c:pt idx="1315">
                  <c:v>15.753360000000001</c:v>
                </c:pt>
                <c:pt idx="1316">
                  <c:v>21.517769999999999</c:v>
                </c:pt>
                <c:pt idx="1317">
                  <c:v>24.4</c:v>
                </c:pt>
                <c:pt idx="1318">
                  <c:v>28.56</c:v>
                </c:pt>
                <c:pt idx="1319">
                  <c:v>39.459340000000005</c:v>
                </c:pt>
                <c:pt idx="1320">
                  <c:v>40.732580000000013</c:v>
                </c:pt>
                <c:pt idx="1321">
                  <c:v>45.2</c:v>
                </c:pt>
                <c:pt idx="1322">
                  <c:v>46.14602</c:v>
                </c:pt>
                <c:pt idx="1323">
                  <c:v>49.033940000000001</c:v>
                </c:pt>
                <c:pt idx="1324">
                  <c:v>53.52</c:v>
                </c:pt>
                <c:pt idx="1325">
                  <c:v>55.162270000000063</c:v>
                </c:pt>
                <c:pt idx="1326">
                  <c:v>61.100620000000006</c:v>
                </c:pt>
                <c:pt idx="1327">
                  <c:v>69.554760000000002</c:v>
                </c:pt>
                <c:pt idx="1328">
                  <c:v>70.449730000000002</c:v>
                </c:pt>
                <c:pt idx="1329">
                  <c:v>76.400000000000006</c:v>
                </c:pt>
                <c:pt idx="1330">
                  <c:v>81.924030000000002</c:v>
                </c:pt>
                <c:pt idx="1331">
                  <c:v>82.601640000000003</c:v>
                </c:pt>
                <c:pt idx="1332">
                  <c:v>88.769530000000003</c:v>
                </c:pt>
                <c:pt idx="1333">
                  <c:v>94.897960000000026</c:v>
                </c:pt>
                <c:pt idx="1334">
                  <c:v>95.888309999999919</c:v>
                </c:pt>
                <c:pt idx="1335">
                  <c:v>107.6</c:v>
                </c:pt>
                <c:pt idx="1336">
                  <c:v>128.4</c:v>
                </c:pt>
                <c:pt idx="1337">
                  <c:v>132.56</c:v>
                </c:pt>
                <c:pt idx="1338">
                  <c:v>132.96350000000001</c:v>
                </c:pt>
                <c:pt idx="1339">
                  <c:v>134.88500000000045</c:v>
                </c:pt>
                <c:pt idx="1340">
                  <c:v>141.61019999999999</c:v>
                </c:pt>
                <c:pt idx="1341">
                  <c:v>143.88840000000081</c:v>
                </c:pt>
                <c:pt idx="1342">
                  <c:v>149.19999999999999</c:v>
                </c:pt>
                <c:pt idx="1343">
                  <c:v>150.584</c:v>
                </c:pt>
                <c:pt idx="1344">
                  <c:v>151.21749999999997</c:v>
                </c:pt>
                <c:pt idx="1345">
                  <c:v>158.66969999999998</c:v>
                </c:pt>
                <c:pt idx="1346">
                  <c:v>159.06530000000001</c:v>
                </c:pt>
                <c:pt idx="1347">
                  <c:v>160.50700000000001</c:v>
                </c:pt>
                <c:pt idx="1348">
                  <c:v>169.92000000000004</c:v>
                </c:pt>
                <c:pt idx="1349">
                  <c:v>175.23609999999999</c:v>
                </c:pt>
                <c:pt idx="1350">
                  <c:v>187.91800000000001</c:v>
                </c:pt>
                <c:pt idx="1351">
                  <c:v>194.96</c:v>
                </c:pt>
                <c:pt idx="1352">
                  <c:v>196.41349999999997</c:v>
                </c:pt>
                <c:pt idx="1353">
                  <c:v>203.28</c:v>
                </c:pt>
                <c:pt idx="1354">
                  <c:v>203.65540000000001</c:v>
                </c:pt>
                <c:pt idx="1355">
                  <c:v>213.66559999999998</c:v>
                </c:pt>
                <c:pt idx="1356">
                  <c:v>215.68720000000027</c:v>
                </c:pt>
                <c:pt idx="1357">
                  <c:v>216.054</c:v>
                </c:pt>
                <c:pt idx="1358">
                  <c:v>221.35150000000004</c:v>
                </c:pt>
                <c:pt idx="1359">
                  <c:v>229.38210000000063</c:v>
                </c:pt>
                <c:pt idx="1360">
                  <c:v>230.96790000000001</c:v>
                </c:pt>
                <c:pt idx="1361">
                  <c:v>232.38120000000063</c:v>
                </c:pt>
                <c:pt idx="1362">
                  <c:v>232.4</c:v>
                </c:pt>
                <c:pt idx="1363">
                  <c:v>232.88040000000063</c:v>
                </c:pt>
                <c:pt idx="1364">
                  <c:v>255.1953</c:v>
                </c:pt>
                <c:pt idx="1365">
                  <c:v>257.29709999999898</c:v>
                </c:pt>
                <c:pt idx="1366">
                  <c:v>257.36</c:v>
                </c:pt>
                <c:pt idx="1367">
                  <c:v>261.5659</c:v>
                </c:pt>
                <c:pt idx="1368">
                  <c:v>263.06529999999964</c:v>
                </c:pt>
                <c:pt idx="1369">
                  <c:v>265.68</c:v>
                </c:pt>
                <c:pt idx="1370">
                  <c:v>265.84980000000138</c:v>
                </c:pt>
                <c:pt idx="1371">
                  <c:v>274</c:v>
                </c:pt>
                <c:pt idx="1372">
                  <c:v>274.06670000000003</c:v>
                </c:pt>
                <c:pt idx="1373">
                  <c:v>274.90519999999862</c:v>
                </c:pt>
                <c:pt idx="1374">
                  <c:v>274.92179999999848</c:v>
                </c:pt>
                <c:pt idx="1375">
                  <c:v>280.91739999999879</c:v>
                </c:pt>
                <c:pt idx="1376">
                  <c:v>283.4948</c:v>
                </c:pt>
                <c:pt idx="1377">
                  <c:v>285.55410000000001</c:v>
                </c:pt>
                <c:pt idx="1378">
                  <c:v>286.67340000000002</c:v>
                </c:pt>
                <c:pt idx="1379">
                  <c:v>290.64000000000038</c:v>
                </c:pt>
                <c:pt idx="1380">
                  <c:v>297.52140000000003</c:v>
                </c:pt>
                <c:pt idx="1381">
                  <c:v>305.2</c:v>
                </c:pt>
                <c:pt idx="1382">
                  <c:v>307.1875</c:v>
                </c:pt>
                <c:pt idx="1383">
                  <c:v>315.60000000000002</c:v>
                </c:pt>
                <c:pt idx="1384">
                  <c:v>318.38619999999855</c:v>
                </c:pt>
                <c:pt idx="1385">
                  <c:v>322.50479999999999</c:v>
                </c:pt>
                <c:pt idx="1386">
                  <c:v>323.91999999999911</c:v>
                </c:pt>
                <c:pt idx="1387">
                  <c:v>326.52649999999892</c:v>
                </c:pt>
                <c:pt idx="1388">
                  <c:v>327.03280000000001</c:v>
                </c:pt>
                <c:pt idx="1389">
                  <c:v>328.95429999999999</c:v>
                </c:pt>
                <c:pt idx="1390">
                  <c:v>335.38979999999964</c:v>
                </c:pt>
                <c:pt idx="1391">
                  <c:v>336.4</c:v>
                </c:pt>
                <c:pt idx="1392">
                  <c:v>361.36</c:v>
                </c:pt>
                <c:pt idx="1393">
                  <c:v>367.38380000000001</c:v>
                </c:pt>
                <c:pt idx="1394">
                  <c:v>368.34460000000126</c:v>
                </c:pt>
                <c:pt idx="1395">
                  <c:v>370.82129999999898</c:v>
                </c:pt>
                <c:pt idx="1396">
                  <c:v>371.76</c:v>
                </c:pt>
                <c:pt idx="1397">
                  <c:v>378</c:v>
                </c:pt>
                <c:pt idx="1398">
                  <c:v>379.24279999999999</c:v>
                </c:pt>
                <c:pt idx="1399">
                  <c:v>380.38129999999899</c:v>
                </c:pt>
                <c:pt idx="1400">
                  <c:v>382.16</c:v>
                </c:pt>
                <c:pt idx="1401">
                  <c:v>384.24</c:v>
                </c:pt>
                <c:pt idx="1402">
                  <c:v>387.41480000000001</c:v>
                </c:pt>
                <c:pt idx="1403">
                  <c:v>389.58069999999969</c:v>
                </c:pt>
                <c:pt idx="1404">
                  <c:v>390.15390000000002</c:v>
                </c:pt>
                <c:pt idx="1405">
                  <c:v>391.13709999999969</c:v>
                </c:pt>
                <c:pt idx="1406">
                  <c:v>392.20940000000002</c:v>
                </c:pt>
                <c:pt idx="1407">
                  <c:v>392.52029999999911</c:v>
                </c:pt>
                <c:pt idx="1408">
                  <c:v>398.72719999999867</c:v>
                </c:pt>
                <c:pt idx="1409">
                  <c:v>398.8</c:v>
                </c:pt>
                <c:pt idx="1410">
                  <c:v>399.01849999999911</c:v>
                </c:pt>
                <c:pt idx="1411">
                  <c:v>407.03160000000003</c:v>
                </c:pt>
                <c:pt idx="1412">
                  <c:v>408.69560000000001</c:v>
                </c:pt>
                <c:pt idx="1413">
                  <c:v>410.9729999999991</c:v>
                </c:pt>
                <c:pt idx="1414">
                  <c:v>426.66390000000001</c:v>
                </c:pt>
                <c:pt idx="1415">
                  <c:v>427.91039999999867</c:v>
                </c:pt>
                <c:pt idx="1416">
                  <c:v>429.23719999999855</c:v>
                </c:pt>
                <c:pt idx="1417">
                  <c:v>431.38979999999964</c:v>
                </c:pt>
                <c:pt idx="1418">
                  <c:v>432.08</c:v>
                </c:pt>
                <c:pt idx="1419">
                  <c:v>432.73709999999892</c:v>
                </c:pt>
                <c:pt idx="1420">
                  <c:v>440.4</c:v>
                </c:pt>
                <c:pt idx="1421">
                  <c:v>453.21480000000008</c:v>
                </c:pt>
                <c:pt idx="1422">
                  <c:v>456.00240000000002</c:v>
                </c:pt>
                <c:pt idx="1423">
                  <c:v>457.04</c:v>
                </c:pt>
                <c:pt idx="1424">
                  <c:v>457.32440000000008</c:v>
                </c:pt>
                <c:pt idx="1425">
                  <c:v>458.44849999999963</c:v>
                </c:pt>
                <c:pt idx="1426">
                  <c:v>461.2</c:v>
                </c:pt>
                <c:pt idx="1427">
                  <c:v>461.53629999999868</c:v>
                </c:pt>
                <c:pt idx="1428">
                  <c:v>464.3451</c:v>
                </c:pt>
                <c:pt idx="1429">
                  <c:v>466.38389999999993</c:v>
                </c:pt>
                <c:pt idx="1430">
                  <c:v>467.21080000000001</c:v>
                </c:pt>
                <c:pt idx="1431">
                  <c:v>472.88749999999999</c:v>
                </c:pt>
                <c:pt idx="1432">
                  <c:v>473.0652</c:v>
                </c:pt>
                <c:pt idx="1433">
                  <c:v>474.25669999999963</c:v>
                </c:pt>
                <c:pt idx="1434">
                  <c:v>478.90230000000003</c:v>
                </c:pt>
                <c:pt idx="1435">
                  <c:v>478.96589999999969</c:v>
                </c:pt>
                <c:pt idx="1436">
                  <c:v>482</c:v>
                </c:pt>
                <c:pt idx="1437">
                  <c:v>484.66699999999969</c:v>
                </c:pt>
                <c:pt idx="1438">
                  <c:v>486.20589999999999</c:v>
                </c:pt>
                <c:pt idx="1439">
                  <c:v>488.09009999999898</c:v>
                </c:pt>
                <c:pt idx="1440">
                  <c:v>490.32</c:v>
                </c:pt>
                <c:pt idx="1441">
                  <c:v>494.47999999999911</c:v>
                </c:pt>
                <c:pt idx="1442">
                  <c:v>497.84010000000001</c:v>
                </c:pt>
                <c:pt idx="1443">
                  <c:v>504.59009999999898</c:v>
                </c:pt>
                <c:pt idx="1444">
                  <c:v>507.22049999999911</c:v>
                </c:pt>
                <c:pt idx="1445">
                  <c:v>507.99769999999899</c:v>
                </c:pt>
                <c:pt idx="1446">
                  <c:v>515.28000000000054</c:v>
                </c:pt>
                <c:pt idx="1447">
                  <c:v>521.10209999999938</c:v>
                </c:pt>
                <c:pt idx="1448">
                  <c:v>523.6</c:v>
                </c:pt>
                <c:pt idx="1449">
                  <c:v>525.6635</c:v>
                </c:pt>
                <c:pt idx="1450">
                  <c:v>528.60799999999949</c:v>
                </c:pt>
                <c:pt idx="1451">
                  <c:v>528.78800000000228</c:v>
                </c:pt>
                <c:pt idx="1452">
                  <c:v>530.70950000000005</c:v>
                </c:pt>
                <c:pt idx="1453">
                  <c:v>533.58069999999998</c:v>
                </c:pt>
                <c:pt idx="1454">
                  <c:v>534.41380000000004</c:v>
                </c:pt>
                <c:pt idx="1455">
                  <c:v>534.55399999999997</c:v>
                </c:pt>
                <c:pt idx="1456">
                  <c:v>536.13530000000003</c:v>
                </c:pt>
                <c:pt idx="1457">
                  <c:v>539.52319999999997</c:v>
                </c:pt>
                <c:pt idx="1458">
                  <c:v>544.4</c:v>
                </c:pt>
                <c:pt idx="1459">
                  <c:v>546.524</c:v>
                </c:pt>
                <c:pt idx="1460">
                  <c:v>556.88</c:v>
                </c:pt>
                <c:pt idx="1461">
                  <c:v>559.20320000000004</c:v>
                </c:pt>
                <c:pt idx="1462">
                  <c:v>560.32699999999784</c:v>
                </c:pt>
                <c:pt idx="1463">
                  <c:v>561.04</c:v>
                </c:pt>
                <c:pt idx="1464">
                  <c:v>567.97940000000051</c:v>
                </c:pt>
                <c:pt idx="1465">
                  <c:v>569.02890000000002</c:v>
                </c:pt>
                <c:pt idx="1466">
                  <c:v>569.13900000000001</c:v>
                </c:pt>
                <c:pt idx="1467">
                  <c:v>574.077</c:v>
                </c:pt>
                <c:pt idx="1468">
                  <c:v>577.1146</c:v>
                </c:pt>
                <c:pt idx="1469">
                  <c:v>577.13900000000001</c:v>
                </c:pt>
                <c:pt idx="1470">
                  <c:v>579.96389999999997</c:v>
                </c:pt>
                <c:pt idx="1471">
                  <c:v>580.66789999999946</c:v>
                </c:pt>
                <c:pt idx="1472">
                  <c:v>580.94789999999796</c:v>
                </c:pt>
                <c:pt idx="1473">
                  <c:v>581.21830000000193</c:v>
                </c:pt>
                <c:pt idx="1474">
                  <c:v>584.16659999999808</c:v>
                </c:pt>
                <c:pt idx="1475">
                  <c:v>588.35379999999998</c:v>
                </c:pt>
                <c:pt idx="1476">
                  <c:v>592.34059999999783</c:v>
                </c:pt>
                <c:pt idx="1477">
                  <c:v>596.16599999999949</c:v>
                </c:pt>
                <c:pt idx="1478">
                  <c:v>599.66789999999946</c:v>
                </c:pt>
                <c:pt idx="1479">
                  <c:v>600.46449999999948</c:v>
                </c:pt>
                <c:pt idx="1480">
                  <c:v>601.33749999999748</c:v>
                </c:pt>
                <c:pt idx="1481">
                  <c:v>603.59519999999998</c:v>
                </c:pt>
                <c:pt idx="1482">
                  <c:v>606.79999999999995</c:v>
                </c:pt>
                <c:pt idx="1483">
                  <c:v>616.65229999999758</c:v>
                </c:pt>
                <c:pt idx="1484">
                  <c:v>617.17600000000004</c:v>
                </c:pt>
                <c:pt idx="1485">
                  <c:v>620.29580000000055</c:v>
                </c:pt>
                <c:pt idx="1486">
                  <c:v>623.90119999999808</c:v>
                </c:pt>
                <c:pt idx="1487">
                  <c:v>627.85689999999784</c:v>
                </c:pt>
                <c:pt idx="1488">
                  <c:v>635.38940000000002</c:v>
                </c:pt>
                <c:pt idx="1489">
                  <c:v>635.96589999999946</c:v>
                </c:pt>
                <c:pt idx="1490">
                  <c:v>639.77590000000055</c:v>
                </c:pt>
                <c:pt idx="1491">
                  <c:v>640.08000000000004</c:v>
                </c:pt>
                <c:pt idx="1492">
                  <c:v>644.24</c:v>
                </c:pt>
                <c:pt idx="1493">
                  <c:v>646.95889999999997</c:v>
                </c:pt>
                <c:pt idx="1494">
                  <c:v>648.4</c:v>
                </c:pt>
                <c:pt idx="1495">
                  <c:v>648.49249999999938</c:v>
                </c:pt>
                <c:pt idx="1496">
                  <c:v>649.54789999999946</c:v>
                </c:pt>
                <c:pt idx="1497">
                  <c:v>655.41759999999783</c:v>
                </c:pt>
                <c:pt idx="1498">
                  <c:v>659.88009999999997</c:v>
                </c:pt>
                <c:pt idx="1499">
                  <c:v>660.88</c:v>
                </c:pt>
                <c:pt idx="1500">
                  <c:v>662.41129999999771</c:v>
                </c:pt>
                <c:pt idx="1501">
                  <c:v>665.04</c:v>
                </c:pt>
                <c:pt idx="1502">
                  <c:v>665.21299999999997</c:v>
                </c:pt>
                <c:pt idx="1503">
                  <c:v>666.19150000000002</c:v>
                </c:pt>
                <c:pt idx="1504">
                  <c:v>669.2</c:v>
                </c:pt>
                <c:pt idx="1505">
                  <c:v>672.29259999999999</c:v>
                </c:pt>
                <c:pt idx="1506">
                  <c:v>681.5453</c:v>
                </c:pt>
                <c:pt idx="1507">
                  <c:v>682.74630000000002</c:v>
                </c:pt>
                <c:pt idx="1508">
                  <c:v>686.40419999999949</c:v>
                </c:pt>
                <c:pt idx="1509">
                  <c:v>694.0865</c:v>
                </c:pt>
                <c:pt idx="1510">
                  <c:v>694.82389999999998</c:v>
                </c:pt>
                <c:pt idx="1511">
                  <c:v>702.48</c:v>
                </c:pt>
                <c:pt idx="1512">
                  <c:v>710.8</c:v>
                </c:pt>
                <c:pt idx="1513">
                  <c:v>727.8809</c:v>
                </c:pt>
                <c:pt idx="1514">
                  <c:v>730.56459999999947</c:v>
                </c:pt>
                <c:pt idx="1515">
                  <c:v>732.50159999999948</c:v>
                </c:pt>
                <c:pt idx="1516">
                  <c:v>734.45639999999946</c:v>
                </c:pt>
                <c:pt idx="1517">
                  <c:v>739.22519999999997</c:v>
                </c:pt>
                <c:pt idx="1518">
                  <c:v>740.85279999999796</c:v>
                </c:pt>
                <c:pt idx="1519">
                  <c:v>742.13279999999997</c:v>
                </c:pt>
                <c:pt idx="1520">
                  <c:v>745.24400000000003</c:v>
                </c:pt>
                <c:pt idx="1521">
                  <c:v>750.84949999999947</c:v>
                </c:pt>
                <c:pt idx="1522">
                  <c:v>751.10749999999996</c:v>
                </c:pt>
                <c:pt idx="1523">
                  <c:v>760.94209999999759</c:v>
                </c:pt>
                <c:pt idx="1524">
                  <c:v>761.28689999999995</c:v>
                </c:pt>
                <c:pt idx="1525">
                  <c:v>763.20830000000217</c:v>
                </c:pt>
                <c:pt idx="1526">
                  <c:v>768.4</c:v>
                </c:pt>
                <c:pt idx="1527">
                  <c:v>769.53909999999996</c:v>
                </c:pt>
                <c:pt idx="1528">
                  <c:v>771.24770000000001</c:v>
                </c:pt>
                <c:pt idx="1529">
                  <c:v>773.2</c:v>
                </c:pt>
                <c:pt idx="1530">
                  <c:v>781.75829999999996</c:v>
                </c:pt>
                <c:pt idx="1531">
                  <c:v>783.38390000000004</c:v>
                </c:pt>
                <c:pt idx="1532">
                  <c:v>790.10900000000004</c:v>
                </c:pt>
                <c:pt idx="1533">
                  <c:v>794</c:v>
                </c:pt>
                <c:pt idx="1534">
                  <c:v>794.56370000000004</c:v>
                </c:pt>
                <c:pt idx="1535">
                  <c:v>796.12400000000002</c:v>
                </c:pt>
                <c:pt idx="1536">
                  <c:v>797.33939999999996</c:v>
                </c:pt>
                <c:pt idx="1537">
                  <c:v>799.71640000000002</c:v>
                </c:pt>
                <c:pt idx="1538">
                  <c:v>799.83539999999948</c:v>
                </c:pt>
                <c:pt idx="1539">
                  <c:v>809.32370000000003</c:v>
                </c:pt>
                <c:pt idx="1540">
                  <c:v>810.97469999999998</c:v>
                </c:pt>
                <c:pt idx="1541">
                  <c:v>814.8</c:v>
                </c:pt>
                <c:pt idx="1542">
                  <c:v>815.31109999999808</c:v>
                </c:pt>
                <c:pt idx="1543">
                  <c:v>820.90159999999946</c:v>
                </c:pt>
                <c:pt idx="1544">
                  <c:v>827.25310000000002</c:v>
                </c:pt>
                <c:pt idx="1545">
                  <c:v>831.60450000000003</c:v>
                </c:pt>
                <c:pt idx="1546">
                  <c:v>832.28340000000264</c:v>
                </c:pt>
                <c:pt idx="1547">
                  <c:v>838.14589999999998</c:v>
                </c:pt>
                <c:pt idx="1548">
                  <c:v>839.17800000000193</c:v>
                </c:pt>
                <c:pt idx="1549">
                  <c:v>839.39390000000003</c:v>
                </c:pt>
                <c:pt idx="1550">
                  <c:v>857.36069999999722</c:v>
                </c:pt>
                <c:pt idx="1551">
                  <c:v>866.18460000000005</c:v>
                </c:pt>
                <c:pt idx="1552">
                  <c:v>869.66430000000003</c:v>
                </c:pt>
                <c:pt idx="1553">
                  <c:v>870.58190000000002</c:v>
                </c:pt>
                <c:pt idx="1554">
                  <c:v>875.82839999999999</c:v>
                </c:pt>
                <c:pt idx="1555">
                  <c:v>875.98569999999938</c:v>
                </c:pt>
                <c:pt idx="1556">
                  <c:v>883.88119999999947</c:v>
                </c:pt>
                <c:pt idx="1557">
                  <c:v>889.06519999999796</c:v>
                </c:pt>
                <c:pt idx="1558">
                  <c:v>889.50509999999997</c:v>
                </c:pt>
                <c:pt idx="1559">
                  <c:v>889.97940000000051</c:v>
                </c:pt>
                <c:pt idx="1560">
                  <c:v>897.86039999999946</c:v>
                </c:pt>
                <c:pt idx="1561">
                  <c:v>898</c:v>
                </c:pt>
                <c:pt idx="1562">
                  <c:v>898.63289999999949</c:v>
                </c:pt>
                <c:pt idx="1563">
                  <c:v>901.71340000000055</c:v>
                </c:pt>
                <c:pt idx="1564">
                  <c:v>904.22709999999938</c:v>
                </c:pt>
                <c:pt idx="1565">
                  <c:v>906.11389999999994</c:v>
                </c:pt>
                <c:pt idx="1566">
                  <c:v>906.31999999999948</c:v>
                </c:pt>
                <c:pt idx="1567">
                  <c:v>913.89070000000004</c:v>
                </c:pt>
                <c:pt idx="1568">
                  <c:v>917.24950000000001</c:v>
                </c:pt>
                <c:pt idx="1569">
                  <c:v>923.11850000000004</c:v>
                </c:pt>
                <c:pt idx="1570">
                  <c:v>927.49469999999997</c:v>
                </c:pt>
                <c:pt idx="1571">
                  <c:v>931.28000000000054</c:v>
                </c:pt>
                <c:pt idx="1572">
                  <c:v>936.91430000000003</c:v>
                </c:pt>
                <c:pt idx="1573">
                  <c:v>939.6</c:v>
                </c:pt>
                <c:pt idx="1574">
                  <c:v>942.70640000000003</c:v>
                </c:pt>
                <c:pt idx="1575">
                  <c:v>942.86969999999758</c:v>
                </c:pt>
                <c:pt idx="1576">
                  <c:v>952.60730000000001</c:v>
                </c:pt>
                <c:pt idx="1577">
                  <c:v>953.43470000000002</c:v>
                </c:pt>
                <c:pt idx="1578">
                  <c:v>960.4</c:v>
                </c:pt>
                <c:pt idx="1579">
                  <c:v>963.08299999999997</c:v>
                </c:pt>
                <c:pt idx="1580">
                  <c:v>968.03639999999996</c:v>
                </c:pt>
                <c:pt idx="1581">
                  <c:v>968.4</c:v>
                </c:pt>
                <c:pt idx="1582">
                  <c:v>980.49689999999998</c:v>
                </c:pt>
                <c:pt idx="1583">
                  <c:v>981.2</c:v>
                </c:pt>
                <c:pt idx="1584">
                  <c:v>981.36449999999809</c:v>
                </c:pt>
                <c:pt idx="1585">
                  <c:v>998.00450000000001</c:v>
                </c:pt>
                <c:pt idx="1586">
                  <c:v>1001.472</c:v>
                </c:pt>
                <c:pt idx="1587">
                  <c:v>1005.626</c:v>
                </c:pt>
                <c:pt idx="1588">
                  <c:v>1010.3199999999994</c:v>
                </c:pt>
                <c:pt idx="1589">
                  <c:v>1016.25</c:v>
                </c:pt>
                <c:pt idx="1590">
                  <c:v>1023.6980000000005</c:v>
                </c:pt>
                <c:pt idx="1591">
                  <c:v>1031.6689999999999</c:v>
                </c:pt>
                <c:pt idx="1592">
                  <c:v>1034.463</c:v>
                </c:pt>
                <c:pt idx="1593">
                  <c:v>1035.098</c:v>
                </c:pt>
                <c:pt idx="1594">
                  <c:v>1043.463</c:v>
                </c:pt>
                <c:pt idx="1595">
                  <c:v>1045.7170000000001</c:v>
                </c:pt>
                <c:pt idx="1596">
                  <c:v>1048.4000000000001</c:v>
                </c:pt>
                <c:pt idx="1597">
                  <c:v>1048.6859999999999</c:v>
                </c:pt>
                <c:pt idx="1598">
                  <c:v>1049.509</c:v>
                </c:pt>
                <c:pt idx="1599">
                  <c:v>1050.6699999999998</c:v>
                </c:pt>
                <c:pt idx="1600">
                  <c:v>1051.808</c:v>
                </c:pt>
                <c:pt idx="1601">
                  <c:v>1060.24</c:v>
                </c:pt>
                <c:pt idx="1602">
                  <c:v>1064.4000000000001</c:v>
                </c:pt>
                <c:pt idx="1603">
                  <c:v>1065.749</c:v>
                </c:pt>
                <c:pt idx="1604">
                  <c:v>1077.829</c:v>
                </c:pt>
                <c:pt idx="1605">
                  <c:v>1082.797</c:v>
                </c:pt>
                <c:pt idx="1606">
                  <c:v>1086.0939999999998</c:v>
                </c:pt>
                <c:pt idx="1607">
                  <c:v>1087.2839999999999</c:v>
                </c:pt>
                <c:pt idx="1608">
                  <c:v>1088.4000000000001</c:v>
                </c:pt>
                <c:pt idx="1609">
                  <c:v>1104.4490000000001</c:v>
                </c:pt>
                <c:pt idx="1610">
                  <c:v>1106.752</c:v>
                </c:pt>
                <c:pt idx="1611">
                  <c:v>1107.1529999999998</c:v>
                </c:pt>
                <c:pt idx="1612">
                  <c:v>1115.0929999999998</c:v>
                </c:pt>
                <c:pt idx="1613">
                  <c:v>1116.8629999999998</c:v>
                </c:pt>
                <c:pt idx="1614">
                  <c:v>1120.479</c:v>
                </c:pt>
                <c:pt idx="1615">
                  <c:v>1121.578</c:v>
                </c:pt>
                <c:pt idx="1616">
                  <c:v>1127.202</c:v>
                </c:pt>
                <c:pt idx="1617">
                  <c:v>1132.001</c:v>
                </c:pt>
                <c:pt idx="1618">
                  <c:v>1134.912</c:v>
                </c:pt>
                <c:pt idx="1619">
                  <c:v>1136.6559999999999</c:v>
                </c:pt>
                <c:pt idx="1620">
                  <c:v>1138.338</c:v>
                </c:pt>
                <c:pt idx="1621">
                  <c:v>1145.2260000000001</c:v>
                </c:pt>
                <c:pt idx="1622">
                  <c:v>1145.5819999999999</c:v>
                </c:pt>
                <c:pt idx="1623">
                  <c:v>1165.627</c:v>
                </c:pt>
                <c:pt idx="1624">
                  <c:v>1167.115</c:v>
                </c:pt>
                <c:pt idx="1625">
                  <c:v>1168.27</c:v>
                </c:pt>
                <c:pt idx="1626">
                  <c:v>1168.4000000000001</c:v>
                </c:pt>
                <c:pt idx="1627">
                  <c:v>1169.3409999999999</c:v>
                </c:pt>
                <c:pt idx="1628">
                  <c:v>1173.4939999999999</c:v>
                </c:pt>
                <c:pt idx="1629">
                  <c:v>1178.511</c:v>
                </c:pt>
                <c:pt idx="1630">
                  <c:v>1179.33</c:v>
                </c:pt>
                <c:pt idx="1631">
                  <c:v>1180.857</c:v>
                </c:pt>
                <c:pt idx="1632">
                  <c:v>1183.3709999999999</c:v>
                </c:pt>
                <c:pt idx="1633">
                  <c:v>1185.463</c:v>
                </c:pt>
                <c:pt idx="1634">
                  <c:v>1189.2</c:v>
                </c:pt>
                <c:pt idx="1635">
                  <c:v>1189.712</c:v>
                </c:pt>
                <c:pt idx="1636">
                  <c:v>1194.5929999999998</c:v>
                </c:pt>
                <c:pt idx="1637">
                  <c:v>1194.8639999999998</c:v>
                </c:pt>
                <c:pt idx="1638">
                  <c:v>1198.83</c:v>
                </c:pt>
                <c:pt idx="1639">
                  <c:v>1200.345</c:v>
                </c:pt>
                <c:pt idx="1640">
                  <c:v>1202.865</c:v>
                </c:pt>
                <c:pt idx="1641">
                  <c:v>1206.318</c:v>
                </c:pt>
                <c:pt idx="1642">
                  <c:v>1207.4490000000001</c:v>
                </c:pt>
                <c:pt idx="1643">
                  <c:v>1207.6909999999998</c:v>
                </c:pt>
                <c:pt idx="1644">
                  <c:v>1208.991</c:v>
                </c:pt>
                <c:pt idx="1645">
                  <c:v>1209.6229999999998</c:v>
                </c:pt>
                <c:pt idx="1646">
                  <c:v>1210.646</c:v>
                </c:pt>
                <c:pt idx="1647">
                  <c:v>1210.895</c:v>
                </c:pt>
                <c:pt idx="1648">
                  <c:v>1213.7660000000001</c:v>
                </c:pt>
                <c:pt idx="1649">
                  <c:v>1215.9480000000001</c:v>
                </c:pt>
                <c:pt idx="1650">
                  <c:v>1219.9870000000001</c:v>
                </c:pt>
                <c:pt idx="1651">
                  <c:v>1221.627</c:v>
                </c:pt>
                <c:pt idx="1652">
                  <c:v>1223.8869999999999</c:v>
                </c:pt>
                <c:pt idx="1653">
                  <c:v>1227.6759999999999</c:v>
                </c:pt>
                <c:pt idx="1654">
                  <c:v>1228.336</c:v>
                </c:pt>
                <c:pt idx="1655">
                  <c:v>1235.2650000000001</c:v>
                </c:pt>
                <c:pt idx="1656">
                  <c:v>1237.2650000000001</c:v>
                </c:pt>
                <c:pt idx="1657">
                  <c:v>1248.7049999999999</c:v>
                </c:pt>
                <c:pt idx="1658">
                  <c:v>1250.046</c:v>
                </c:pt>
                <c:pt idx="1659">
                  <c:v>1254.9390000000001</c:v>
                </c:pt>
                <c:pt idx="1660">
                  <c:v>1255.443</c:v>
                </c:pt>
                <c:pt idx="1661">
                  <c:v>1259.2539999999999</c:v>
                </c:pt>
                <c:pt idx="1662">
                  <c:v>1264.7550000000001</c:v>
                </c:pt>
                <c:pt idx="1663">
                  <c:v>1269.518</c:v>
                </c:pt>
                <c:pt idx="1664">
                  <c:v>1270.8699999999999</c:v>
                </c:pt>
                <c:pt idx="1665">
                  <c:v>1272.4000000000001</c:v>
                </c:pt>
                <c:pt idx="1666">
                  <c:v>1276.569</c:v>
                </c:pt>
                <c:pt idx="1667">
                  <c:v>1282.9760000000001</c:v>
                </c:pt>
                <c:pt idx="1668">
                  <c:v>1286.72</c:v>
                </c:pt>
                <c:pt idx="1669">
                  <c:v>1293.8869999999999</c:v>
                </c:pt>
                <c:pt idx="1670">
                  <c:v>1295.317</c:v>
                </c:pt>
                <c:pt idx="1671">
                  <c:v>1296.539</c:v>
                </c:pt>
                <c:pt idx="1672">
                  <c:v>1296.8229999999999</c:v>
                </c:pt>
                <c:pt idx="1673">
                  <c:v>1301.1949999999956</c:v>
                </c:pt>
                <c:pt idx="1674">
                  <c:v>1302.1829999999998</c:v>
                </c:pt>
                <c:pt idx="1675">
                  <c:v>1307.963</c:v>
                </c:pt>
                <c:pt idx="1676">
                  <c:v>1315.2070000000001</c:v>
                </c:pt>
                <c:pt idx="1677">
                  <c:v>1318.8419999999999</c:v>
                </c:pt>
                <c:pt idx="1678">
                  <c:v>1320.6859999999999</c:v>
                </c:pt>
                <c:pt idx="1679">
                  <c:v>1334.2090000000001</c:v>
                </c:pt>
                <c:pt idx="1680">
                  <c:v>1336.9170000000001</c:v>
                </c:pt>
                <c:pt idx="1681">
                  <c:v>1338.944</c:v>
                </c:pt>
                <c:pt idx="1682">
                  <c:v>1339.3619999999999</c:v>
                </c:pt>
                <c:pt idx="1683">
                  <c:v>1339.74</c:v>
                </c:pt>
                <c:pt idx="1684">
                  <c:v>1345.27</c:v>
                </c:pt>
                <c:pt idx="1685">
                  <c:v>1347.4560000000001</c:v>
                </c:pt>
                <c:pt idx="1686">
                  <c:v>1348.1699999999998</c:v>
                </c:pt>
                <c:pt idx="1687">
                  <c:v>1348.578</c:v>
                </c:pt>
                <c:pt idx="1688">
                  <c:v>1351.8819999999998</c:v>
                </c:pt>
                <c:pt idx="1689">
                  <c:v>1352.2160000000001</c:v>
                </c:pt>
                <c:pt idx="1690">
                  <c:v>1353.2639999999999</c:v>
                </c:pt>
                <c:pt idx="1691">
                  <c:v>1368.4</c:v>
                </c:pt>
                <c:pt idx="1692">
                  <c:v>1373.482</c:v>
                </c:pt>
                <c:pt idx="1693">
                  <c:v>1382.3799999999999</c:v>
                </c:pt>
                <c:pt idx="1694">
                  <c:v>1383.4070000000011</c:v>
                </c:pt>
                <c:pt idx="1695">
                  <c:v>1386.7460000000001</c:v>
                </c:pt>
                <c:pt idx="1696">
                  <c:v>1390.7560000000001</c:v>
                </c:pt>
                <c:pt idx="1697">
                  <c:v>1396.098</c:v>
                </c:pt>
                <c:pt idx="1698">
                  <c:v>1397.2</c:v>
                </c:pt>
                <c:pt idx="1699">
                  <c:v>1402.136</c:v>
                </c:pt>
                <c:pt idx="1700">
                  <c:v>1402.605</c:v>
                </c:pt>
                <c:pt idx="1701">
                  <c:v>1411.45</c:v>
                </c:pt>
                <c:pt idx="1702">
                  <c:v>1413.3939999999998</c:v>
                </c:pt>
                <c:pt idx="1703">
                  <c:v>1418</c:v>
                </c:pt>
                <c:pt idx="1704">
                  <c:v>1418.6949999999956</c:v>
                </c:pt>
                <c:pt idx="1705">
                  <c:v>1419.2850000000001</c:v>
                </c:pt>
                <c:pt idx="1706">
                  <c:v>1420.078</c:v>
                </c:pt>
                <c:pt idx="1707">
                  <c:v>1421.096</c:v>
                </c:pt>
                <c:pt idx="1708">
                  <c:v>1424.1969999999999</c:v>
                </c:pt>
                <c:pt idx="1709">
                  <c:v>1433.8039999999999</c:v>
                </c:pt>
                <c:pt idx="1710">
                  <c:v>1437.6979999999999</c:v>
                </c:pt>
                <c:pt idx="1711">
                  <c:v>1438.8</c:v>
                </c:pt>
                <c:pt idx="1712">
                  <c:v>1440.326</c:v>
                </c:pt>
                <c:pt idx="1713">
                  <c:v>1442.1969999999999</c:v>
                </c:pt>
                <c:pt idx="1714">
                  <c:v>1442.5060000000001</c:v>
                </c:pt>
                <c:pt idx="1715">
                  <c:v>1444.8939999999998</c:v>
                </c:pt>
                <c:pt idx="1716">
                  <c:v>1448.4</c:v>
                </c:pt>
                <c:pt idx="1717">
                  <c:v>1450.4190000000001</c:v>
                </c:pt>
                <c:pt idx="1718">
                  <c:v>1454.6909999999998</c:v>
                </c:pt>
                <c:pt idx="1719">
                  <c:v>1455.424</c:v>
                </c:pt>
                <c:pt idx="1720">
                  <c:v>1459.3619999999999</c:v>
                </c:pt>
                <c:pt idx="1721">
                  <c:v>1467.92</c:v>
                </c:pt>
                <c:pt idx="1722">
                  <c:v>1469.556</c:v>
                </c:pt>
                <c:pt idx="1723">
                  <c:v>1473.6019999999999</c:v>
                </c:pt>
                <c:pt idx="1724">
                  <c:v>1481.8409999999999</c:v>
                </c:pt>
                <c:pt idx="1725">
                  <c:v>1484.962</c:v>
                </c:pt>
                <c:pt idx="1726">
                  <c:v>1490.9770000000001</c:v>
                </c:pt>
                <c:pt idx="1727">
                  <c:v>1509.52</c:v>
                </c:pt>
                <c:pt idx="1728">
                  <c:v>1517.2370000000001</c:v>
                </c:pt>
                <c:pt idx="1729">
                  <c:v>1517.309</c:v>
                </c:pt>
                <c:pt idx="1730">
                  <c:v>1521.828</c:v>
                </c:pt>
                <c:pt idx="1731">
                  <c:v>1524.768</c:v>
                </c:pt>
                <c:pt idx="1732">
                  <c:v>1526.2829999999999</c:v>
                </c:pt>
                <c:pt idx="1733">
                  <c:v>1528.4</c:v>
                </c:pt>
                <c:pt idx="1734">
                  <c:v>1529.847</c:v>
                </c:pt>
                <c:pt idx="1735">
                  <c:v>1529.8779999999999</c:v>
                </c:pt>
                <c:pt idx="1736">
                  <c:v>1532.729</c:v>
                </c:pt>
                <c:pt idx="1737">
                  <c:v>1537.5639999999999</c:v>
                </c:pt>
                <c:pt idx="1738">
                  <c:v>1537.818</c:v>
                </c:pt>
                <c:pt idx="1739">
                  <c:v>1540.9180000000001</c:v>
                </c:pt>
                <c:pt idx="1740">
                  <c:v>1541.4190000000001</c:v>
                </c:pt>
                <c:pt idx="1741">
                  <c:v>1545.568</c:v>
                </c:pt>
                <c:pt idx="1742">
                  <c:v>1547.3619999999999</c:v>
                </c:pt>
                <c:pt idx="1743">
                  <c:v>1554.7329999999999</c:v>
                </c:pt>
                <c:pt idx="1744">
                  <c:v>1558.953</c:v>
                </c:pt>
                <c:pt idx="1745">
                  <c:v>1561.7460000000001</c:v>
                </c:pt>
                <c:pt idx="1746">
                  <c:v>1563.9</c:v>
                </c:pt>
                <c:pt idx="1747">
                  <c:v>1566.3679999999999</c:v>
                </c:pt>
                <c:pt idx="1748">
                  <c:v>1567.4150000000011</c:v>
                </c:pt>
                <c:pt idx="1749">
                  <c:v>1567.4270000000001</c:v>
                </c:pt>
                <c:pt idx="1750">
                  <c:v>1571.2760000000001</c:v>
                </c:pt>
                <c:pt idx="1751">
                  <c:v>1575.327</c:v>
                </c:pt>
                <c:pt idx="1752">
                  <c:v>1584.1949999999956</c:v>
                </c:pt>
                <c:pt idx="1753">
                  <c:v>1584.4</c:v>
                </c:pt>
                <c:pt idx="1754">
                  <c:v>1584.53</c:v>
                </c:pt>
                <c:pt idx="1755">
                  <c:v>1585.646</c:v>
                </c:pt>
                <c:pt idx="1756">
                  <c:v>1589.558</c:v>
                </c:pt>
                <c:pt idx="1757">
                  <c:v>1593.8519999999999</c:v>
                </c:pt>
                <c:pt idx="1758">
                  <c:v>1599.7570000000001</c:v>
                </c:pt>
                <c:pt idx="1759">
                  <c:v>1600.1969999999999</c:v>
                </c:pt>
                <c:pt idx="1760">
                  <c:v>1601.461</c:v>
                </c:pt>
                <c:pt idx="1761">
                  <c:v>1605.2</c:v>
                </c:pt>
                <c:pt idx="1762">
                  <c:v>1606.7370000000001</c:v>
                </c:pt>
                <c:pt idx="1763">
                  <c:v>1607.9680000000001</c:v>
                </c:pt>
                <c:pt idx="1764">
                  <c:v>1608.4</c:v>
                </c:pt>
                <c:pt idx="1765">
                  <c:v>1609.376</c:v>
                </c:pt>
                <c:pt idx="1766">
                  <c:v>1614.73</c:v>
                </c:pt>
                <c:pt idx="1767">
                  <c:v>1624.268</c:v>
                </c:pt>
                <c:pt idx="1768">
                  <c:v>1625.952</c:v>
                </c:pt>
                <c:pt idx="1769">
                  <c:v>1626.3909999999998</c:v>
                </c:pt>
                <c:pt idx="1770">
                  <c:v>1631.0719999999999</c:v>
                </c:pt>
                <c:pt idx="1771">
                  <c:v>1631.269</c:v>
                </c:pt>
                <c:pt idx="1772">
                  <c:v>1632.751</c:v>
                </c:pt>
                <c:pt idx="1773">
                  <c:v>1634.1189999999999</c:v>
                </c:pt>
                <c:pt idx="1774">
                  <c:v>1639.7249999999999</c:v>
                </c:pt>
                <c:pt idx="1775">
                  <c:v>1641.924</c:v>
                </c:pt>
                <c:pt idx="1776">
                  <c:v>1644.396</c:v>
                </c:pt>
                <c:pt idx="1777">
                  <c:v>1646.77</c:v>
                </c:pt>
                <c:pt idx="1778">
                  <c:v>1647.9290000000001</c:v>
                </c:pt>
                <c:pt idx="1779">
                  <c:v>1648.827</c:v>
                </c:pt>
                <c:pt idx="1780">
                  <c:v>1655.6799999999998</c:v>
                </c:pt>
                <c:pt idx="1781">
                  <c:v>1659.923</c:v>
                </c:pt>
                <c:pt idx="1782">
                  <c:v>1664.527</c:v>
                </c:pt>
                <c:pt idx="1783">
                  <c:v>1678.875</c:v>
                </c:pt>
                <c:pt idx="1784">
                  <c:v>1682.3629999999998</c:v>
                </c:pt>
                <c:pt idx="1785">
                  <c:v>1682.8919999999998</c:v>
                </c:pt>
                <c:pt idx="1786">
                  <c:v>1687.461</c:v>
                </c:pt>
                <c:pt idx="1787">
                  <c:v>1688.4</c:v>
                </c:pt>
                <c:pt idx="1788">
                  <c:v>1692.2180000000001</c:v>
                </c:pt>
                <c:pt idx="1789">
                  <c:v>1698.0170000000001</c:v>
                </c:pt>
                <c:pt idx="1790">
                  <c:v>1702.5929999999998</c:v>
                </c:pt>
                <c:pt idx="1791">
                  <c:v>1708.576</c:v>
                </c:pt>
                <c:pt idx="1792">
                  <c:v>1709.6569999999999</c:v>
                </c:pt>
                <c:pt idx="1793">
                  <c:v>1717.021</c:v>
                </c:pt>
                <c:pt idx="1794">
                  <c:v>1717.4290000000001</c:v>
                </c:pt>
                <c:pt idx="1795">
                  <c:v>1719.8739999999998</c:v>
                </c:pt>
                <c:pt idx="1796">
                  <c:v>1720.2149999999999</c:v>
                </c:pt>
                <c:pt idx="1797">
                  <c:v>1722.0260000000001</c:v>
                </c:pt>
                <c:pt idx="1798">
                  <c:v>1730.1229999999998</c:v>
                </c:pt>
                <c:pt idx="1799">
                  <c:v>1734.627</c:v>
                </c:pt>
                <c:pt idx="1800">
                  <c:v>1746.432</c:v>
                </c:pt>
                <c:pt idx="1801">
                  <c:v>1751.5119999999999</c:v>
                </c:pt>
                <c:pt idx="1802">
                  <c:v>1751.6939999999956</c:v>
                </c:pt>
                <c:pt idx="1803">
                  <c:v>1753.7060000000001</c:v>
                </c:pt>
                <c:pt idx="1804">
                  <c:v>1760.6009999999999</c:v>
                </c:pt>
                <c:pt idx="1805">
                  <c:v>1761.4739999999999</c:v>
                </c:pt>
                <c:pt idx="1806">
                  <c:v>1765.009</c:v>
                </c:pt>
                <c:pt idx="1807">
                  <c:v>1768.4</c:v>
                </c:pt>
                <c:pt idx="1808">
                  <c:v>1768.8629999999998</c:v>
                </c:pt>
                <c:pt idx="1809">
                  <c:v>1770.0629999999999</c:v>
                </c:pt>
                <c:pt idx="1810">
                  <c:v>1773.4380000000001</c:v>
                </c:pt>
                <c:pt idx="1811">
                  <c:v>1776.35</c:v>
                </c:pt>
                <c:pt idx="1812">
                  <c:v>1776.867</c:v>
                </c:pt>
                <c:pt idx="1813">
                  <c:v>1783.576</c:v>
                </c:pt>
                <c:pt idx="1814">
                  <c:v>1785.239</c:v>
                </c:pt>
                <c:pt idx="1815">
                  <c:v>1785.4349999999999</c:v>
                </c:pt>
                <c:pt idx="1816">
                  <c:v>1787.6079999999999</c:v>
                </c:pt>
                <c:pt idx="1817">
                  <c:v>1806.6719999999998</c:v>
                </c:pt>
                <c:pt idx="1818">
                  <c:v>1813.2</c:v>
                </c:pt>
                <c:pt idx="1819">
                  <c:v>1820.4050000000011</c:v>
                </c:pt>
                <c:pt idx="1820">
                  <c:v>1821.6969999999999</c:v>
                </c:pt>
                <c:pt idx="1821">
                  <c:v>1824.989</c:v>
                </c:pt>
                <c:pt idx="1822">
                  <c:v>1827.0989999999999</c:v>
                </c:pt>
                <c:pt idx="1823">
                  <c:v>1838.7939999999999</c:v>
                </c:pt>
                <c:pt idx="1824">
                  <c:v>1841.087</c:v>
                </c:pt>
                <c:pt idx="1825">
                  <c:v>1841.3</c:v>
                </c:pt>
                <c:pt idx="1826">
                  <c:v>1848.4</c:v>
                </c:pt>
                <c:pt idx="1827">
                  <c:v>1851.5429999999999</c:v>
                </c:pt>
                <c:pt idx="1828">
                  <c:v>1854.8619999999999</c:v>
                </c:pt>
                <c:pt idx="1829">
                  <c:v>1862.2670000000001</c:v>
                </c:pt>
                <c:pt idx="1830">
                  <c:v>1869.491</c:v>
                </c:pt>
                <c:pt idx="1831">
                  <c:v>1871.0939999999998</c:v>
                </c:pt>
                <c:pt idx="1832">
                  <c:v>1876.54</c:v>
                </c:pt>
                <c:pt idx="1833">
                  <c:v>1890.155</c:v>
                </c:pt>
                <c:pt idx="1834">
                  <c:v>1892.011</c:v>
                </c:pt>
                <c:pt idx="1835">
                  <c:v>1896.4</c:v>
                </c:pt>
                <c:pt idx="1836">
                  <c:v>1902.807</c:v>
                </c:pt>
                <c:pt idx="1837">
                  <c:v>1914.1739999999998</c:v>
                </c:pt>
                <c:pt idx="1838">
                  <c:v>1920.348</c:v>
                </c:pt>
                <c:pt idx="1839">
                  <c:v>1921.7149999999999</c:v>
                </c:pt>
                <c:pt idx="1840">
                  <c:v>1930.057</c:v>
                </c:pt>
                <c:pt idx="1841">
                  <c:v>1930.319</c:v>
                </c:pt>
                <c:pt idx="1842">
                  <c:v>1931.855</c:v>
                </c:pt>
                <c:pt idx="1843">
                  <c:v>1933.6409999999998</c:v>
                </c:pt>
                <c:pt idx="1844">
                  <c:v>1934.1309999999999</c:v>
                </c:pt>
                <c:pt idx="1845">
                  <c:v>1934.9770000000001</c:v>
                </c:pt>
                <c:pt idx="1846">
                  <c:v>1938</c:v>
                </c:pt>
                <c:pt idx="1847">
                  <c:v>1946.92</c:v>
                </c:pt>
                <c:pt idx="1848">
                  <c:v>1951.778</c:v>
                </c:pt>
                <c:pt idx="1849">
                  <c:v>1958.395</c:v>
                </c:pt>
                <c:pt idx="1850">
                  <c:v>1958.492</c:v>
                </c:pt>
                <c:pt idx="1851">
                  <c:v>1959.8150000000001</c:v>
                </c:pt>
                <c:pt idx="1852">
                  <c:v>1961.1879999999999</c:v>
                </c:pt>
                <c:pt idx="1853">
                  <c:v>1963.3619999999999</c:v>
                </c:pt>
                <c:pt idx="1854">
                  <c:v>1974.248</c:v>
                </c:pt>
                <c:pt idx="1855">
                  <c:v>1977.1709999999998</c:v>
                </c:pt>
                <c:pt idx="1856">
                  <c:v>1988.48</c:v>
                </c:pt>
                <c:pt idx="1857">
                  <c:v>1991.1809999999998</c:v>
                </c:pt>
                <c:pt idx="1858">
                  <c:v>1992.1829999999998</c:v>
                </c:pt>
                <c:pt idx="1859">
                  <c:v>2008.4</c:v>
                </c:pt>
                <c:pt idx="1860">
                  <c:v>2010.248</c:v>
                </c:pt>
                <c:pt idx="1861">
                  <c:v>2011.808</c:v>
                </c:pt>
                <c:pt idx="1862">
                  <c:v>2012.0409999999999</c:v>
                </c:pt>
                <c:pt idx="1863">
                  <c:v>2021.2</c:v>
                </c:pt>
                <c:pt idx="1864">
                  <c:v>2021.6639999999998</c:v>
                </c:pt>
                <c:pt idx="1865">
                  <c:v>2027.414</c:v>
                </c:pt>
                <c:pt idx="1866">
                  <c:v>2030.7190000000001</c:v>
                </c:pt>
                <c:pt idx="1867">
                  <c:v>2033.7329999999999</c:v>
                </c:pt>
                <c:pt idx="1868">
                  <c:v>2037.47</c:v>
                </c:pt>
                <c:pt idx="1869">
                  <c:v>2042.3439999999998</c:v>
                </c:pt>
                <c:pt idx="1870">
                  <c:v>2048.3360000000002</c:v>
                </c:pt>
                <c:pt idx="1871">
                  <c:v>2059.6770000000001</c:v>
                </c:pt>
                <c:pt idx="1872">
                  <c:v>2064.3670000000002</c:v>
                </c:pt>
                <c:pt idx="1873">
                  <c:v>2071.7310000000002</c:v>
                </c:pt>
                <c:pt idx="1874">
                  <c:v>2083.6479999999997</c:v>
                </c:pt>
                <c:pt idx="1875">
                  <c:v>2088.6669999999917</c:v>
                </c:pt>
                <c:pt idx="1876">
                  <c:v>2094.2170000000001</c:v>
                </c:pt>
                <c:pt idx="1877">
                  <c:v>2099.2639999999997</c:v>
                </c:pt>
                <c:pt idx="1878">
                  <c:v>2108.7659999999987</c:v>
                </c:pt>
                <c:pt idx="1879">
                  <c:v>2113.4670000000001</c:v>
                </c:pt>
                <c:pt idx="1880">
                  <c:v>2117.241</c:v>
                </c:pt>
                <c:pt idx="1881">
                  <c:v>2117.8140000000012</c:v>
                </c:pt>
                <c:pt idx="1882">
                  <c:v>2127.8670000000002</c:v>
                </c:pt>
                <c:pt idx="1883">
                  <c:v>2130.759</c:v>
                </c:pt>
                <c:pt idx="1884">
                  <c:v>2132.77</c:v>
                </c:pt>
                <c:pt idx="1885">
                  <c:v>2142.6379999999999</c:v>
                </c:pt>
                <c:pt idx="1886">
                  <c:v>2150.5430000000001</c:v>
                </c:pt>
                <c:pt idx="1887">
                  <c:v>2153.366</c:v>
                </c:pt>
                <c:pt idx="1888">
                  <c:v>2157.9659999999999</c:v>
                </c:pt>
                <c:pt idx="1889">
                  <c:v>2159.721</c:v>
                </c:pt>
                <c:pt idx="1890">
                  <c:v>2160.547</c:v>
                </c:pt>
                <c:pt idx="1891">
                  <c:v>2164.6999999999998</c:v>
                </c:pt>
                <c:pt idx="1892">
                  <c:v>2166.4140000000002</c:v>
                </c:pt>
                <c:pt idx="1893">
                  <c:v>2168.4</c:v>
                </c:pt>
                <c:pt idx="1894">
                  <c:v>2175.5659999999998</c:v>
                </c:pt>
                <c:pt idx="1895">
                  <c:v>2177.7629999999917</c:v>
                </c:pt>
                <c:pt idx="1896">
                  <c:v>2206.056</c:v>
                </c:pt>
                <c:pt idx="1897">
                  <c:v>2216.2959999999998</c:v>
                </c:pt>
                <c:pt idx="1898">
                  <c:v>2218.4409999999998</c:v>
                </c:pt>
                <c:pt idx="1899">
                  <c:v>2220.86</c:v>
                </c:pt>
                <c:pt idx="1900">
                  <c:v>2229.1999999999998</c:v>
                </c:pt>
                <c:pt idx="1901">
                  <c:v>2230.9140000000002</c:v>
                </c:pt>
                <c:pt idx="1902">
                  <c:v>2242.7779999999998</c:v>
                </c:pt>
                <c:pt idx="1903">
                  <c:v>2247.5859999999998</c:v>
                </c:pt>
                <c:pt idx="1904">
                  <c:v>2250.5149999999999</c:v>
                </c:pt>
                <c:pt idx="1905">
                  <c:v>2250.9760000000001</c:v>
                </c:pt>
                <c:pt idx="1906">
                  <c:v>2259.3760000000002</c:v>
                </c:pt>
                <c:pt idx="1907">
                  <c:v>2272.2919999999999</c:v>
                </c:pt>
                <c:pt idx="1908">
                  <c:v>2276.259</c:v>
                </c:pt>
                <c:pt idx="1909">
                  <c:v>2293.2739999999999</c:v>
                </c:pt>
                <c:pt idx="1910">
                  <c:v>2294.5679999999998</c:v>
                </c:pt>
                <c:pt idx="1911">
                  <c:v>2304.7710000000002</c:v>
                </c:pt>
                <c:pt idx="1912">
                  <c:v>2307.3580000000002</c:v>
                </c:pt>
                <c:pt idx="1913">
                  <c:v>2312.0540000000001</c:v>
                </c:pt>
                <c:pt idx="1914">
                  <c:v>2312.4960000000001</c:v>
                </c:pt>
                <c:pt idx="1915">
                  <c:v>2323.4659999999999</c:v>
                </c:pt>
                <c:pt idx="1916">
                  <c:v>2345.2570000000001</c:v>
                </c:pt>
                <c:pt idx="1917">
                  <c:v>2348.5920000000001</c:v>
                </c:pt>
                <c:pt idx="1918">
                  <c:v>2352.8730000000078</c:v>
                </c:pt>
                <c:pt idx="1919">
                  <c:v>2356.136</c:v>
                </c:pt>
                <c:pt idx="1920">
                  <c:v>2358.8879999999999</c:v>
                </c:pt>
                <c:pt idx="1921">
                  <c:v>2358.962</c:v>
                </c:pt>
                <c:pt idx="1922">
                  <c:v>2359.7310000000002</c:v>
                </c:pt>
                <c:pt idx="1923">
                  <c:v>2363.3760000000002</c:v>
                </c:pt>
                <c:pt idx="1924">
                  <c:v>2370.252</c:v>
                </c:pt>
                <c:pt idx="1925">
                  <c:v>2378.221</c:v>
                </c:pt>
                <c:pt idx="1926">
                  <c:v>2378.8520000000012</c:v>
                </c:pt>
                <c:pt idx="1927">
                  <c:v>2378.8900000000012</c:v>
                </c:pt>
                <c:pt idx="1928">
                  <c:v>2379.0990000000002</c:v>
                </c:pt>
                <c:pt idx="1929">
                  <c:v>2382.3550000000077</c:v>
                </c:pt>
                <c:pt idx="1930">
                  <c:v>2384.8809999999999</c:v>
                </c:pt>
                <c:pt idx="1931">
                  <c:v>2385.5329999999999</c:v>
                </c:pt>
                <c:pt idx="1932">
                  <c:v>2385.634</c:v>
                </c:pt>
                <c:pt idx="1933">
                  <c:v>2401.0879999999997</c:v>
                </c:pt>
                <c:pt idx="1934">
                  <c:v>2418.7269999999912</c:v>
                </c:pt>
                <c:pt idx="1935">
                  <c:v>2428.2570000000001</c:v>
                </c:pt>
                <c:pt idx="1936">
                  <c:v>2439.9760000000001</c:v>
                </c:pt>
                <c:pt idx="1937">
                  <c:v>2444.585</c:v>
                </c:pt>
                <c:pt idx="1938">
                  <c:v>2450.0419999999999</c:v>
                </c:pt>
                <c:pt idx="1939">
                  <c:v>2458.2539999999999</c:v>
                </c:pt>
                <c:pt idx="1940">
                  <c:v>2458.7439999999997</c:v>
                </c:pt>
                <c:pt idx="1941">
                  <c:v>2459.1859999999997</c:v>
                </c:pt>
                <c:pt idx="1942">
                  <c:v>2466.1170000000002</c:v>
                </c:pt>
                <c:pt idx="1943">
                  <c:v>2466.3500000000022</c:v>
                </c:pt>
                <c:pt idx="1944">
                  <c:v>2469.16</c:v>
                </c:pt>
                <c:pt idx="1945">
                  <c:v>2472.46</c:v>
                </c:pt>
                <c:pt idx="1946">
                  <c:v>2482.797</c:v>
                </c:pt>
                <c:pt idx="1947">
                  <c:v>2491.7069999999912</c:v>
                </c:pt>
                <c:pt idx="1948">
                  <c:v>2504.6350000000002</c:v>
                </c:pt>
                <c:pt idx="1949">
                  <c:v>2509.3160000000012</c:v>
                </c:pt>
                <c:pt idx="1950">
                  <c:v>2522.0740000000001</c:v>
                </c:pt>
                <c:pt idx="1951">
                  <c:v>2522.107</c:v>
                </c:pt>
                <c:pt idx="1952">
                  <c:v>2535.9479999999999</c:v>
                </c:pt>
                <c:pt idx="1953">
                  <c:v>2557.8110000000083</c:v>
                </c:pt>
                <c:pt idx="1954">
                  <c:v>2559.3969999999999</c:v>
                </c:pt>
                <c:pt idx="1955">
                  <c:v>2567.7249999999917</c:v>
                </c:pt>
                <c:pt idx="1956">
                  <c:v>2570.1959999999999</c:v>
                </c:pt>
                <c:pt idx="1957">
                  <c:v>2583.5859999999998</c:v>
                </c:pt>
                <c:pt idx="1958">
                  <c:v>2584.9250000000002</c:v>
                </c:pt>
                <c:pt idx="1959">
                  <c:v>2586.4589999999998</c:v>
                </c:pt>
                <c:pt idx="1960">
                  <c:v>2587.4450000000002</c:v>
                </c:pt>
                <c:pt idx="1961">
                  <c:v>2614.4</c:v>
                </c:pt>
                <c:pt idx="1962">
                  <c:v>2619.6190000000001</c:v>
                </c:pt>
                <c:pt idx="1963">
                  <c:v>2620.8620000000001</c:v>
                </c:pt>
                <c:pt idx="1964">
                  <c:v>2621.8049999999998</c:v>
                </c:pt>
                <c:pt idx="1965">
                  <c:v>2622.1959999999999</c:v>
                </c:pt>
                <c:pt idx="1966">
                  <c:v>2622.201</c:v>
                </c:pt>
                <c:pt idx="1967">
                  <c:v>2622.614</c:v>
                </c:pt>
                <c:pt idx="1968">
                  <c:v>2626.4879999999998</c:v>
                </c:pt>
                <c:pt idx="1969">
                  <c:v>2630.672</c:v>
                </c:pt>
                <c:pt idx="1970">
                  <c:v>2635.1950000000002</c:v>
                </c:pt>
                <c:pt idx="1971">
                  <c:v>2650.0889999999922</c:v>
                </c:pt>
                <c:pt idx="1972">
                  <c:v>2653.4540000000002</c:v>
                </c:pt>
                <c:pt idx="1973">
                  <c:v>2668.5940000000001</c:v>
                </c:pt>
                <c:pt idx="1974">
                  <c:v>2681.9110000000078</c:v>
                </c:pt>
                <c:pt idx="1975">
                  <c:v>2690.2370000000001</c:v>
                </c:pt>
                <c:pt idx="1976">
                  <c:v>2701.1489999999912</c:v>
                </c:pt>
                <c:pt idx="1977">
                  <c:v>2708.8429999999998</c:v>
                </c:pt>
                <c:pt idx="1978">
                  <c:v>2709.7019999999998</c:v>
                </c:pt>
                <c:pt idx="1979">
                  <c:v>2711.2689999999902</c:v>
                </c:pt>
                <c:pt idx="1980">
                  <c:v>2712.2579999999998</c:v>
                </c:pt>
                <c:pt idx="1981">
                  <c:v>2726.7269999999912</c:v>
                </c:pt>
                <c:pt idx="1982">
                  <c:v>2731.2530000000002</c:v>
                </c:pt>
                <c:pt idx="1983">
                  <c:v>2739.277</c:v>
                </c:pt>
                <c:pt idx="1984">
                  <c:v>2743.8620000000001</c:v>
                </c:pt>
                <c:pt idx="1985">
                  <c:v>2748.2849999999912</c:v>
                </c:pt>
                <c:pt idx="1986">
                  <c:v>2757.3490000000002</c:v>
                </c:pt>
                <c:pt idx="1987">
                  <c:v>2770.4789999999998</c:v>
                </c:pt>
                <c:pt idx="1988">
                  <c:v>2787.9250000000002</c:v>
                </c:pt>
                <c:pt idx="1989">
                  <c:v>2814.5729999999999</c:v>
                </c:pt>
                <c:pt idx="1990">
                  <c:v>2825.444</c:v>
                </c:pt>
                <c:pt idx="1991">
                  <c:v>2825.8009999999999</c:v>
                </c:pt>
                <c:pt idx="1992">
                  <c:v>2831.223</c:v>
                </c:pt>
                <c:pt idx="1993">
                  <c:v>2831.53</c:v>
                </c:pt>
                <c:pt idx="1994">
                  <c:v>2835.4140000000002</c:v>
                </c:pt>
                <c:pt idx="1995">
                  <c:v>2839.3609999999999</c:v>
                </c:pt>
                <c:pt idx="1996">
                  <c:v>2842.5410000000002</c:v>
                </c:pt>
                <c:pt idx="1997">
                  <c:v>2851.2</c:v>
                </c:pt>
                <c:pt idx="1998">
                  <c:v>2853.5839999999998</c:v>
                </c:pt>
                <c:pt idx="1999">
                  <c:v>2866.848</c:v>
                </c:pt>
                <c:pt idx="2000">
                  <c:v>2869.886</c:v>
                </c:pt>
                <c:pt idx="2001">
                  <c:v>2879.0590000000002</c:v>
                </c:pt>
                <c:pt idx="2002">
                  <c:v>2883.4450000000002</c:v>
                </c:pt>
                <c:pt idx="2003">
                  <c:v>2884.5450000000001</c:v>
                </c:pt>
                <c:pt idx="2004">
                  <c:v>2885.0520000000001</c:v>
                </c:pt>
                <c:pt idx="2005">
                  <c:v>2890.5729999999999</c:v>
                </c:pt>
                <c:pt idx="2006">
                  <c:v>2891.4810000000002</c:v>
                </c:pt>
                <c:pt idx="2007">
                  <c:v>2896.194</c:v>
                </c:pt>
                <c:pt idx="2008">
                  <c:v>2900.576</c:v>
                </c:pt>
                <c:pt idx="2009">
                  <c:v>2902.2809999999922</c:v>
                </c:pt>
                <c:pt idx="2010">
                  <c:v>2909.5250000000001</c:v>
                </c:pt>
                <c:pt idx="2011">
                  <c:v>2910.0520000000001</c:v>
                </c:pt>
                <c:pt idx="2012">
                  <c:v>2910.8470000000002</c:v>
                </c:pt>
                <c:pt idx="2013">
                  <c:v>2924.326</c:v>
                </c:pt>
                <c:pt idx="2014">
                  <c:v>2935.3850000000002</c:v>
                </c:pt>
                <c:pt idx="2015">
                  <c:v>2937.6079999999997</c:v>
                </c:pt>
                <c:pt idx="2016">
                  <c:v>2938.4989999999998</c:v>
                </c:pt>
                <c:pt idx="2017">
                  <c:v>2943.6079999999997</c:v>
                </c:pt>
                <c:pt idx="2018">
                  <c:v>2944.3690000000001</c:v>
                </c:pt>
                <c:pt idx="2019">
                  <c:v>2949.127</c:v>
                </c:pt>
                <c:pt idx="2020">
                  <c:v>2959.9070000000002</c:v>
                </c:pt>
                <c:pt idx="2021">
                  <c:v>2966.2530000000002</c:v>
                </c:pt>
                <c:pt idx="2022">
                  <c:v>2966.4</c:v>
                </c:pt>
                <c:pt idx="2023">
                  <c:v>2967.3240000000001</c:v>
                </c:pt>
                <c:pt idx="2024">
                  <c:v>2973.9189999999999</c:v>
                </c:pt>
                <c:pt idx="2025">
                  <c:v>2977.25</c:v>
                </c:pt>
                <c:pt idx="2026">
                  <c:v>2984.5970000000002</c:v>
                </c:pt>
                <c:pt idx="2027">
                  <c:v>3010.6219999999998</c:v>
                </c:pt>
                <c:pt idx="2028">
                  <c:v>3016.1469999999922</c:v>
                </c:pt>
                <c:pt idx="2029">
                  <c:v>3017.163</c:v>
                </c:pt>
                <c:pt idx="2030">
                  <c:v>3021.6990000000001</c:v>
                </c:pt>
                <c:pt idx="2031">
                  <c:v>3025.4659999999999</c:v>
                </c:pt>
                <c:pt idx="2032">
                  <c:v>3029.3240000000001</c:v>
                </c:pt>
                <c:pt idx="2033">
                  <c:v>3029.9079999999999</c:v>
                </c:pt>
                <c:pt idx="2034">
                  <c:v>3045.1479999999997</c:v>
                </c:pt>
                <c:pt idx="2035">
                  <c:v>3051.1550000000002</c:v>
                </c:pt>
                <c:pt idx="2036">
                  <c:v>3051.6289999999917</c:v>
                </c:pt>
                <c:pt idx="2037">
                  <c:v>3056.6930000000002</c:v>
                </c:pt>
                <c:pt idx="2038">
                  <c:v>3057.2539999999999</c:v>
                </c:pt>
                <c:pt idx="2039">
                  <c:v>3061.4690000000001</c:v>
                </c:pt>
                <c:pt idx="2040">
                  <c:v>3062.0729999999999</c:v>
                </c:pt>
                <c:pt idx="2041">
                  <c:v>3085.1210000000001</c:v>
                </c:pt>
                <c:pt idx="2042">
                  <c:v>3090.1410000000001</c:v>
                </c:pt>
                <c:pt idx="2043">
                  <c:v>3091.0120000000002</c:v>
                </c:pt>
                <c:pt idx="2044">
                  <c:v>3098.1</c:v>
                </c:pt>
                <c:pt idx="2045">
                  <c:v>3119.2159999999999</c:v>
                </c:pt>
                <c:pt idx="2046">
                  <c:v>3123.42</c:v>
                </c:pt>
                <c:pt idx="2047">
                  <c:v>3128.2219999999998</c:v>
                </c:pt>
                <c:pt idx="2048">
                  <c:v>3139.0740000000001</c:v>
                </c:pt>
                <c:pt idx="2049">
                  <c:v>3164.306</c:v>
                </c:pt>
                <c:pt idx="2050">
                  <c:v>3167.2159999999999</c:v>
                </c:pt>
                <c:pt idx="2051">
                  <c:v>3175</c:v>
                </c:pt>
                <c:pt idx="2052">
                  <c:v>3184.9659999999999</c:v>
                </c:pt>
                <c:pt idx="2053">
                  <c:v>3190.4340000000002</c:v>
                </c:pt>
                <c:pt idx="2054">
                  <c:v>3219.2570000000001</c:v>
                </c:pt>
                <c:pt idx="2055">
                  <c:v>3234.16</c:v>
                </c:pt>
                <c:pt idx="2056">
                  <c:v>3235.8120000000022</c:v>
                </c:pt>
                <c:pt idx="2057">
                  <c:v>3263.7339999999999</c:v>
                </c:pt>
                <c:pt idx="2058">
                  <c:v>3274.442</c:v>
                </c:pt>
                <c:pt idx="2059">
                  <c:v>3306.4690000000001</c:v>
                </c:pt>
                <c:pt idx="2060">
                  <c:v>3325.9859999999999</c:v>
                </c:pt>
                <c:pt idx="2061">
                  <c:v>3343.1019999999999</c:v>
                </c:pt>
                <c:pt idx="2062">
                  <c:v>3350.9580000000001</c:v>
                </c:pt>
                <c:pt idx="2063">
                  <c:v>3364.29</c:v>
                </c:pt>
                <c:pt idx="2064">
                  <c:v>3403.1619999999998</c:v>
                </c:pt>
                <c:pt idx="2065">
                  <c:v>3416.53</c:v>
                </c:pt>
                <c:pt idx="2066">
                  <c:v>3418.6170000000002</c:v>
                </c:pt>
                <c:pt idx="2067">
                  <c:v>3431.6819999999998</c:v>
                </c:pt>
                <c:pt idx="2068">
                  <c:v>3448.5349999999999</c:v>
                </c:pt>
                <c:pt idx="2069">
                  <c:v>3452.1659999999997</c:v>
                </c:pt>
                <c:pt idx="2070">
                  <c:v>3460.8029999999999</c:v>
                </c:pt>
                <c:pt idx="2071">
                  <c:v>3495.569</c:v>
                </c:pt>
                <c:pt idx="2072">
                  <c:v>3495.6869999999917</c:v>
                </c:pt>
                <c:pt idx="2073">
                  <c:v>3502.8440000000001</c:v>
                </c:pt>
                <c:pt idx="2074">
                  <c:v>3531.8290000000002</c:v>
                </c:pt>
                <c:pt idx="2075">
                  <c:v>3536.1239999999998</c:v>
                </c:pt>
                <c:pt idx="2076">
                  <c:v>3564.5520000000001</c:v>
                </c:pt>
                <c:pt idx="2077">
                  <c:v>3564.6469999999922</c:v>
                </c:pt>
                <c:pt idx="2078">
                  <c:v>3566.5509999999999</c:v>
                </c:pt>
                <c:pt idx="2079">
                  <c:v>3582.1059999999998</c:v>
                </c:pt>
                <c:pt idx="2080">
                  <c:v>3589.627</c:v>
                </c:pt>
                <c:pt idx="2081">
                  <c:v>3590.3420000000001</c:v>
                </c:pt>
                <c:pt idx="2082">
                  <c:v>3593.1370000000002</c:v>
                </c:pt>
                <c:pt idx="2083">
                  <c:v>3609.7779999999998</c:v>
                </c:pt>
                <c:pt idx="2084">
                  <c:v>3633.2659999999987</c:v>
                </c:pt>
                <c:pt idx="2085">
                  <c:v>3647.0369999999998</c:v>
                </c:pt>
                <c:pt idx="2086">
                  <c:v>3664.1010000000001</c:v>
                </c:pt>
                <c:pt idx="2087">
                  <c:v>3672.8750000000073</c:v>
                </c:pt>
                <c:pt idx="2088">
                  <c:v>3680.2530000000002</c:v>
                </c:pt>
                <c:pt idx="2089">
                  <c:v>3690.8150000000078</c:v>
                </c:pt>
                <c:pt idx="2090">
                  <c:v>3706.962</c:v>
                </c:pt>
                <c:pt idx="2091">
                  <c:v>3710.3120000000022</c:v>
                </c:pt>
                <c:pt idx="2092">
                  <c:v>3723.2279999999987</c:v>
                </c:pt>
                <c:pt idx="2093">
                  <c:v>3747.8180000000002</c:v>
                </c:pt>
                <c:pt idx="2094">
                  <c:v>3778.0709999999999</c:v>
                </c:pt>
                <c:pt idx="2095">
                  <c:v>3788.9290000000001</c:v>
                </c:pt>
                <c:pt idx="2096">
                  <c:v>3791.9789999999998</c:v>
                </c:pt>
                <c:pt idx="2097">
                  <c:v>3801.4900000000002</c:v>
                </c:pt>
                <c:pt idx="2098">
                  <c:v>3812.201</c:v>
                </c:pt>
                <c:pt idx="2099">
                  <c:v>3866.7550000000001</c:v>
                </c:pt>
                <c:pt idx="2100">
                  <c:v>3896.1990000000001</c:v>
                </c:pt>
                <c:pt idx="2101">
                  <c:v>3897.54</c:v>
                </c:pt>
                <c:pt idx="2102">
                  <c:v>3897.6550000000002</c:v>
                </c:pt>
                <c:pt idx="2103">
                  <c:v>3898.6469999999922</c:v>
                </c:pt>
                <c:pt idx="2104">
                  <c:v>3903.3049999999998</c:v>
                </c:pt>
                <c:pt idx="2105">
                  <c:v>3912.0320000000002</c:v>
                </c:pt>
                <c:pt idx="2106">
                  <c:v>3928.3330000000078</c:v>
                </c:pt>
                <c:pt idx="2107">
                  <c:v>3947.15</c:v>
                </c:pt>
                <c:pt idx="2108">
                  <c:v>3960.4250000000002</c:v>
                </c:pt>
                <c:pt idx="2109">
                  <c:v>3961.0729999999999</c:v>
                </c:pt>
                <c:pt idx="2110">
                  <c:v>3970.7579999999998</c:v>
                </c:pt>
                <c:pt idx="2111">
                  <c:v>3971.1149999999998</c:v>
                </c:pt>
                <c:pt idx="2112">
                  <c:v>3971.2</c:v>
                </c:pt>
                <c:pt idx="2113">
                  <c:v>3976.1</c:v>
                </c:pt>
                <c:pt idx="2114">
                  <c:v>3987.7950000000001</c:v>
                </c:pt>
                <c:pt idx="2115">
                  <c:v>4006.9850000000001</c:v>
                </c:pt>
                <c:pt idx="2116">
                  <c:v>4023.5360000000001</c:v>
                </c:pt>
                <c:pt idx="2117">
                  <c:v>4034.7350000000001</c:v>
                </c:pt>
                <c:pt idx="2118">
                  <c:v>4086.8370000000073</c:v>
                </c:pt>
                <c:pt idx="2119">
                  <c:v>4096</c:v>
                </c:pt>
                <c:pt idx="2120">
                  <c:v>4097.7570000000005</c:v>
                </c:pt>
                <c:pt idx="2121">
                  <c:v>4103.0240000000003</c:v>
                </c:pt>
                <c:pt idx="2122">
                  <c:v>4113.8460000000014</c:v>
                </c:pt>
                <c:pt idx="2123">
                  <c:v>4132.6560000000054</c:v>
                </c:pt>
                <c:pt idx="2124">
                  <c:v>4143.5070000000005</c:v>
                </c:pt>
                <c:pt idx="2125">
                  <c:v>4171.817</c:v>
                </c:pt>
                <c:pt idx="2126">
                  <c:v>4175.701</c:v>
                </c:pt>
                <c:pt idx="2127">
                  <c:v>4175.8100000000004</c:v>
                </c:pt>
                <c:pt idx="2128">
                  <c:v>4234.54</c:v>
                </c:pt>
                <c:pt idx="2129">
                  <c:v>4285.8500000000004</c:v>
                </c:pt>
                <c:pt idx="2130">
                  <c:v>4289.8960000000034</c:v>
                </c:pt>
                <c:pt idx="2131">
                  <c:v>4296.7630000000008</c:v>
                </c:pt>
                <c:pt idx="2132">
                  <c:v>4303.5</c:v>
                </c:pt>
                <c:pt idx="2133">
                  <c:v>4322.0290000000014</c:v>
                </c:pt>
                <c:pt idx="2134">
                  <c:v>4335.2</c:v>
                </c:pt>
                <c:pt idx="2135">
                  <c:v>4356.3360000000002</c:v>
                </c:pt>
                <c:pt idx="2136">
                  <c:v>4367.5329999999994</c:v>
                </c:pt>
                <c:pt idx="2137">
                  <c:v>4371.1020000000044</c:v>
                </c:pt>
                <c:pt idx="2138">
                  <c:v>4387.2</c:v>
                </c:pt>
                <c:pt idx="2139">
                  <c:v>4388.7709999999997</c:v>
                </c:pt>
                <c:pt idx="2140">
                  <c:v>4412.6320000000014</c:v>
                </c:pt>
                <c:pt idx="2141">
                  <c:v>4477.4939999999997</c:v>
                </c:pt>
                <c:pt idx="2142">
                  <c:v>4510.0420000000004</c:v>
                </c:pt>
                <c:pt idx="2143">
                  <c:v>4532.7250000000004</c:v>
                </c:pt>
                <c:pt idx="2144">
                  <c:v>4567.8960000000034</c:v>
                </c:pt>
                <c:pt idx="2145">
                  <c:v>4574.1160000000054</c:v>
                </c:pt>
                <c:pt idx="2146">
                  <c:v>4580.8900000000003</c:v>
                </c:pt>
                <c:pt idx="2147">
                  <c:v>4619.1000000000004</c:v>
                </c:pt>
                <c:pt idx="2148">
                  <c:v>4620.0860000000002</c:v>
                </c:pt>
                <c:pt idx="2149">
                  <c:v>4626.1180000000004</c:v>
                </c:pt>
                <c:pt idx="2150">
                  <c:v>4662.21</c:v>
                </c:pt>
                <c:pt idx="2151">
                  <c:v>4682.4069999999992</c:v>
                </c:pt>
                <c:pt idx="2152">
                  <c:v>4691.5769999999993</c:v>
                </c:pt>
                <c:pt idx="2153">
                  <c:v>4695.848</c:v>
                </c:pt>
                <c:pt idx="2154">
                  <c:v>4709.7690000000002</c:v>
                </c:pt>
                <c:pt idx="2155">
                  <c:v>4721.5890000000009</c:v>
                </c:pt>
                <c:pt idx="2156">
                  <c:v>4749.6930000000002</c:v>
                </c:pt>
                <c:pt idx="2157">
                  <c:v>4757.6680000000024</c:v>
                </c:pt>
                <c:pt idx="2158">
                  <c:v>4777.3980000000001</c:v>
                </c:pt>
                <c:pt idx="2159">
                  <c:v>4807.1870000000008</c:v>
                </c:pt>
                <c:pt idx="2160">
                  <c:v>4817.4930000000004</c:v>
                </c:pt>
                <c:pt idx="2161">
                  <c:v>4832.9429999999993</c:v>
                </c:pt>
                <c:pt idx="2162">
                  <c:v>4851.0739999999996</c:v>
                </c:pt>
                <c:pt idx="2163">
                  <c:v>4880.2190000000001</c:v>
                </c:pt>
                <c:pt idx="2164">
                  <c:v>4918.6480000000001</c:v>
                </c:pt>
                <c:pt idx="2165">
                  <c:v>4924.0990000000002</c:v>
                </c:pt>
                <c:pt idx="2166">
                  <c:v>4961.0970000000007</c:v>
                </c:pt>
                <c:pt idx="2167">
                  <c:v>4982.6890000000003</c:v>
                </c:pt>
                <c:pt idx="2168">
                  <c:v>4990.2560000000003</c:v>
                </c:pt>
                <c:pt idx="2169">
                  <c:v>5008.643</c:v>
                </c:pt>
                <c:pt idx="2170">
                  <c:v>5014.7220000000034</c:v>
                </c:pt>
                <c:pt idx="2171">
                  <c:v>5084.3210000000054</c:v>
                </c:pt>
                <c:pt idx="2172">
                  <c:v>5142.2390000000005</c:v>
                </c:pt>
                <c:pt idx="2173">
                  <c:v>5149.7790000000005</c:v>
                </c:pt>
                <c:pt idx="2174">
                  <c:v>5154.1710000000003</c:v>
                </c:pt>
                <c:pt idx="2175">
                  <c:v>5159.6030000000001</c:v>
                </c:pt>
                <c:pt idx="2176">
                  <c:v>5168.1880000000001</c:v>
                </c:pt>
                <c:pt idx="2177">
                  <c:v>5174.7089999999998</c:v>
                </c:pt>
                <c:pt idx="2178">
                  <c:v>5193.3410000000003</c:v>
                </c:pt>
                <c:pt idx="2179">
                  <c:v>5252.335</c:v>
                </c:pt>
                <c:pt idx="2180">
                  <c:v>5266.71</c:v>
                </c:pt>
                <c:pt idx="2181">
                  <c:v>5282.25</c:v>
                </c:pt>
                <c:pt idx="2182">
                  <c:v>5305.5080000000007</c:v>
                </c:pt>
                <c:pt idx="2183">
                  <c:v>5314.5210000000034</c:v>
                </c:pt>
                <c:pt idx="2184">
                  <c:v>5341.8120000000044</c:v>
                </c:pt>
                <c:pt idx="2185">
                  <c:v>5414.4379999999965</c:v>
                </c:pt>
                <c:pt idx="2186">
                  <c:v>5416.0210000000034</c:v>
                </c:pt>
                <c:pt idx="2187">
                  <c:v>5437.7879999999996</c:v>
                </c:pt>
                <c:pt idx="2188">
                  <c:v>5437.99</c:v>
                </c:pt>
                <c:pt idx="2189">
                  <c:v>5444.9660000000003</c:v>
                </c:pt>
                <c:pt idx="2190">
                  <c:v>5447.63</c:v>
                </c:pt>
                <c:pt idx="2191">
                  <c:v>5533.8660000000054</c:v>
                </c:pt>
                <c:pt idx="2192">
                  <c:v>5546.5210000000034</c:v>
                </c:pt>
                <c:pt idx="2193">
                  <c:v>5558.0070000000005</c:v>
                </c:pt>
                <c:pt idx="2194">
                  <c:v>5574.3850000000002</c:v>
                </c:pt>
                <c:pt idx="2195">
                  <c:v>5655.5790000000006</c:v>
                </c:pt>
                <c:pt idx="2196">
                  <c:v>5763.6190000000024</c:v>
                </c:pt>
                <c:pt idx="2197">
                  <c:v>5763.924</c:v>
                </c:pt>
                <c:pt idx="2198">
                  <c:v>5823.0769999999993</c:v>
                </c:pt>
                <c:pt idx="2199">
                  <c:v>5843.3460000000014</c:v>
                </c:pt>
                <c:pt idx="2200">
                  <c:v>5850.7910000000002</c:v>
                </c:pt>
                <c:pt idx="2201">
                  <c:v>5884.4059999999999</c:v>
                </c:pt>
                <c:pt idx="2202">
                  <c:v>5894.2110000000002</c:v>
                </c:pt>
                <c:pt idx="2203">
                  <c:v>5908.1379999999999</c:v>
                </c:pt>
                <c:pt idx="2204">
                  <c:v>6015.0540000000001</c:v>
                </c:pt>
                <c:pt idx="2205">
                  <c:v>6045.3870000000006</c:v>
                </c:pt>
                <c:pt idx="2206">
                  <c:v>6080.29</c:v>
                </c:pt>
                <c:pt idx="2207">
                  <c:v>6081.6670000000004</c:v>
                </c:pt>
                <c:pt idx="2208">
                  <c:v>6169.63</c:v>
                </c:pt>
                <c:pt idx="2209">
                  <c:v>6189.9739999999965</c:v>
                </c:pt>
                <c:pt idx="2210">
                  <c:v>6235.8180000000002</c:v>
                </c:pt>
                <c:pt idx="2211">
                  <c:v>6243.2709999999997</c:v>
                </c:pt>
                <c:pt idx="2212">
                  <c:v>6259.94</c:v>
                </c:pt>
                <c:pt idx="2213">
                  <c:v>6368.4</c:v>
                </c:pt>
                <c:pt idx="2214">
                  <c:v>6391.8670000000002</c:v>
                </c:pt>
                <c:pt idx="2215">
                  <c:v>6428.0290000000014</c:v>
                </c:pt>
                <c:pt idx="2216">
                  <c:v>6493.2</c:v>
                </c:pt>
                <c:pt idx="2217">
                  <c:v>1.52</c:v>
                </c:pt>
                <c:pt idx="2218">
                  <c:v>3.6</c:v>
                </c:pt>
                <c:pt idx="2219">
                  <c:v>6.0449219999999855</c:v>
                </c:pt>
                <c:pt idx="2220">
                  <c:v>7.76</c:v>
                </c:pt>
                <c:pt idx="2221">
                  <c:v>8.4</c:v>
                </c:pt>
                <c:pt idx="2222">
                  <c:v>12.12082</c:v>
                </c:pt>
                <c:pt idx="2223">
                  <c:v>13.684530000000002</c:v>
                </c:pt>
                <c:pt idx="2224">
                  <c:v>21.517769999999999</c:v>
                </c:pt>
                <c:pt idx="2225">
                  <c:v>24.4</c:v>
                </c:pt>
                <c:pt idx="2226">
                  <c:v>28.56</c:v>
                </c:pt>
                <c:pt idx="2227">
                  <c:v>39.459340000000005</c:v>
                </c:pt>
                <c:pt idx="2228">
                  <c:v>40.732580000000013</c:v>
                </c:pt>
                <c:pt idx="2229">
                  <c:v>45.2</c:v>
                </c:pt>
                <c:pt idx="2230">
                  <c:v>46.14602</c:v>
                </c:pt>
                <c:pt idx="2231">
                  <c:v>49.033940000000001</c:v>
                </c:pt>
                <c:pt idx="2232">
                  <c:v>53.52</c:v>
                </c:pt>
                <c:pt idx="2233">
                  <c:v>55.162270000000063</c:v>
                </c:pt>
                <c:pt idx="2234">
                  <c:v>61.100620000000006</c:v>
                </c:pt>
                <c:pt idx="2235">
                  <c:v>69.554760000000002</c:v>
                </c:pt>
                <c:pt idx="2236">
                  <c:v>70.449730000000002</c:v>
                </c:pt>
                <c:pt idx="2237">
                  <c:v>76.400000000000006</c:v>
                </c:pt>
                <c:pt idx="2238">
                  <c:v>82.601640000000003</c:v>
                </c:pt>
                <c:pt idx="2239">
                  <c:v>88.769530000000003</c:v>
                </c:pt>
                <c:pt idx="2240">
                  <c:v>95.888309999999919</c:v>
                </c:pt>
                <c:pt idx="2241">
                  <c:v>107.6</c:v>
                </c:pt>
                <c:pt idx="2242">
                  <c:v>109.8276</c:v>
                </c:pt>
                <c:pt idx="2243">
                  <c:v>116.94840000000002</c:v>
                </c:pt>
                <c:pt idx="2244">
                  <c:v>128.4</c:v>
                </c:pt>
                <c:pt idx="2245">
                  <c:v>132.96350000000001</c:v>
                </c:pt>
                <c:pt idx="2246">
                  <c:v>134.88500000000045</c:v>
                </c:pt>
                <c:pt idx="2247">
                  <c:v>141.61019999999999</c:v>
                </c:pt>
                <c:pt idx="2248">
                  <c:v>149.19999999999999</c:v>
                </c:pt>
                <c:pt idx="2249">
                  <c:v>151.21749999999997</c:v>
                </c:pt>
                <c:pt idx="2250">
                  <c:v>158.66969999999998</c:v>
                </c:pt>
                <c:pt idx="2251">
                  <c:v>159.06530000000001</c:v>
                </c:pt>
                <c:pt idx="2252">
                  <c:v>160.50700000000001</c:v>
                </c:pt>
                <c:pt idx="2253">
                  <c:v>169.92000000000004</c:v>
                </c:pt>
                <c:pt idx="2254">
                  <c:v>178.93350000000001</c:v>
                </c:pt>
                <c:pt idx="2255">
                  <c:v>181.72110000000001</c:v>
                </c:pt>
                <c:pt idx="2256">
                  <c:v>187.91800000000001</c:v>
                </c:pt>
                <c:pt idx="2257">
                  <c:v>194.96</c:v>
                </c:pt>
                <c:pt idx="2258">
                  <c:v>196.41349999999997</c:v>
                </c:pt>
                <c:pt idx="2259">
                  <c:v>203.28</c:v>
                </c:pt>
                <c:pt idx="2260">
                  <c:v>203.65540000000001</c:v>
                </c:pt>
                <c:pt idx="2261">
                  <c:v>205.57499999999999</c:v>
                </c:pt>
                <c:pt idx="2262">
                  <c:v>213.66559999999998</c:v>
                </c:pt>
                <c:pt idx="2263">
                  <c:v>215.68720000000027</c:v>
                </c:pt>
                <c:pt idx="2264">
                  <c:v>216.2526</c:v>
                </c:pt>
                <c:pt idx="2265">
                  <c:v>221.35150000000004</c:v>
                </c:pt>
                <c:pt idx="2266">
                  <c:v>229.38210000000063</c:v>
                </c:pt>
                <c:pt idx="2267">
                  <c:v>232.38120000000063</c:v>
                </c:pt>
                <c:pt idx="2268">
                  <c:v>232.4</c:v>
                </c:pt>
                <c:pt idx="2269">
                  <c:v>232.88040000000063</c:v>
                </c:pt>
                <c:pt idx="2270">
                  <c:v>243.13240000000027</c:v>
                </c:pt>
                <c:pt idx="2271">
                  <c:v>261.5659</c:v>
                </c:pt>
                <c:pt idx="2272">
                  <c:v>263.06529999999964</c:v>
                </c:pt>
                <c:pt idx="2273">
                  <c:v>265.22929999999963</c:v>
                </c:pt>
                <c:pt idx="2274">
                  <c:v>265.68</c:v>
                </c:pt>
                <c:pt idx="2275">
                  <c:v>269.86599999999999</c:v>
                </c:pt>
                <c:pt idx="2276">
                  <c:v>274</c:v>
                </c:pt>
                <c:pt idx="2277">
                  <c:v>274.06670000000003</c:v>
                </c:pt>
                <c:pt idx="2278">
                  <c:v>274.90519999999862</c:v>
                </c:pt>
                <c:pt idx="2279">
                  <c:v>280.91739999999879</c:v>
                </c:pt>
                <c:pt idx="2280">
                  <c:v>285.55410000000001</c:v>
                </c:pt>
                <c:pt idx="2281">
                  <c:v>290.64000000000038</c:v>
                </c:pt>
                <c:pt idx="2282">
                  <c:v>297.52140000000003</c:v>
                </c:pt>
                <c:pt idx="2283">
                  <c:v>305.2</c:v>
                </c:pt>
                <c:pt idx="2284">
                  <c:v>315.60000000000002</c:v>
                </c:pt>
                <c:pt idx="2285">
                  <c:v>322.50479999999999</c:v>
                </c:pt>
                <c:pt idx="2286">
                  <c:v>323.91999999999911</c:v>
                </c:pt>
                <c:pt idx="2287">
                  <c:v>324.65620000000001</c:v>
                </c:pt>
                <c:pt idx="2288">
                  <c:v>328.95429999999999</c:v>
                </c:pt>
                <c:pt idx="2289">
                  <c:v>335.38979999999964</c:v>
                </c:pt>
                <c:pt idx="2290">
                  <c:v>336.4</c:v>
                </c:pt>
                <c:pt idx="2291">
                  <c:v>340.85210000000001</c:v>
                </c:pt>
                <c:pt idx="2292">
                  <c:v>344.38279999999969</c:v>
                </c:pt>
                <c:pt idx="2293">
                  <c:v>361.36</c:v>
                </c:pt>
                <c:pt idx="2294">
                  <c:v>364.54489999999998</c:v>
                </c:pt>
                <c:pt idx="2295">
                  <c:v>367.38380000000001</c:v>
                </c:pt>
                <c:pt idx="2296">
                  <c:v>368.34460000000126</c:v>
                </c:pt>
                <c:pt idx="2297">
                  <c:v>370.82129999999898</c:v>
                </c:pt>
                <c:pt idx="2298">
                  <c:v>371.76</c:v>
                </c:pt>
                <c:pt idx="2299">
                  <c:v>372.25060000000002</c:v>
                </c:pt>
                <c:pt idx="2300">
                  <c:v>378</c:v>
                </c:pt>
                <c:pt idx="2301">
                  <c:v>382.16</c:v>
                </c:pt>
                <c:pt idx="2302">
                  <c:v>384.24</c:v>
                </c:pt>
                <c:pt idx="2303">
                  <c:v>391.13709999999969</c:v>
                </c:pt>
                <c:pt idx="2304">
                  <c:v>392.20940000000002</c:v>
                </c:pt>
                <c:pt idx="2305">
                  <c:v>398.72719999999867</c:v>
                </c:pt>
                <c:pt idx="2306">
                  <c:v>398.8</c:v>
                </c:pt>
                <c:pt idx="2307">
                  <c:v>399.01849999999911</c:v>
                </c:pt>
                <c:pt idx="2308">
                  <c:v>407.03160000000003</c:v>
                </c:pt>
                <c:pt idx="2309">
                  <c:v>408.69560000000001</c:v>
                </c:pt>
                <c:pt idx="2310">
                  <c:v>410.96049999999963</c:v>
                </c:pt>
                <c:pt idx="2311">
                  <c:v>426.66390000000001</c:v>
                </c:pt>
                <c:pt idx="2312">
                  <c:v>427.16329999999999</c:v>
                </c:pt>
                <c:pt idx="2313">
                  <c:v>429.23719999999855</c:v>
                </c:pt>
                <c:pt idx="2314">
                  <c:v>431.38979999999964</c:v>
                </c:pt>
                <c:pt idx="2315">
                  <c:v>432.08</c:v>
                </c:pt>
                <c:pt idx="2316">
                  <c:v>432.73709999999892</c:v>
                </c:pt>
                <c:pt idx="2317">
                  <c:v>440.4</c:v>
                </c:pt>
                <c:pt idx="2318">
                  <c:v>448.48409999999905</c:v>
                </c:pt>
                <c:pt idx="2319">
                  <c:v>453.41349999999898</c:v>
                </c:pt>
                <c:pt idx="2320">
                  <c:v>457.04</c:v>
                </c:pt>
                <c:pt idx="2321">
                  <c:v>457.32440000000008</c:v>
                </c:pt>
                <c:pt idx="2322">
                  <c:v>461.2</c:v>
                </c:pt>
                <c:pt idx="2323">
                  <c:v>464.3451</c:v>
                </c:pt>
                <c:pt idx="2324">
                  <c:v>467.21080000000001</c:v>
                </c:pt>
                <c:pt idx="2325">
                  <c:v>472.43619999999794</c:v>
                </c:pt>
                <c:pt idx="2326">
                  <c:v>472.53189999999898</c:v>
                </c:pt>
                <c:pt idx="2327">
                  <c:v>473.0652</c:v>
                </c:pt>
                <c:pt idx="2328">
                  <c:v>482</c:v>
                </c:pt>
                <c:pt idx="2329">
                  <c:v>484.66699999999969</c:v>
                </c:pt>
                <c:pt idx="2330">
                  <c:v>486.20589999999999</c:v>
                </c:pt>
                <c:pt idx="2331">
                  <c:v>488.09009999999898</c:v>
                </c:pt>
                <c:pt idx="2332">
                  <c:v>490.32</c:v>
                </c:pt>
                <c:pt idx="2333">
                  <c:v>494.47999999999911</c:v>
                </c:pt>
                <c:pt idx="2334">
                  <c:v>511.42449999999963</c:v>
                </c:pt>
                <c:pt idx="2335">
                  <c:v>513.86129999999707</c:v>
                </c:pt>
                <c:pt idx="2336">
                  <c:v>523.6</c:v>
                </c:pt>
                <c:pt idx="2337">
                  <c:v>528.78800000000228</c:v>
                </c:pt>
                <c:pt idx="2338">
                  <c:v>530.70950000000005</c:v>
                </c:pt>
                <c:pt idx="2339">
                  <c:v>532.52689999999996</c:v>
                </c:pt>
                <c:pt idx="2340">
                  <c:v>532.64779999999996</c:v>
                </c:pt>
                <c:pt idx="2341">
                  <c:v>534.55399999999997</c:v>
                </c:pt>
                <c:pt idx="2342">
                  <c:v>534.63619999999946</c:v>
                </c:pt>
                <c:pt idx="2343">
                  <c:v>539.52319999999997</c:v>
                </c:pt>
                <c:pt idx="2344">
                  <c:v>544.4</c:v>
                </c:pt>
                <c:pt idx="2345">
                  <c:v>546.524</c:v>
                </c:pt>
                <c:pt idx="2346">
                  <c:v>549.69619999999998</c:v>
                </c:pt>
                <c:pt idx="2347">
                  <c:v>553.16729999999723</c:v>
                </c:pt>
                <c:pt idx="2348">
                  <c:v>556.88</c:v>
                </c:pt>
                <c:pt idx="2349">
                  <c:v>561.04</c:v>
                </c:pt>
                <c:pt idx="2350">
                  <c:v>566.80499999999938</c:v>
                </c:pt>
                <c:pt idx="2351">
                  <c:v>569.02890000000002</c:v>
                </c:pt>
                <c:pt idx="2352">
                  <c:v>569.13900000000001</c:v>
                </c:pt>
                <c:pt idx="2353">
                  <c:v>577.1146</c:v>
                </c:pt>
                <c:pt idx="2354">
                  <c:v>580.36539999999809</c:v>
                </c:pt>
                <c:pt idx="2355">
                  <c:v>580.66789999999946</c:v>
                </c:pt>
                <c:pt idx="2356">
                  <c:v>580.94789999999796</c:v>
                </c:pt>
                <c:pt idx="2357">
                  <c:v>581.21830000000193</c:v>
                </c:pt>
                <c:pt idx="2358">
                  <c:v>582.61069999999938</c:v>
                </c:pt>
                <c:pt idx="2359">
                  <c:v>588.35379999999998</c:v>
                </c:pt>
                <c:pt idx="2360">
                  <c:v>590.93809999999996</c:v>
                </c:pt>
                <c:pt idx="2361">
                  <c:v>598.13940000000002</c:v>
                </c:pt>
                <c:pt idx="2362">
                  <c:v>598.34169999999733</c:v>
                </c:pt>
                <c:pt idx="2363">
                  <c:v>600.46449999999948</c:v>
                </c:pt>
                <c:pt idx="2364">
                  <c:v>601.33749999999748</c:v>
                </c:pt>
                <c:pt idx="2365">
                  <c:v>606.79999999999995</c:v>
                </c:pt>
                <c:pt idx="2366">
                  <c:v>616.65229999999758</c:v>
                </c:pt>
                <c:pt idx="2367">
                  <c:v>617.17600000000004</c:v>
                </c:pt>
                <c:pt idx="2368">
                  <c:v>617.68440000000055</c:v>
                </c:pt>
                <c:pt idx="2369">
                  <c:v>620.29580000000055</c:v>
                </c:pt>
                <c:pt idx="2370">
                  <c:v>629.89089999999999</c:v>
                </c:pt>
                <c:pt idx="2371">
                  <c:v>631.10619999999949</c:v>
                </c:pt>
                <c:pt idx="2372">
                  <c:v>635.38940000000002</c:v>
                </c:pt>
                <c:pt idx="2373">
                  <c:v>636.56319999999948</c:v>
                </c:pt>
                <c:pt idx="2374">
                  <c:v>640.08000000000004</c:v>
                </c:pt>
                <c:pt idx="2375">
                  <c:v>644.24</c:v>
                </c:pt>
                <c:pt idx="2376">
                  <c:v>646.72080000000005</c:v>
                </c:pt>
                <c:pt idx="2377">
                  <c:v>646.95889999999997</c:v>
                </c:pt>
                <c:pt idx="2378">
                  <c:v>648.4</c:v>
                </c:pt>
                <c:pt idx="2379">
                  <c:v>649.54789999999946</c:v>
                </c:pt>
                <c:pt idx="2380">
                  <c:v>660.88</c:v>
                </c:pt>
                <c:pt idx="2381">
                  <c:v>664.32119999999748</c:v>
                </c:pt>
                <c:pt idx="2382">
                  <c:v>665.21299999999997</c:v>
                </c:pt>
                <c:pt idx="2383">
                  <c:v>666.19150000000002</c:v>
                </c:pt>
                <c:pt idx="2384">
                  <c:v>669.2</c:v>
                </c:pt>
                <c:pt idx="2385">
                  <c:v>672.29259999999999</c:v>
                </c:pt>
                <c:pt idx="2386">
                  <c:v>673.31870000000004</c:v>
                </c:pt>
                <c:pt idx="2387">
                  <c:v>682.74630000000002</c:v>
                </c:pt>
                <c:pt idx="2388">
                  <c:v>699.62929999999949</c:v>
                </c:pt>
                <c:pt idx="2389">
                  <c:v>702.48</c:v>
                </c:pt>
                <c:pt idx="2390">
                  <c:v>709.69029999999998</c:v>
                </c:pt>
                <c:pt idx="2391">
                  <c:v>710.04430000000002</c:v>
                </c:pt>
                <c:pt idx="2392">
                  <c:v>710.8</c:v>
                </c:pt>
                <c:pt idx="2393">
                  <c:v>727.8809</c:v>
                </c:pt>
                <c:pt idx="2394">
                  <c:v>730.56459999999947</c:v>
                </c:pt>
                <c:pt idx="2395">
                  <c:v>732.50159999999948</c:v>
                </c:pt>
                <c:pt idx="2396">
                  <c:v>734.78459999999995</c:v>
                </c:pt>
                <c:pt idx="2397">
                  <c:v>739.22519999999997</c:v>
                </c:pt>
                <c:pt idx="2398">
                  <c:v>740.85279999999796</c:v>
                </c:pt>
                <c:pt idx="2399">
                  <c:v>742.13279999999997</c:v>
                </c:pt>
                <c:pt idx="2400">
                  <c:v>745.24400000000003</c:v>
                </c:pt>
                <c:pt idx="2401">
                  <c:v>749.9701</c:v>
                </c:pt>
                <c:pt idx="2402">
                  <c:v>755.49509999999998</c:v>
                </c:pt>
                <c:pt idx="2403">
                  <c:v>760.94209999999759</c:v>
                </c:pt>
                <c:pt idx="2404">
                  <c:v>761.28689999999995</c:v>
                </c:pt>
                <c:pt idx="2405">
                  <c:v>768.4</c:v>
                </c:pt>
                <c:pt idx="2406">
                  <c:v>769.47940000000051</c:v>
                </c:pt>
                <c:pt idx="2407">
                  <c:v>769.53909999999996</c:v>
                </c:pt>
                <c:pt idx="2408">
                  <c:v>773.2</c:v>
                </c:pt>
                <c:pt idx="2409">
                  <c:v>783.38390000000004</c:v>
                </c:pt>
                <c:pt idx="2410">
                  <c:v>784.95870000000002</c:v>
                </c:pt>
                <c:pt idx="2411">
                  <c:v>788.91980000000001</c:v>
                </c:pt>
                <c:pt idx="2412">
                  <c:v>789.11209999999949</c:v>
                </c:pt>
                <c:pt idx="2413">
                  <c:v>790.10900000000004</c:v>
                </c:pt>
                <c:pt idx="2414">
                  <c:v>794.56370000000004</c:v>
                </c:pt>
                <c:pt idx="2415">
                  <c:v>796.12400000000002</c:v>
                </c:pt>
                <c:pt idx="2416">
                  <c:v>797.33939999999996</c:v>
                </c:pt>
                <c:pt idx="2417">
                  <c:v>799.71640000000002</c:v>
                </c:pt>
                <c:pt idx="2418">
                  <c:v>799.83539999999948</c:v>
                </c:pt>
                <c:pt idx="2419">
                  <c:v>802.61440000000005</c:v>
                </c:pt>
                <c:pt idx="2420">
                  <c:v>805.18580000000054</c:v>
                </c:pt>
                <c:pt idx="2421">
                  <c:v>809.32370000000003</c:v>
                </c:pt>
                <c:pt idx="2422">
                  <c:v>810.97469999999998</c:v>
                </c:pt>
                <c:pt idx="2423">
                  <c:v>814.8</c:v>
                </c:pt>
                <c:pt idx="2424">
                  <c:v>815.31109999999808</c:v>
                </c:pt>
                <c:pt idx="2425">
                  <c:v>816.21590000000003</c:v>
                </c:pt>
                <c:pt idx="2426">
                  <c:v>823.73</c:v>
                </c:pt>
                <c:pt idx="2427">
                  <c:v>831.60450000000003</c:v>
                </c:pt>
                <c:pt idx="2428">
                  <c:v>839.17800000000193</c:v>
                </c:pt>
                <c:pt idx="2429">
                  <c:v>849.08590000000004</c:v>
                </c:pt>
                <c:pt idx="2430">
                  <c:v>852.89089999999999</c:v>
                </c:pt>
                <c:pt idx="2431">
                  <c:v>854.92089999999996</c:v>
                </c:pt>
                <c:pt idx="2432">
                  <c:v>856.99630000000002</c:v>
                </c:pt>
                <c:pt idx="2433">
                  <c:v>857.36069999999722</c:v>
                </c:pt>
                <c:pt idx="2434">
                  <c:v>864.70169999999996</c:v>
                </c:pt>
                <c:pt idx="2435">
                  <c:v>866.18460000000005</c:v>
                </c:pt>
                <c:pt idx="2436">
                  <c:v>867.27509999999995</c:v>
                </c:pt>
                <c:pt idx="2437">
                  <c:v>869.66430000000003</c:v>
                </c:pt>
                <c:pt idx="2438">
                  <c:v>871.11829999999998</c:v>
                </c:pt>
                <c:pt idx="2439">
                  <c:v>875.11800000000005</c:v>
                </c:pt>
                <c:pt idx="2440">
                  <c:v>875.82839999999999</c:v>
                </c:pt>
                <c:pt idx="2441">
                  <c:v>883.88119999999947</c:v>
                </c:pt>
                <c:pt idx="2442">
                  <c:v>889.06519999999796</c:v>
                </c:pt>
                <c:pt idx="2443">
                  <c:v>889.50509999999997</c:v>
                </c:pt>
                <c:pt idx="2444">
                  <c:v>889.97940000000051</c:v>
                </c:pt>
                <c:pt idx="2445">
                  <c:v>897.86039999999946</c:v>
                </c:pt>
                <c:pt idx="2446">
                  <c:v>898</c:v>
                </c:pt>
                <c:pt idx="2447">
                  <c:v>904.22709999999938</c:v>
                </c:pt>
                <c:pt idx="2448">
                  <c:v>906.31999999999948</c:v>
                </c:pt>
                <c:pt idx="2449">
                  <c:v>917.24950000000001</c:v>
                </c:pt>
                <c:pt idx="2450">
                  <c:v>919.12860000000001</c:v>
                </c:pt>
                <c:pt idx="2451">
                  <c:v>931.28000000000054</c:v>
                </c:pt>
                <c:pt idx="2452">
                  <c:v>936.91430000000003</c:v>
                </c:pt>
                <c:pt idx="2453">
                  <c:v>939.6</c:v>
                </c:pt>
                <c:pt idx="2454">
                  <c:v>947.05930000000001</c:v>
                </c:pt>
                <c:pt idx="2455">
                  <c:v>953.43470000000002</c:v>
                </c:pt>
                <c:pt idx="2456">
                  <c:v>960.4</c:v>
                </c:pt>
                <c:pt idx="2457">
                  <c:v>968.03639999999996</c:v>
                </c:pt>
                <c:pt idx="2458">
                  <c:v>968.4</c:v>
                </c:pt>
                <c:pt idx="2459">
                  <c:v>980.49689999999998</c:v>
                </c:pt>
                <c:pt idx="2460">
                  <c:v>981.2</c:v>
                </c:pt>
                <c:pt idx="2461">
                  <c:v>983.61519999999996</c:v>
                </c:pt>
                <c:pt idx="2462">
                  <c:v>994.69669999999996</c:v>
                </c:pt>
                <c:pt idx="2463">
                  <c:v>998.00450000000001</c:v>
                </c:pt>
                <c:pt idx="2464">
                  <c:v>1001.472</c:v>
                </c:pt>
                <c:pt idx="2465">
                  <c:v>1010.3199999999994</c:v>
                </c:pt>
                <c:pt idx="2466">
                  <c:v>1012.8309999999981</c:v>
                </c:pt>
                <c:pt idx="2467">
                  <c:v>1023.6980000000005</c:v>
                </c:pt>
                <c:pt idx="2468">
                  <c:v>1025.0150000000001</c:v>
                </c:pt>
                <c:pt idx="2469">
                  <c:v>1034.463</c:v>
                </c:pt>
                <c:pt idx="2470">
                  <c:v>1035.098</c:v>
                </c:pt>
                <c:pt idx="2471">
                  <c:v>1036.02</c:v>
                </c:pt>
                <c:pt idx="2472">
                  <c:v>1036.8789999999999</c:v>
                </c:pt>
                <c:pt idx="2473">
                  <c:v>1043.463</c:v>
                </c:pt>
                <c:pt idx="2474">
                  <c:v>1045.7170000000001</c:v>
                </c:pt>
                <c:pt idx="2475">
                  <c:v>1047.4670000000001</c:v>
                </c:pt>
                <c:pt idx="2476">
                  <c:v>1048.4000000000001</c:v>
                </c:pt>
                <c:pt idx="2477">
                  <c:v>1048.6859999999999</c:v>
                </c:pt>
                <c:pt idx="2478">
                  <c:v>1049.509</c:v>
                </c:pt>
                <c:pt idx="2479">
                  <c:v>1051.808</c:v>
                </c:pt>
                <c:pt idx="2480">
                  <c:v>1053.1519999999998</c:v>
                </c:pt>
                <c:pt idx="2481">
                  <c:v>1060.24</c:v>
                </c:pt>
                <c:pt idx="2482">
                  <c:v>1060.3779999999999</c:v>
                </c:pt>
                <c:pt idx="2483">
                  <c:v>1064.4000000000001</c:v>
                </c:pt>
                <c:pt idx="2484">
                  <c:v>1065.749</c:v>
                </c:pt>
                <c:pt idx="2485">
                  <c:v>1086.0939999999998</c:v>
                </c:pt>
                <c:pt idx="2486">
                  <c:v>1087.2839999999999</c:v>
                </c:pt>
                <c:pt idx="2487">
                  <c:v>1088.4000000000001</c:v>
                </c:pt>
                <c:pt idx="2488">
                  <c:v>1107.1529999999998</c:v>
                </c:pt>
                <c:pt idx="2489">
                  <c:v>1110.021</c:v>
                </c:pt>
                <c:pt idx="2490">
                  <c:v>1127.202</c:v>
                </c:pt>
                <c:pt idx="2491">
                  <c:v>1133.9770000000001</c:v>
                </c:pt>
                <c:pt idx="2492">
                  <c:v>1134.912</c:v>
                </c:pt>
                <c:pt idx="2493">
                  <c:v>1136.1179999999999</c:v>
                </c:pt>
                <c:pt idx="2494">
                  <c:v>1145.288</c:v>
                </c:pt>
                <c:pt idx="2495">
                  <c:v>1145.5819999999999</c:v>
                </c:pt>
                <c:pt idx="2496">
                  <c:v>1153.867</c:v>
                </c:pt>
                <c:pt idx="2497">
                  <c:v>1163.3499999999999</c:v>
                </c:pt>
                <c:pt idx="2498">
                  <c:v>1165.627</c:v>
                </c:pt>
                <c:pt idx="2499">
                  <c:v>1168.4000000000001</c:v>
                </c:pt>
                <c:pt idx="2500">
                  <c:v>1169.3409999999999</c:v>
                </c:pt>
                <c:pt idx="2501">
                  <c:v>1170.701</c:v>
                </c:pt>
                <c:pt idx="2502">
                  <c:v>1178.511</c:v>
                </c:pt>
                <c:pt idx="2503">
                  <c:v>1179.33</c:v>
                </c:pt>
                <c:pt idx="2504">
                  <c:v>1185.463</c:v>
                </c:pt>
                <c:pt idx="2505">
                  <c:v>1189.2</c:v>
                </c:pt>
                <c:pt idx="2506">
                  <c:v>1194.5929999999998</c:v>
                </c:pt>
                <c:pt idx="2507">
                  <c:v>1199.615</c:v>
                </c:pt>
                <c:pt idx="2508">
                  <c:v>1200.345</c:v>
                </c:pt>
                <c:pt idx="2509">
                  <c:v>1202.865</c:v>
                </c:pt>
                <c:pt idx="2510">
                  <c:v>1208.991</c:v>
                </c:pt>
                <c:pt idx="2511">
                  <c:v>1210.646</c:v>
                </c:pt>
                <c:pt idx="2512">
                  <c:v>1221.627</c:v>
                </c:pt>
                <c:pt idx="2513">
                  <c:v>1228.336</c:v>
                </c:pt>
                <c:pt idx="2514">
                  <c:v>1250.046</c:v>
                </c:pt>
                <c:pt idx="2515">
                  <c:v>1254.9390000000001</c:v>
                </c:pt>
                <c:pt idx="2516">
                  <c:v>1255.443</c:v>
                </c:pt>
                <c:pt idx="2517">
                  <c:v>1269.518</c:v>
                </c:pt>
                <c:pt idx="2518">
                  <c:v>1271.3109999999999</c:v>
                </c:pt>
                <c:pt idx="2519">
                  <c:v>1271.9590000000001</c:v>
                </c:pt>
                <c:pt idx="2520">
                  <c:v>1272.4000000000001</c:v>
                </c:pt>
                <c:pt idx="2521">
                  <c:v>1276.569</c:v>
                </c:pt>
                <c:pt idx="2522">
                  <c:v>1282.9760000000001</c:v>
                </c:pt>
                <c:pt idx="2523">
                  <c:v>1295.317</c:v>
                </c:pt>
                <c:pt idx="2524">
                  <c:v>1296.539</c:v>
                </c:pt>
                <c:pt idx="2525">
                  <c:v>1296.8229999999999</c:v>
                </c:pt>
                <c:pt idx="2526">
                  <c:v>1299.463</c:v>
                </c:pt>
                <c:pt idx="2527">
                  <c:v>1302.1829999999998</c:v>
                </c:pt>
                <c:pt idx="2528">
                  <c:v>1305.146</c:v>
                </c:pt>
                <c:pt idx="2529">
                  <c:v>1306.5260000000001</c:v>
                </c:pt>
                <c:pt idx="2530">
                  <c:v>1307.963</c:v>
                </c:pt>
                <c:pt idx="2531">
                  <c:v>1315.2070000000001</c:v>
                </c:pt>
                <c:pt idx="2532">
                  <c:v>1318.8419999999999</c:v>
                </c:pt>
                <c:pt idx="2533">
                  <c:v>1320.6859999999999</c:v>
                </c:pt>
                <c:pt idx="2534">
                  <c:v>1329.048</c:v>
                </c:pt>
                <c:pt idx="2535">
                  <c:v>1334.2090000000001</c:v>
                </c:pt>
                <c:pt idx="2536">
                  <c:v>1336.9170000000001</c:v>
                </c:pt>
                <c:pt idx="2537">
                  <c:v>1339.3619999999999</c:v>
                </c:pt>
                <c:pt idx="2538">
                  <c:v>1345.27</c:v>
                </c:pt>
                <c:pt idx="2539">
                  <c:v>1346.626</c:v>
                </c:pt>
                <c:pt idx="2540">
                  <c:v>1348.7460000000001</c:v>
                </c:pt>
                <c:pt idx="2541">
                  <c:v>1351.8819999999998</c:v>
                </c:pt>
                <c:pt idx="2542">
                  <c:v>1353.2639999999999</c:v>
                </c:pt>
                <c:pt idx="2543">
                  <c:v>1362.8969999999999</c:v>
                </c:pt>
                <c:pt idx="2544">
                  <c:v>1363.0739999999998</c:v>
                </c:pt>
                <c:pt idx="2545">
                  <c:v>1365.9670000000001</c:v>
                </c:pt>
                <c:pt idx="2546">
                  <c:v>1368.4</c:v>
                </c:pt>
                <c:pt idx="2547">
                  <c:v>1376.2560000000001</c:v>
                </c:pt>
                <c:pt idx="2548">
                  <c:v>1383.4070000000011</c:v>
                </c:pt>
                <c:pt idx="2549">
                  <c:v>1390.7560000000001</c:v>
                </c:pt>
                <c:pt idx="2550">
                  <c:v>1396.098</c:v>
                </c:pt>
                <c:pt idx="2551">
                  <c:v>1397.2</c:v>
                </c:pt>
                <c:pt idx="2552">
                  <c:v>1401.943</c:v>
                </c:pt>
                <c:pt idx="2553">
                  <c:v>1404.817</c:v>
                </c:pt>
                <c:pt idx="2554">
                  <c:v>1405.069</c:v>
                </c:pt>
                <c:pt idx="2555">
                  <c:v>1411.45</c:v>
                </c:pt>
                <c:pt idx="2556">
                  <c:v>1418</c:v>
                </c:pt>
                <c:pt idx="2557">
                  <c:v>1418.6949999999956</c:v>
                </c:pt>
                <c:pt idx="2558">
                  <c:v>1420.2239999999999</c:v>
                </c:pt>
                <c:pt idx="2559">
                  <c:v>1429.8419999999999</c:v>
                </c:pt>
                <c:pt idx="2560">
                  <c:v>1430.2819999999999</c:v>
                </c:pt>
                <c:pt idx="2561">
                  <c:v>1437.6979999999999</c:v>
                </c:pt>
                <c:pt idx="2562">
                  <c:v>1438.8</c:v>
                </c:pt>
                <c:pt idx="2563">
                  <c:v>1440.326</c:v>
                </c:pt>
                <c:pt idx="2564">
                  <c:v>1442.1969999999999</c:v>
                </c:pt>
                <c:pt idx="2565">
                  <c:v>1442.5060000000001</c:v>
                </c:pt>
                <c:pt idx="2566">
                  <c:v>1443.2550000000001</c:v>
                </c:pt>
                <c:pt idx="2567">
                  <c:v>1444.8939999999998</c:v>
                </c:pt>
                <c:pt idx="2568">
                  <c:v>1448.3419999999999</c:v>
                </c:pt>
                <c:pt idx="2569">
                  <c:v>1448.4</c:v>
                </c:pt>
                <c:pt idx="2570">
                  <c:v>1455.424</c:v>
                </c:pt>
                <c:pt idx="2571">
                  <c:v>1455.461</c:v>
                </c:pt>
                <c:pt idx="2572">
                  <c:v>1457.8319999999999</c:v>
                </c:pt>
                <c:pt idx="2573">
                  <c:v>1459.3619999999999</c:v>
                </c:pt>
                <c:pt idx="2574">
                  <c:v>1460.402</c:v>
                </c:pt>
                <c:pt idx="2575">
                  <c:v>1467.92</c:v>
                </c:pt>
                <c:pt idx="2576">
                  <c:v>1469.556</c:v>
                </c:pt>
                <c:pt idx="2577">
                  <c:v>1472.8109999999999</c:v>
                </c:pt>
                <c:pt idx="2578">
                  <c:v>1474.2629999999999</c:v>
                </c:pt>
                <c:pt idx="2579">
                  <c:v>1481.798</c:v>
                </c:pt>
                <c:pt idx="2580">
                  <c:v>1481.8409999999999</c:v>
                </c:pt>
                <c:pt idx="2581">
                  <c:v>1490.9770000000001</c:v>
                </c:pt>
                <c:pt idx="2582">
                  <c:v>1509.52</c:v>
                </c:pt>
                <c:pt idx="2583">
                  <c:v>1509.7380000000001</c:v>
                </c:pt>
                <c:pt idx="2584">
                  <c:v>1511.5050000000001</c:v>
                </c:pt>
                <c:pt idx="2585">
                  <c:v>1522.501</c:v>
                </c:pt>
                <c:pt idx="2586">
                  <c:v>1526.2829999999999</c:v>
                </c:pt>
                <c:pt idx="2587">
                  <c:v>1528.4</c:v>
                </c:pt>
                <c:pt idx="2588">
                  <c:v>1529.8779999999999</c:v>
                </c:pt>
                <c:pt idx="2589">
                  <c:v>1533.0450000000001</c:v>
                </c:pt>
                <c:pt idx="2590">
                  <c:v>1536.713</c:v>
                </c:pt>
                <c:pt idx="2591">
                  <c:v>1537.5639999999999</c:v>
                </c:pt>
                <c:pt idx="2592">
                  <c:v>1537.818</c:v>
                </c:pt>
                <c:pt idx="2593">
                  <c:v>1541.4190000000001</c:v>
                </c:pt>
                <c:pt idx="2594">
                  <c:v>1547.3619999999999</c:v>
                </c:pt>
                <c:pt idx="2595">
                  <c:v>1553.4839999999999</c:v>
                </c:pt>
                <c:pt idx="2596">
                  <c:v>1554.7329999999999</c:v>
                </c:pt>
                <c:pt idx="2597">
                  <c:v>1561.7460000000001</c:v>
                </c:pt>
                <c:pt idx="2598">
                  <c:v>1567.4150000000011</c:v>
                </c:pt>
                <c:pt idx="2599">
                  <c:v>1567.4270000000001</c:v>
                </c:pt>
                <c:pt idx="2600">
                  <c:v>1571.2760000000001</c:v>
                </c:pt>
                <c:pt idx="2601">
                  <c:v>1575.29</c:v>
                </c:pt>
                <c:pt idx="2602">
                  <c:v>1575.327</c:v>
                </c:pt>
                <c:pt idx="2603">
                  <c:v>1581.1309999999999</c:v>
                </c:pt>
                <c:pt idx="2604">
                  <c:v>1584.1949999999956</c:v>
                </c:pt>
                <c:pt idx="2605">
                  <c:v>1584.4</c:v>
                </c:pt>
                <c:pt idx="2606">
                  <c:v>1587.2939999999999</c:v>
                </c:pt>
                <c:pt idx="2607">
                  <c:v>1593.8519999999999</c:v>
                </c:pt>
                <c:pt idx="2608">
                  <c:v>1601.461</c:v>
                </c:pt>
                <c:pt idx="2609">
                  <c:v>1602.258</c:v>
                </c:pt>
                <c:pt idx="2610">
                  <c:v>1603.9260000000011</c:v>
                </c:pt>
                <c:pt idx="2611">
                  <c:v>1605.2</c:v>
                </c:pt>
                <c:pt idx="2612">
                  <c:v>1606.7370000000001</c:v>
                </c:pt>
                <c:pt idx="2613">
                  <c:v>1608.0539999999999</c:v>
                </c:pt>
                <c:pt idx="2614">
                  <c:v>1617.309</c:v>
                </c:pt>
                <c:pt idx="2615">
                  <c:v>1618.4060000000011</c:v>
                </c:pt>
                <c:pt idx="2616">
                  <c:v>1623.3719999999998</c:v>
                </c:pt>
                <c:pt idx="2617">
                  <c:v>1625.952</c:v>
                </c:pt>
                <c:pt idx="2618">
                  <c:v>1630.606</c:v>
                </c:pt>
                <c:pt idx="2619">
                  <c:v>1632.6309999999999</c:v>
                </c:pt>
                <c:pt idx="2620">
                  <c:v>1637.6899999999998</c:v>
                </c:pt>
                <c:pt idx="2621">
                  <c:v>1638.7429999999999</c:v>
                </c:pt>
                <c:pt idx="2622">
                  <c:v>1638.9349999999999</c:v>
                </c:pt>
                <c:pt idx="2623">
                  <c:v>1639.7249999999999</c:v>
                </c:pt>
                <c:pt idx="2624">
                  <c:v>1642.03</c:v>
                </c:pt>
                <c:pt idx="2625">
                  <c:v>1644.077</c:v>
                </c:pt>
                <c:pt idx="2626">
                  <c:v>1644.396</c:v>
                </c:pt>
                <c:pt idx="2627">
                  <c:v>1647.9290000000001</c:v>
                </c:pt>
                <c:pt idx="2628">
                  <c:v>1649.808</c:v>
                </c:pt>
                <c:pt idx="2629">
                  <c:v>1652.2360000000001</c:v>
                </c:pt>
                <c:pt idx="2630">
                  <c:v>1655.6799999999998</c:v>
                </c:pt>
                <c:pt idx="2631">
                  <c:v>1658.729</c:v>
                </c:pt>
                <c:pt idx="2632">
                  <c:v>1659.923</c:v>
                </c:pt>
                <c:pt idx="2633">
                  <c:v>1660.8939999999998</c:v>
                </c:pt>
                <c:pt idx="2634">
                  <c:v>1664.4449999999999</c:v>
                </c:pt>
                <c:pt idx="2635">
                  <c:v>1664.527</c:v>
                </c:pt>
                <c:pt idx="2636">
                  <c:v>1666.5360000000001</c:v>
                </c:pt>
                <c:pt idx="2637">
                  <c:v>1674.3439999999998</c:v>
                </c:pt>
                <c:pt idx="2638">
                  <c:v>1676.5989999999999</c:v>
                </c:pt>
                <c:pt idx="2639">
                  <c:v>1678.875</c:v>
                </c:pt>
                <c:pt idx="2640">
                  <c:v>1682.3629999999998</c:v>
                </c:pt>
                <c:pt idx="2641">
                  <c:v>1688.4</c:v>
                </c:pt>
                <c:pt idx="2642">
                  <c:v>1691.3629999999998</c:v>
                </c:pt>
                <c:pt idx="2643">
                  <c:v>1692.2180000000001</c:v>
                </c:pt>
                <c:pt idx="2644">
                  <c:v>1698.0170000000001</c:v>
                </c:pt>
                <c:pt idx="2645">
                  <c:v>1702.2380000000001</c:v>
                </c:pt>
                <c:pt idx="2646">
                  <c:v>1702.9860000000001</c:v>
                </c:pt>
                <c:pt idx="2647">
                  <c:v>1708.576</c:v>
                </c:pt>
                <c:pt idx="2648">
                  <c:v>1709.337</c:v>
                </c:pt>
                <c:pt idx="2649">
                  <c:v>1715.1679999999999</c:v>
                </c:pt>
                <c:pt idx="2650">
                  <c:v>1717.4290000000001</c:v>
                </c:pt>
                <c:pt idx="2651">
                  <c:v>1720.2149999999999</c:v>
                </c:pt>
                <c:pt idx="2652">
                  <c:v>1722.0260000000001</c:v>
                </c:pt>
                <c:pt idx="2653">
                  <c:v>1724.732</c:v>
                </c:pt>
                <c:pt idx="2654">
                  <c:v>1730.1229999999998</c:v>
                </c:pt>
                <c:pt idx="2655">
                  <c:v>1734.627</c:v>
                </c:pt>
                <c:pt idx="2656">
                  <c:v>1742.4860000000001</c:v>
                </c:pt>
                <c:pt idx="2657">
                  <c:v>1748.6179999999999</c:v>
                </c:pt>
                <c:pt idx="2658">
                  <c:v>1751.096</c:v>
                </c:pt>
                <c:pt idx="2659">
                  <c:v>1751.5119999999999</c:v>
                </c:pt>
                <c:pt idx="2660">
                  <c:v>1751.6939999999956</c:v>
                </c:pt>
                <c:pt idx="2661">
                  <c:v>1760.577</c:v>
                </c:pt>
                <c:pt idx="2662">
                  <c:v>1761.4739999999999</c:v>
                </c:pt>
                <c:pt idx="2663">
                  <c:v>1768.4</c:v>
                </c:pt>
                <c:pt idx="2664">
                  <c:v>1771.4690000000001</c:v>
                </c:pt>
                <c:pt idx="2665">
                  <c:v>1778.991</c:v>
                </c:pt>
                <c:pt idx="2666">
                  <c:v>1785.239</c:v>
                </c:pt>
                <c:pt idx="2667">
                  <c:v>1785.4349999999999</c:v>
                </c:pt>
                <c:pt idx="2668">
                  <c:v>1794.8209999999999</c:v>
                </c:pt>
                <c:pt idx="2669">
                  <c:v>1795.8729999999998</c:v>
                </c:pt>
                <c:pt idx="2670">
                  <c:v>1808.9190000000001</c:v>
                </c:pt>
                <c:pt idx="2671">
                  <c:v>1813.2</c:v>
                </c:pt>
                <c:pt idx="2672">
                  <c:v>1821.6949999999956</c:v>
                </c:pt>
                <c:pt idx="2673">
                  <c:v>1823.3979999999999</c:v>
                </c:pt>
                <c:pt idx="2674">
                  <c:v>1823.6189999999999</c:v>
                </c:pt>
                <c:pt idx="2675">
                  <c:v>1824.989</c:v>
                </c:pt>
                <c:pt idx="2676">
                  <c:v>1827.0989999999999</c:v>
                </c:pt>
                <c:pt idx="2677">
                  <c:v>1835.8409999999999</c:v>
                </c:pt>
                <c:pt idx="2678">
                  <c:v>1838.7939999999999</c:v>
                </c:pt>
                <c:pt idx="2679">
                  <c:v>1841.3</c:v>
                </c:pt>
                <c:pt idx="2680">
                  <c:v>1843.971</c:v>
                </c:pt>
                <c:pt idx="2681">
                  <c:v>1848.4</c:v>
                </c:pt>
                <c:pt idx="2682">
                  <c:v>1849.8799999999999</c:v>
                </c:pt>
                <c:pt idx="2683">
                  <c:v>1854.8619999999999</c:v>
                </c:pt>
                <c:pt idx="2684">
                  <c:v>1863</c:v>
                </c:pt>
                <c:pt idx="2685">
                  <c:v>1876.54</c:v>
                </c:pt>
                <c:pt idx="2686">
                  <c:v>1895.43</c:v>
                </c:pt>
                <c:pt idx="2687">
                  <c:v>1896.4</c:v>
                </c:pt>
                <c:pt idx="2688">
                  <c:v>1908.355</c:v>
                </c:pt>
                <c:pt idx="2689">
                  <c:v>1913.1409999999998</c:v>
                </c:pt>
                <c:pt idx="2690">
                  <c:v>1914.1739999999998</c:v>
                </c:pt>
                <c:pt idx="2691">
                  <c:v>1920.348</c:v>
                </c:pt>
                <c:pt idx="2692">
                  <c:v>1930.319</c:v>
                </c:pt>
                <c:pt idx="2693">
                  <c:v>1934.1309999999999</c:v>
                </c:pt>
                <c:pt idx="2694">
                  <c:v>1934.9770000000001</c:v>
                </c:pt>
                <c:pt idx="2695">
                  <c:v>1938</c:v>
                </c:pt>
                <c:pt idx="2696">
                  <c:v>1946.92</c:v>
                </c:pt>
                <c:pt idx="2697">
                  <c:v>1947.8409999999999</c:v>
                </c:pt>
                <c:pt idx="2698">
                  <c:v>1949.8909999999998</c:v>
                </c:pt>
                <c:pt idx="2699">
                  <c:v>1958.395</c:v>
                </c:pt>
                <c:pt idx="2700">
                  <c:v>1963.3619999999999</c:v>
                </c:pt>
                <c:pt idx="2701">
                  <c:v>1977.327</c:v>
                </c:pt>
                <c:pt idx="2702">
                  <c:v>1979.1029999999998</c:v>
                </c:pt>
                <c:pt idx="2703">
                  <c:v>1987.2180000000001</c:v>
                </c:pt>
                <c:pt idx="2704">
                  <c:v>1991.1809999999998</c:v>
                </c:pt>
                <c:pt idx="2705">
                  <c:v>2008.4</c:v>
                </c:pt>
                <c:pt idx="2706">
                  <c:v>2010.248</c:v>
                </c:pt>
                <c:pt idx="2707">
                  <c:v>2015.5629999999999</c:v>
                </c:pt>
                <c:pt idx="2708">
                  <c:v>2021.2</c:v>
                </c:pt>
                <c:pt idx="2709">
                  <c:v>2027.8979999999999</c:v>
                </c:pt>
                <c:pt idx="2710">
                  <c:v>2030.6029999999998</c:v>
                </c:pt>
                <c:pt idx="2711">
                  <c:v>2036.5629999999999</c:v>
                </c:pt>
                <c:pt idx="2712">
                  <c:v>2037.47</c:v>
                </c:pt>
                <c:pt idx="2713">
                  <c:v>2039.569</c:v>
                </c:pt>
                <c:pt idx="2714">
                  <c:v>2057.681</c:v>
                </c:pt>
                <c:pt idx="2715">
                  <c:v>2067.6979999999999</c:v>
                </c:pt>
                <c:pt idx="2716">
                  <c:v>2069.9150000000022</c:v>
                </c:pt>
                <c:pt idx="2717">
                  <c:v>2079.0650000000001</c:v>
                </c:pt>
                <c:pt idx="2718">
                  <c:v>2087.6869999999917</c:v>
                </c:pt>
                <c:pt idx="2719">
                  <c:v>2093.7679999999987</c:v>
                </c:pt>
                <c:pt idx="2720">
                  <c:v>2094.2170000000001</c:v>
                </c:pt>
                <c:pt idx="2721">
                  <c:v>2094.6979999999999</c:v>
                </c:pt>
                <c:pt idx="2722">
                  <c:v>2106.2150000000001</c:v>
                </c:pt>
                <c:pt idx="2723">
                  <c:v>2108.7659999999987</c:v>
                </c:pt>
                <c:pt idx="2724">
                  <c:v>2120.665</c:v>
                </c:pt>
                <c:pt idx="2725">
                  <c:v>2124.9749999999999</c:v>
                </c:pt>
                <c:pt idx="2726">
                  <c:v>2127.8670000000002</c:v>
                </c:pt>
                <c:pt idx="2727">
                  <c:v>2131.6079999999997</c:v>
                </c:pt>
                <c:pt idx="2728">
                  <c:v>2139.1930000000002</c:v>
                </c:pt>
                <c:pt idx="2729">
                  <c:v>2142.6379999999999</c:v>
                </c:pt>
                <c:pt idx="2730">
                  <c:v>2143.8540000000012</c:v>
                </c:pt>
                <c:pt idx="2731">
                  <c:v>2150.5430000000001</c:v>
                </c:pt>
                <c:pt idx="2732">
                  <c:v>2153.366</c:v>
                </c:pt>
                <c:pt idx="2733">
                  <c:v>2157.9659999999999</c:v>
                </c:pt>
                <c:pt idx="2734">
                  <c:v>2158.38</c:v>
                </c:pt>
                <c:pt idx="2735">
                  <c:v>2159.4250000000002</c:v>
                </c:pt>
                <c:pt idx="2736">
                  <c:v>2160.547</c:v>
                </c:pt>
                <c:pt idx="2737">
                  <c:v>2165.7930000000001</c:v>
                </c:pt>
                <c:pt idx="2738">
                  <c:v>2168.4</c:v>
                </c:pt>
                <c:pt idx="2739">
                  <c:v>2169.8110000000083</c:v>
                </c:pt>
                <c:pt idx="2740">
                  <c:v>2177.3140000000012</c:v>
                </c:pt>
                <c:pt idx="2741">
                  <c:v>2183.9560000000001</c:v>
                </c:pt>
                <c:pt idx="2742">
                  <c:v>2186.7599999999998</c:v>
                </c:pt>
                <c:pt idx="2743">
                  <c:v>2199.4160000000002</c:v>
                </c:pt>
                <c:pt idx="2744">
                  <c:v>2206.056</c:v>
                </c:pt>
                <c:pt idx="2745">
                  <c:v>2213.1039999999998</c:v>
                </c:pt>
                <c:pt idx="2746">
                  <c:v>2218.4409999999998</c:v>
                </c:pt>
                <c:pt idx="2747">
                  <c:v>2229.1999999999998</c:v>
                </c:pt>
                <c:pt idx="2748">
                  <c:v>2230.9140000000002</c:v>
                </c:pt>
                <c:pt idx="2749">
                  <c:v>2231.8429999999998</c:v>
                </c:pt>
                <c:pt idx="2750">
                  <c:v>2237.1889999999912</c:v>
                </c:pt>
                <c:pt idx="2751">
                  <c:v>2242.2259999999997</c:v>
                </c:pt>
                <c:pt idx="2752">
                  <c:v>2247.5859999999998</c:v>
                </c:pt>
                <c:pt idx="2753">
                  <c:v>2254.2550000000001</c:v>
                </c:pt>
                <c:pt idx="2754">
                  <c:v>2258.6419999999998</c:v>
                </c:pt>
                <c:pt idx="2755">
                  <c:v>2268.6190000000001</c:v>
                </c:pt>
                <c:pt idx="2756">
                  <c:v>2273.038</c:v>
                </c:pt>
                <c:pt idx="2757">
                  <c:v>2276.259</c:v>
                </c:pt>
                <c:pt idx="2758">
                  <c:v>2284.181</c:v>
                </c:pt>
                <c:pt idx="2759">
                  <c:v>2307.3580000000002</c:v>
                </c:pt>
                <c:pt idx="2760">
                  <c:v>2312.0540000000001</c:v>
                </c:pt>
                <c:pt idx="2761">
                  <c:v>2321.0700000000002</c:v>
                </c:pt>
                <c:pt idx="2762">
                  <c:v>2323.4659999999999</c:v>
                </c:pt>
                <c:pt idx="2763">
                  <c:v>2327.7350000000001</c:v>
                </c:pt>
                <c:pt idx="2764">
                  <c:v>2347.1770000000001</c:v>
                </c:pt>
                <c:pt idx="2765">
                  <c:v>2348.5920000000001</c:v>
                </c:pt>
                <c:pt idx="2766">
                  <c:v>2348.7579999999998</c:v>
                </c:pt>
                <c:pt idx="2767">
                  <c:v>2352.8730000000078</c:v>
                </c:pt>
                <c:pt idx="2768">
                  <c:v>2358.8879999999999</c:v>
                </c:pt>
                <c:pt idx="2769">
                  <c:v>2358.962</c:v>
                </c:pt>
                <c:pt idx="2770">
                  <c:v>2363.5749999999998</c:v>
                </c:pt>
                <c:pt idx="2771">
                  <c:v>2369.9</c:v>
                </c:pt>
                <c:pt idx="2772">
                  <c:v>2369.9910000000073</c:v>
                </c:pt>
                <c:pt idx="2773">
                  <c:v>2378.221</c:v>
                </c:pt>
                <c:pt idx="2774">
                  <c:v>2379.0990000000002</c:v>
                </c:pt>
                <c:pt idx="2775">
                  <c:v>2385.5329999999999</c:v>
                </c:pt>
                <c:pt idx="2776">
                  <c:v>2386.3920000000012</c:v>
                </c:pt>
                <c:pt idx="2777">
                  <c:v>2391.4090000000001</c:v>
                </c:pt>
                <c:pt idx="2778">
                  <c:v>2422.5300000000002</c:v>
                </c:pt>
                <c:pt idx="2779">
                  <c:v>2427.0949999999998</c:v>
                </c:pt>
                <c:pt idx="2780">
                  <c:v>2428.2570000000001</c:v>
                </c:pt>
                <c:pt idx="2781">
                  <c:v>2439.6509999999998</c:v>
                </c:pt>
                <c:pt idx="2782">
                  <c:v>2439.9760000000001</c:v>
                </c:pt>
                <c:pt idx="2783">
                  <c:v>2450.9259999999999</c:v>
                </c:pt>
                <c:pt idx="2784">
                  <c:v>2467.0509999999999</c:v>
                </c:pt>
                <c:pt idx="2785">
                  <c:v>2469.16</c:v>
                </c:pt>
                <c:pt idx="2786">
                  <c:v>2471.5659999999998</c:v>
                </c:pt>
                <c:pt idx="2787">
                  <c:v>2491.7069999999912</c:v>
                </c:pt>
                <c:pt idx="2788">
                  <c:v>2505.1179999999999</c:v>
                </c:pt>
                <c:pt idx="2789">
                  <c:v>2514.1120000000001</c:v>
                </c:pt>
                <c:pt idx="2790">
                  <c:v>2526.1320000000001</c:v>
                </c:pt>
                <c:pt idx="2791">
                  <c:v>2532.8389999999999</c:v>
                </c:pt>
                <c:pt idx="2792">
                  <c:v>2533.8069999999998</c:v>
                </c:pt>
                <c:pt idx="2793">
                  <c:v>2538.2809999999922</c:v>
                </c:pt>
                <c:pt idx="2794">
                  <c:v>2540.3470000000002</c:v>
                </c:pt>
                <c:pt idx="2795">
                  <c:v>2542.777</c:v>
                </c:pt>
                <c:pt idx="2796">
                  <c:v>2570.1959999999999</c:v>
                </c:pt>
                <c:pt idx="2797">
                  <c:v>2580.2869999999907</c:v>
                </c:pt>
                <c:pt idx="2798">
                  <c:v>2587.4450000000002</c:v>
                </c:pt>
                <c:pt idx="2799">
                  <c:v>2588.0300000000002</c:v>
                </c:pt>
                <c:pt idx="2800">
                  <c:v>2588.069</c:v>
                </c:pt>
                <c:pt idx="2801">
                  <c:v>2614.4</c:v>
                </c:pt>
                <c:pt idx="2802">
                  <c:v>2615.8020000000001</c:v>
                </c:pt>
                <c:pt idx="2803">
                  <c:v>2619.6190000000001</c:v>
                </c:pt>
                <c:pt idx="2804">
                  <c:v>2622.201</c:v>
                </c:pt>
                <c:pt idx="2805">
                  <c:v>2622.614</c:v>
                </c:pt>
                <c:pt idx="2806">
                  <c:v>2634.2710000000002</c:v>
                </c:pt>
                <c:pt idx="2807">
                  <c:v>2650.0889999999922</c:v>
                </c:pt>
                <c:pt idx="2808">
                  <c:v>2650.4679999999998</c:v>
                </c:pt>
                <c:pt idx="2809">
                  <c:v>2653.3100000000022</c:v>
                </c:pt>
                <c:pt idx="2810">
                  <c:v>2658.6869999999917</c:v>
                </c:pt>
                <c:pt idx="2811">
                  <c:v>2684.1839999999997</c:v>
                </c:pt>
                <c:pt idx="2812">
                  <c:v>2712.2579999999998</c:v>
                </c:pt>
                <c:pt idx="2813">
                  <c:v>2736.9479999999999</c:v>
                </c:pt>
                <c:pt idx="2814">
                  <c:v>2738.1559999999999</c:v>
                </c:pt>
                <c:pt idx="2815">
                  <c:v>2746.3580000000002</c:v>
                </c:pt>
                <c:pt idx="2816">
                  <c:v>2747.2979999999998</c:v>
                </c:pt>
                <c:pt idx="2817">
                  <c:v>2748.2849999999912</c:v>
                </c:pt>
                <c:pt idx="2818">
                  <c:v>2752.01</c:v>
                </c:pt>
                <c:pt idx="2819">
                  <c:v>2757.3490000000002</c:v>
                </c:pt>
                <c:pt idx="2820">
                  <c:v>2763.9560000000001</c:v>
                </c:pt>
                <c:pt idx="2821">
                  <c:v>2772.8589999999999</c:v>
                </c:pt>
                <c:pt idx="2822">
                  <c:v>2776.7659999999987</c:v>
                </c:pt>
                <c:pt idx="2823">
                  <c:v>2779.9520000000002</c:v>
                </c:pt>
                <c:pt idx="2824">
                  <c:v>2811.346</c:v>
                </c:pt>
                <c:pt idx="2825">
                  <c:v>2814.5729999999999</c:v>
                </c:pt>
                <c:pt idx="2826">
                  <c:v>2822.6439999999998</c:v>
                </c:pt>
                <c:pt idx="2827">
                  <c:v>2827.585</c:v>
                </c:pt>
                <c:pt idx="2828">
                  <c:v>2827.663</c:v>
                </c:pt>
                <c:pt idx="2829">
                  <c:v>2829.143</c:v>
                </c:pt>
                <c:pt idx="2830">
                  <c:v>2831.53</c:v>
                </c:pt>
                <c:pt idx="2831">
                  <c:v>2832.5839999999998</c:v>
                </c:pt>
                <c:pt idx="2832">
                  <c:v>2839.3609999999999</c:v>
                </c:pt>
                <c:pt idx="2833">
                  <c:v>2853.5839999999998</c:v>
                </c:pt>
                <c:pt idx="2834">
                  <c:v>2863.6079999999997</c:v>
                </c:pt>
                <c:pt idx="2835">
                  <c:v>2867.0430000000001</c:v>
                </c:pt>
                <c:pt idx="2836">
                  <c:v>2883.4450000000002</c:v>
                </c:pt>
                <c:pt idx="2837">
                  <c:v>2885.0520000000001</c:v>
                </c:pt>
                <c:pt idx="2838">
                  <c:v>2890.5940000000001</c:v>
                </c:pt>
                <c:pt idx="2839">
                  <c:v>2897.6219999999998</c:v>
                </c:pt>
                <c:pt idx="2840">
                  <c:v>2901.9900000000002</c:v>
                </c:pt>
                <c:pt idx="2841">
                  <c:v>2910.0520000000001</c:v>
                </c:pt>
                <c:pt idx="2842">
                  <c:v>2919.8649999999998</c:v>
                </c:pt>
                <c:pt idx="2843">
                  <c:v>2937.6079999999997</c:v>
                </c:pt>
                <c:pt idx="2844">
                  <c:v>2938.4989999999998</c:v>
                </c:pt>
                <c:pt idx="2845">
                  <c:v>2944.3690000000001</c:v>
                </c:pt>
                <c:pt idx="2846">
                  <c:v>2946.3500000000022</c:v>
                </c:pt>
                <c:pt idx="2847">
                  <c:v>2946.8330000000078</c:v>
                </c:pt>
                <c:pt idx="2848">
                  <c:v>2948.5659999999998</c:v>
                </c:pt>
                <c:pt idx="2849">
                  <c:v>2953.1790000000001</c:v>
                </c:pt>
                <c:pt idx="2850">
                  <c:v>2953.5610000000001</c:v>
                </c:pt>
                <c:pt idx="2851">
                  <c:v>2959.3969999999999</c:v>
                </c:pt>
                <c:pt idx="2852">
                  <c:v>2966.2530000000002</c:v>
                </c:pt>
                <c:pt idx="2853">
                  <c:v>2966.4</c:v>
                </c:pt>
                <c:pt idx="2854">
                  <c:v>2967.3240000000001</c:v>
                </c:pt>
                <c:pt idx="2855">
                  <c:v>2981.4780000000001</c:v>
                </c:pt>
                <c:pt idx="2856">
                  <c:v>2990.9910000000073</c:v>
                </c:pt>
                <c:pt idx="2857">
                  <c:v>2991.8950000000073</c:v>
                </c:pt>
                <c:pt idx="2858">
                  <c:v>3001.4670000000001</c:v>
                </c:pt>
                <c:pt idx="2859">
                  <c:v>3017.163</c:v>
                </c:pt>
                <c:pt idx="2860">
                  <c:v>3021.6990000000001</c:v>
                </c:pt>
                <c:pt idx="2861">
                  <c:v>3028.1590000000001</c:v>
                </c:pt>
                <c:pt idx="2862">
                  <c:v>3029.3240000000001</c:v>
                </c:pt>
                <c:pt idx="2863">
                  <c:v>3029.9150000000022</c:v>
                </c:pt>
                <c:pt idx="2864">
                  <c:v>3035.6859999999997</c:v>
                </c:pt>
                <c:pt idx="2865">
                  <c:v>3041.51</c:v>
                </c:pt>
                <c:pt idx="2866">
                  <c:v>3045.1479999999997</c:v>
                </c:pt>
                <c:pt idx="2867">
                  <c:v>3046.6109999999999</c:v>
                </c:pt>
                <c:pt idx="2868">
                  <c:v>3048.585</c:v>
                </c:pt>
                <c:pt idx="2869">
                  <c:v>3051.1550000000002</c:v>
                </c:pt>
                <c:pt idx="2870">
                  <c:v>3055.6059999999998</c:v>
                </c:pt>
                <c:pt idx="2871">
                  <c:v>3061.4690000000001</c:v>
                </c:pt>
                <c:pt idx="2872">
                  <c:v>3062.0729999999999</c:v>
                </c:pt>
                <c:pt idx="2873">
                  <c:v>3085.5889999999922</c:v>
                </c:pt>
                <c:pt idx="2874">
                  <c:v>3087.7759999999998</c:v>
                </c:pt>
                <c:pt idx="2875">
                  <c:v>3096.069</c:v>
                </c:pt>
                <c:pt idx="2876">
                  <c:v>3116.9969999999998</c:v>
                </c:pt>
                <c:pt idx="2877">
                  <c:v>3123.42</c:v>
                </c:pt>
                <c:pt idx="2878">
                  <c:v>3128.2219999999998</c:v>
                </c:pt>
                <c:pt idx="2879">
                  <c:v>3132.3249999999998</c:v>
                </c:pt>
                <c:pt idx="2880">
                  <c:v>3133.2859999999987</c:v>
                </c:pt>
                <c:pt idx="2881">
                  <c:v>3157.723</c:v>
                </c:pt>
                <c:pt idx="2882">
                  <c:v>3164.306</c:v>
                </c:pt>
                <c:pt idx="2883">
                  <c:v>3167.2159999999999</c:v>
                </c:pt>
                <c:pt idx="2884">
                  <c:v>3175</c:v>
                </c:pt>
                <c:pt idx="2885">
                  <c:v>3197.25</c:v>
                </c:pt>
                <c:pt idx="2886">
                  <c:v>3201.0079999999998</c:v>
                </c:pt>
                <c:pt idx="2887">
                  <c:v>3222.777</c:v>
                </c:pt>
                <c:pt idx="2888">
                  <c:v>3223.3550000000077</c:v>
                </c:pt>
                <c:pt idx="2889">
                  <c:v>3231.3040000000001</c:v>
                </c:pt>
                <c:pt idx="2890">
                  <c:v>3234.16</c:v>
                </c:pt>
                <c:pt idx="2891">
                  <c:v>3235.8120000000022</c:v>
                </c:pt>
                <c:pt idx="2892">
                  <c:v>3251.5210000000002</c:v>
                </c:pt>
                <c:pt idx="2893">
                  <c:v>3254.66</c:v>
                </c:pt>
                <c:pt idx="2894">
                  <c:v>3263.1550000000002</c:v>
                </c:pt>
                <c:pt idx="2895">
                  <c:v>3325.9859999999999</c:v>
                </c:pt>
                <c:pt idx="2896">
                  <c:v>3335.5050000000001</c:v>
                </c:pt>
                <c:pt idx="2897">
                  <c:v>3339.7489999999902</c:v>
                </c:pt>
                <c:pt idx="2898">
                  <c:v>3341.848</c:v>
                </c:pt>
                <c:pt idx="2899">
                  <c:v>3342.6819999999998</c:v>
                </c:pt>
                <c:pt idx="2900">
                  <c:v>3349.3330000000078</c:v>
                </c:pt>
                <c:pt idx="2901">
                  <c:v>3351.0770000000002</c:v>
                </c:pt>
                <c:pt idx="2902">
                  <c:v>3361.192</c:v>
                </c:pt>
                <c:pt idx="2903">
                  <c:v>3364.29</c:v>
                </c:pt>
                <c:pt idx="2904">
                  <c:v>3373.6459999999997</c:v>
                </c:pt>
                <c:pt idx="2905">
                  <c:v>3378.2839999999997</c:v>
                </c:pt>
                <c:pt idx="2906">
                  <c:v>3383.9510000000078</c:v>
                </c:pt>
                <c:pt idx="2907">
                  <c:v>3399.6279999999997</c:v>
                </c:pt>
                <c:pt idx="2908">
                  <c:v>3407.6419999999998</c:v>
                </c:pt>
                <c:pt idx="2909">
                  <c:v>3408.1529999999998</c:v>
                </c:pt>
                <c:pt idx="2910">
                  <c:v>3417.9169999999999</c:v>
                </c:pt>
                <c:pt idx="2911">
                  <c:v>3425.9679999999998</c:v>
                </c:pt>
                <c:pt idx="2912">
                  <c:v>3432.3</c:v>
                </c:pt>
                <c:pt idx="2913">
                  <c:v>3439.634</c:v>
                </c:pt>
                <c:pt idx="2914">
                  <c:v>3448.5349999999999</c:v>
                </c:pt>
                <c:pt idx="2915">
                  <c:v>3451.672</c:v>
                </c:pt>
                <c:pt idx="2916">
                  <c:v>3452.2079999999987</c:v>
                </c:pt>
                <c:pt idx="2917">
                  <c:v>3453.509</c:v>
                </c:pt>
                <c:pt idx="2918">
                  <c:v>3457.0529999999999</c:v>
                </c:pt>
                <c:pt idx="2919">
                  <c:v>3478.8020000000001</c:v>
                </c:pt>
                <c:pt idx="2920">
                  <c:v>3484.8409999999999</c:v>
                </c:pt>
                <c:pt idx="2921">
                  <c:v>3495.569</c:v>
                </c:pt>
                <c:pt idx="2922">
                  <c:v>3514.8350000000078</c:v>
                </c:pt>
                <c:pt idx="2923">
                  <c:v>3515.1350000000002</c:v>
                </c:pt>
                <c:pt idx="2924">
                  <c:v>3525.1309999999999</c:v>
                </c:pt>
                <c:pt idx="2925">
                  <c:v>3538.0529999999999</c:v>
                </c:pt>
                <c:pt idx="2926">
                  <c:v>3539.7419999999997</c:v>
                </c:pt>
                <c:pt idx="2927">
                  <c:v>3569.2019999999998</c:v>
                </c:pt>
                <c:pt idx="2928">
                  <c:v>3570.489</c:v>
                </c:pt>
                <c:pt idx="2929">
                  <c:v>3586.69</c:v>
                </c:pt>
                <c:pt idx="2930">
                  <c:v>3590.3420000000001</c:v>
                </c:pt>
                <c:pt idx="2931">
                  <c:v>3593.5309999999999</c:v>
                </c:pt>
                <c:pt idx="2932">
                  <c:v>3596.8360000000002</c:v>
                </c:pt>
                <c:pt idx="2933">
                  <c:v>3624.4969999999998</c:v>
                </c:pt>
                <c:pt idx="2934">
                  <c:v>3628.152</c:v>
                </c:pt>
                <c:pt idx="2935">
                  <c:v>3655.9850000000001</c:v>
                </c:pt>
                <c:pt idx="2936">
                  <c:v>3666.2059999999997</c:v>
                </c:pt>
                <c:pt idx="2937">
                  <c:v>3669.8809999999999</c:v>
                </c:pt>
                <c:pt idx="2938">
                  <c:v>3673.4650000000001</c:v>
                </c:pt>
                <c:pt idx="2939">
                  <c:v>3678.5039999999999</c:v>
                </c:pt>
                <c:pt idx="2940">
                  <c:v>3678.7130000000002</c:v>
                </c:pt>
                <c:pt idx="2941">
                  <c:v>3690.5189999999998</c:v>
                </c:pt>
                <c:pt idx="2942">
                  <c:v>3690.8150000000078</c:v>
                </c:pt>
                <c:pt idx="2943">
                  <c:v>3704.2919999999999</c:v>
                </c:pt>
                <c:pt idx="2944">
                  <c:v>3723.8850000000002</c:v>
                </c:pt>
                <c:pt idx="2945">
                  <c:v>3734.0149999999999</c:v>
                </c:pt>
                <c:pt idx="2946">
                  <c:v>3747.8180000000002</c:v>
                </c:pt>
                <c:pt idx="2947">
                  <c:v>3753.547</c:v>
                </c:pt>
                <c:pt idx="2948">
                  <c:v>3778.0709999999999</c:v>
                </c:pt>
                <c:pt idx="2949">
                  <c:v>3788.7370000000001</c:v>
                </c:pt>
                <c:pt idx="2950">
                  <c:v>3788.9290000000001</c:v>
                </c:pt>
                <c:pt idx="2951">
                  <c:v>3803.9700000000012</c:v>
                </c:pt>
                <c:pt idx="2952">
                  <c:v>3825.6979999999999</c:v>
                </c:pt>
                <c:pt idx="2953">
                  <c:v>3833.7249999999917</c:v>
                </c:pt>
                <c:pt idx="2954">
                  <c:v>3845.652</c:v>
                </c:pt>
                <c:pt idx="2955">
                  <c:v>3867.3040000000001</c:v>
                </c:pt>
                <c:pt idx="2956">
                  <c:v>3870.2739999999999</c:v>
                </c:pt>
                <c:pt idx="2957">
                  <c:v>3878.7629999999917</c:v>
                </c:pt>
                <c:pt idx="2958">
                  <c:v>3882.9749999999999</c:v>
                </c:pt>
                <c:pt idx="2959">
                  <c:v>3883.4029999999998</c:v>
                </c:pt>
                <c:pt idx="2960">
                  <c:v>3889.7599999999998</c:v>
                </c:pt>
                <c:pt idx="2961">
                  <c:v>3891.6559999999999</c:v>
                </c:pt>
                <c:pt idx="2962">
                  <c:v>3922.3789999999999</c:v>
                </c:pt>
                <c:pt idx="2963">
                  <c:v>3923.308</c:v>
                </c:pt>
                <c:pt idx="2964">
                  <c:v>3924.569</c:v>
                </c:pt>
                <c:pt idx="2965">
                  <c:v>3934.5540000000001</c:v>
                </c:pt>
                <c:pt idx="2966">
                  <c:v>3948.2759999999998</c:v>
                </c:pt>
                <c:pt idx="2967">
                  <c:v>3957.3009999999999</c:v>
                </c:pt>
                <c:pt idx="2968">
                  <c:v>3961.643</c:v>
                </c:pt>
                <c:pt idx="2969">
                  <c:v>3965.172</c:v>
                </c:pt>
                <c:pt idx="2970">
                  <c:v>3971.2</c:v>
                </c:pt>
                <c:pt idx="2971">
                  <c:v>3976.1</c:v>
                </c:pt>
                <c:pt idx="2972">
                  <c:v>3994.2429999999922</c:v>
                </c:pt>
                <c:pt idx="2973">
                  <c:v>3994.2669999999907</c:v>
                </c:pt>
                <c:pt idx="2974">
                  <c:v>4000.3510000000083</c:v>
                </c:pt>
                <c:pt idx="2975">
                  <c:v>4005.0259999999998</c:v>
                </c:pt>
                <c:pt idx="2976">
                  <c:v>4014.3240000000001</c:v>
                </c:pt>
                <c:pt idx="2977">
                  <c:v>4026.6669999999917</c:v>
                </c:pt>
                <c:pt idx="2978">
                  <c:v>4031.9679999999998</c:v>
                </c:pt>
                <c:pt idx="2979">
                  <c:v>4032.9639999999999</c:v>
                </c:pt>
                <c:pt idx="2980">
                  <c:v>4086.8370000000073</c:v>
                </c:pt>
                <c:pt idx="2981">
                  <c:v>4100.2690000000002</c:v>
                </c:pt>
                <c:pt idx="2982">
                  <c:v>4103.0240000000003</c:v>
                </c:pt>
                <c:pt idx="2983">
                  <c:v>4107.0570000000007</c:v>
                </c:pt>
                <c:pt idx="2984">
                  <c:v>4118.2329999999993</c:v>
                </c:pt>
                <c:pt idx="2985">
                  <c:v>4153.6020000000044</c:v>
                </c:pt>
                <c:pt idx="2986">
                  <c:v>4170.6950000000024</c:v>
                </c:pt>
                <c:pt idx="2987">
                  <c:v>4172.5779999999995</c:v>
                </c:pt>
                <c:pt idx="2988">
                  <c:v>4174.4469999999992</c:v>
                </c:pt>
                <c:pt idx="2989">
                  <c:v>4174.7850000000008</c:v>
                </c:pt>
                <c:pt idx="2990">
                  <c:v>4195.375</c:v>
                </c:pt>
                <c:pt idx="2991">
                  <c:v>4227.6110000000044</c:v>
                </c:pt>
                <c:pt idx="2992">
                  <c:v>4283.8420000000024</c:v>
                </c:pt>
                <c:pt idx="2993">
                  <c:v>4286.1150000000034</c:v>
                </c:pt>
                <c:pt idx="2994">
                  <c:v>4293.6000000000004</c:v>
                </c:pt>
                <c:pt idx="2995">
                  <c:v>4322.0290000000014</c:v>
                </c:pt>
                <c:pt idx="2996">
                  <c:v>4335.2</c:v>
                </c:pt>
                <c:pt idx="2997">
                  <c:v>4353.92</c:v>
                </c:pt>
                <c:pt idx="2998">
                  <c:v>4356.3360000000002</c:v>
                </c:pt>
                <c:pt idx="2999">
                  <c:v>4387.2</c:v>
                </c:pt>
                <c:pt idx="3000">
                  <c:v>4398.9049999999997</c:v>
                </c:pt>
                <c:pt idx="3001">
                  <c:v>4412.6320000000014</c:v>
                </c:pt>
                <c:pt idx="3002">
                  <c:v>4476.9800000000005</c:v>
                </c:pt>
                <c:pt idx="3003">
                  <c:v>4477.4939999999997</c:v>
                </c:pt>
                <c:pt idx="3004">
                  <c:v>4511.5570000000007</c:v>
                </c:pt>
                <c:pt idx="3005">
                  <c:v>4547.8740000000007</c:v>
                </c:pt>
                <c:pt idx="3006">
                  <c:v>4552.1690000000044</c:v>
                </c:pt>
                <c:pt idx="3007">
                  <c:v>4553.3879999999999</c:v>
                </c:pt>
                <c:pt idx="3008">
                  <c:v>4574.1160000000054</c:v>
                </c:pt>
                <c:pt idx="3009">
                  <c:v>4578.5530000000008</c:v>
                </c:pt>
                <c:pt idx="3010">
                  <c:v>4634.2349999999997</c:v>
                </c:pt>
                <c:pt idx="3011">
                  <c:v>4637.8740000000007</c:v>
                </c:pt>
                <c:pt idx="3012">
                  <c:v>4639.9720000000007</c:v>
                </c:pt>
                <c:pt idx="3013">
                  <c:v>4649.1780000000008</c:v>
                </c:pt>
                <c:pt idx="3014">
                  <c:v>4663.4489999999996</c:v>
                </c:pt>
                <c:pt idx="3015">
                  <c:v>4673.0420000000004</c:v>
                </c:pt>
                <c:pt idx="3016">
                  <c:v>4682.5560000000014</c:v>
                </c:pt>
                <c:pt idx="3017">
                  <c:v>4691.5430000000006</c:v>
                </c:pt>
                <c:pt idx="3018">
                  <c:v>4691.5769999999993</c:v>
                </c:pt>
                <c:pt idx="3019">
                  <c:v>4701.4379999999965</c:v>
                </c:pt>
                <c:pt idx="3020">
                  <c:v>4755.6460000000034</c:v>
                </c:pt>
                <c:pt idx="3021">
                  <c:v>4777.3980000000001</c:v>
                </c:pt>
                <c:pt idx="3022">
                  <c:v>4803.6150000000034</c:v>
                </c:pt>
                <c:pt idx="3023">
                  <c:v>4804.357</c:v>
                </c:pt>
                <c:pt idx="3024">
                  <c:v>4807.1870000000008</c:v>
                </c:pt>
                <c:pt idx="3025">
                  <c:v>4808.2620000000024</c:v>
                </c:pt>
                <c:pt idx="3026">
                  <c:v>4811.7349999999997</c:v>
                </c:pt>
                <c:pt idx="3027">
                  <c:v>4832.9429999999993</c:v>
                </c:pt>
                <c:pt idx="3028">
                  <c:v>4840.0570000000007</c:v>
                </c:pt>
                <c:pt idx="3029">
                  <c:v>4840.1680000000024</c:v>
                </c:pt>
                <c:pt idx="3030">
                  <c:v>4870.8960000000034</c:v>
                </c:pt>
                <c:pt idx="3031">
                  <c:v>4918.6480000000001</c:v>
                </c:pt>
                <c:pt idx="3032">
                  <c:v>4941.0320000000002</c:v>
                </c:pt>
                <c:pt idx="3033">
                  <c:v>4949.9960000000001</c:v>
                </c:pt>
                <c:pt idx="3034">
                  <c:v>4961.0970000000007</c:v>
                </c:pt>
                <c:pt idx="3035">
                  <c:v>5014.7220000000034</c:v>
                </c:pt>
                <c:pt idx="3036">
                  <c:v>5042.5910000000003</c:v>
                </c:pt>
                <c:pt idx="3037">
                  <c:v>5077.9469999999992</c:v>
                </c:pt>
                <c:pt idx="3038">
                  <c:v>5092.1620000000157</c:v>
                </c:pt>
                <c:pt idx="3039">
                  <c:v>5104.049</c:v>
                </c:pt>
                <c:pt idx="3040">
                  <c:v>5124.8310000000001</c:v>
                </c:pt>
                <c:pt idx="3041">
                  <c:v>5126.5890000000009</c:v>
                </c:pt>
                <c:pt idx="3042">
                  <c:v>5138.4670000000006</c:v>
                </c:pt>
                <c:pt idx="3043">
                  <c:v>5159.6030000000001</c:v>
                </c:pt>
                <c:pt idx="3044">
                  <c:v>5161.817</c:v>
                </c:pt>
                <c:pt idx="3045">
                  <c:v>5174.7089999999998</c:v>
                </c:pt>
                <c:pt idx="3046">
                  <c:v>5182.357</c:v>
                </c:pt>
                <c:pt idx="3047">
                  <c:v>5199.7359999999999</c:v>
                </c:pt>
                <c:pt idx="3048">
                  <c:v>5234.57</c:v>
                </c:pt>
                <c:pt idx="3049">
                  <c:v>5246.5749999999998</c:v>
                </c:pt>
                <c:pt idx="3050">
                  <c:v>5258.0240000000003</c:v>
                </c:pt>
                <c:pt idx="3051">
                  <c:v>5260.0110000000004</c:v>
                </c:pt>
                <c:pt idx="3052">
                  <c:v>5279.5839999999998</c:v>
                </c:pt>
                <c:pt idx="3053">
                  <c:v>5306.2369999999992</c:v>
                </c:pt>
                <c:pt idx="3054">
                  <c:v>5314.5210000000034</c:v>
                </c:pt>
                <c:pt idx="3055">
                  <c:v>5316.4579999999996</c:v>
                </c:pt>
                <c:pt idx="3056">
                  <c:v>5389.8250000000044</c:v>
                </c:pt>
                <c:pt idx="3057">
                  <c:v>5396.3270000000002</c:v>
                </c:pt>
                <c:pt idx="3058">
                  <c:v>5406.94</c:v>
                </c:pt>
                <c:pt idx="3059">
                  <c:v>5414.4379999999965</c:v>
                </c:pt>
                <c:pt idx="3060">
                  <c:v>5418.2150000000001</c:v>
                </c:pt>
                <c:pt idx="3061">
                  <c:v>5420.0530000000008</c:v>
                </c:pt>
                <c:pt idx="3062">
                  <c:v>5430.3680000000004</c:v>
                </c:pt>
                <c:pt idx="3063">
                  <c:v>5460.1130000000003</c:v>
                </c:pt>
                <c:pt idx="3064">
                  <c:v>5460.5010000000002</c:v>
                </c:pt>
                <c:pt idx="3065">
                  <c:v>5516.7940000000008</c:v>
                </c:pt>
                <c:pt idx="3066">
                  <c:v>5517.1460000000034</c:v>
                </c:pt>
                <c:pt idx="3067">
                  <c:v>5533.8660000000054</c:v>
                </c:pt>
                <c:pt idx="3068">
                  <c:v>5574.3850000000002</c:v>
                </c:pt>
                <c:pt idx="3069">
                  <c:v>5580.472999999999</c:v>
                </c:pt>
                <c:pt idx="3070">
                  <c:v>5635.1450000000004</c:v>
                </c:pt>
                <c:pt idx="3071">
                  <c:v>5637.6390000000001</c:v>
                </c:pt>
                <c:pt idx="3072">
                  <c:v>5651.3920000000044</c:v>
                </c:pt>
                <c:pt idx="3073">
                  <c:v>5699.0530000000008</c:v>
                </c:pt>
                <c:pt idx="3074">
                  <c:v>5700.1090000000004</c:v>
                </c:pt>
                <c:pt idx="3075">
                  <c:v>5716.31</c:v>
                </c:pt>
                <c:pt idx="3076">
                  <c:v>5726.1180000000004</c:v>
                </c:pt>
                <c:pt idx="3077">
                  <c:v>5741.1180000000004</c:v>
                </c:pt>
                <c:pt idx="3078">
                  <c:v>5751.4379999999965</c:v>
                </c:pt>
                <c:pt idx="3079">
                  <c:v>5771.3620000000146</c:v>
                </c:pt>
                <c:pt idx="3080">
                  <c:v>5804.6670000000004</c:v>
                </c:pt>
                <c:pt idx="3081">
                  <c:v>5843.6200000000044</c:v>
                </c:pt>
                <c:pt idx="3082">
                  <c:v>5847.0710000000008</c:v>
                </c:pt>
                <c:pt idx="3083">
                  <c:v>5850.7910000000002</c:v>
                </c:pt>
                <c:pt idx="3084">
                  <c:v>5864.27</c:v>
                </c:pt>
                <c:pt idx="3085">
                  <c:v>5929.3450000000003</c:v>
                </c:pt>
                <c:pt idx="3086">
                  <c:v>5989.3680000000004</c:v>
                </c:pt>
                <c:pt idx="3087">
                  <c:v>6015.0540000000001</c:v>
                </c:pt>
                <c:pt idx="3088">
                  <c:v>6035.1580000000004</c:v>
                </c:pt>
                <c:pt idx="3089">
                  <c:v>6053.4829999999993</c:v>
                </c:pt>
                <c:pt idx="3090">
                  <c:v>6081.6670000000004</c:v>
                </c:pt>
                <c:pt idx="3091">
                  <c:v>6124.8440000000001</c:v>
                </c:pt>
                <c:pt idx="3092">
                  <c:v>6125.9439999999995</c:v>
                </c:pt>
                <c:pt idx="3093">
                  <c:v>6165.3250000000044</c:v>
                </c:pt>
                <c:pt idx="3094">
                  <c:v>6189.9739999999965</c:v>
                </c:pt>
                <c:pt idx="3095">
                  <c:v>6199.3830000000007</c:v>
                </c:pt>
                <c:pt idx="3096">
                  <c:v>6204.6480000000001</c:v>
                </c:pt>
                <c:pt idx="3097">
                  <c:v>6237.5680000000002</c:v>
                </c:pt>
                <c:pt idx="3098">
                  <c:v>6240.1010000000024</c:v>
                </c:pt>
                <c:pt idx="3099">
                  <c:v>6243.2709999999997</c:v>
                </c:pt>
                <c:pt idx="3100">
                  <c:v>6258.549</c:v>
                </c:pt>
                <c:pt idx="3101">
                  <c:v>6302.9990000000007</c:v>
                </c:pt>
                <c:pt idx="3102">
                  <c:v>6399.6</c:v>
                </c:pt>
                <c:pt idx="3103">
                  <c:v>6453.1710000000003</c:v>
                </c:pt>
                <c:pt idx="3104">
                  <c:v>6493.2</c:v>
                </c:pt>
                <c:pt idx="3105">
                  <c:v>6548.5940000000001</c:v>
                </c:pt>
                <c:pt idx="3106">
                  <c:v>6551.1590000000024</c:v>
                </c:pt>
                <c:pt idx="3107">
                  <c:v>6556.0240000000003</c:v>
                </c:pt>
                <c:pt idx="3108">
                  <c:v>6632.2950000000001</c:v>
                </c:pt>
                <c:pt idx="3109">
                  <c:v>6637.7790000000005</c:v>
                </c:pt>
                <c:pt idx="3110">
                  <c:v>6643.8060000000014</c:v>
                </c:pt>
                <c:pt idx="3111">
                  <c:v>6655.107</c:v>
                </c:pt>
                <c:pt idx="3112">
                  <c:v>6671.134</c:v>
                </c:pt>
                <c:pt idx="3113">
                  <c:v>6692.1570000000002</c:v>
                </c:pt>
                <c:pt idx="3114">
                  <c:v>6703.5410000000002</c:v>
                </c:pt>
                <c:pt idx="3115">
                  <c:v>6744.6360000000004</c:v>
                </c:pt>
                <c:pt idx="3116">
                  <c:v>6757.4699999999993</c:v>
                </c:pt>
                <c:pt idx="3117">
                  <c:v>6773.4299999999994</c:v>
                </c:pt>
                <c:pt idx="3118">
                  <c:v>6793.2750000000005</c:v>
                </c:pt>
                <c:pt idx="3119">
                  <c:v>6814.0930000000008</c:v>
                </c:pt>
                <c:pt idx="3120">
                  <c:v>6941.2290000000003</c:v>
                </c:pt>
                <c:pt idx="3121">
                  <c:v>7001.8770000000004</c:v>
                </c:pt>
                <c:pt idx="3122">
                  <c:v>7002.84</c:v>
                </c:pt>
                <c:pt idx="3123">
                  <c:v>7014.1750000000002</c:v>
                </c:pt>
                <c:pt idx="3124">
                  <c:v>7041.4160000000002</c:v>
                </c:pt>
                <c:pt idx="3125">
                  <c:v>7050.8090000000002</c:v>
                </c:pt>
                <c:pt idx="3126">
                  <c:v>7130.5160000000014</c:v>
                </c:pt>
                <c:pt idx="3127">
                  <c:v>7140.35</c:v>
                </c:pt>
                <c:pt idx="3128">
                  <c:v>7206.6390000000001</c:v>
                </c:pt>
                <c:pt idx="3129">
                  <c:v>7359.0240000000003</c:v>
                </c:pt>
                <c:pt idx="3130">
                  <c:v>7384.4450000000006</c:v>
                </c:pt>
                <c:pt idx="3131">
                  <c:v>7502.39</c:v>
                </c:pt>
                <c:pt idx="3132">
                  <c:v>7529.3390000000009</c:v>
                </c:pt>
                <c:pt idx="3133">
                  <c:v>7586.6640000000034</c:v>
                </c:pt>
                <c:pt idx="3134">
                  <c:v>7597.54</c:v>
                </c:pt>
                <c:pt idx="3135">
                  <c:v>7719.9789999999994</c:v>
                </c:pt>
                <c:pt idx="3136">
                  <c:v>7828.3240000000014</c:v>
                </c:pt>
                <c:pt idx="3137">
                  <c:v>7885.0030000000006</c:v>
                </c:pt>
                <c:pt idx="3138">
                  <c:v>7892.5790000000006</c:v>
                </c:pt>
                <c:pt idx="3139">
                  <c:v>7948.8060000000014</c:v>
                </c:pt>
                <c:pt idx="3140">
                  <c:v>7958.6110000000044</c:v>
                </c:pt>
                <c:pt idx="3141">
                  <c:v>8043.5080000000007</c:v>
                </c:pt>
                <c:pt idx="3142">
                  <c:v>8130.6240000000034</c:v>
                </c:pt>
                <c:pt idx="3143">
                  <c:v>8155.4540000000006</c:v>
                </c:pt>
                <c:pt idx="3144">
                  <c:v>8234.0290000000005</c:v>
                </c:pt>
                <c:pt idx="3145">
                  <c:v>8300.218999999981</c:v>
                </c:pt>
                <c:pt idx="3146">
                  <c:v>8367.5709999999599</c:v>
                </c:pt>
                <c:pt idx="3147">
                  <c:v>8492.43</c:v>
                </c:pt>
                <c:pt idx="3148">
                  <c:v>8557.6</c:v>
                </c:pt>
                <c:pt idx="3149">
                  <c:v>1.52</c:v>
                </c:pt>
                <c:pt idx="3150">
                  <c:v>3.6</c:v>
                </c:pt>
                <c:pt idx="3151">
                  <c:v>6.0449219999999855</c:v>
                </c:pt>
                <c:pt idx="3152">
                  <c:v>7.76</c:v>
                </c:pt>
                <c:pt idx="3153">
                  <c:v>8.4</c:v>
                </c:pt>
                <c:pt idx="3154">
                  <c:v>12.12082</c:v>
                </c:pt>
                <c:pt idx="3155">
                  <c:v>13.684530000000002</c:v>
                </c:pt>
                <c:pt idx="3156">
                  <c:v>21.517769999999999</c:v>
                </c:pt>
                <c:pt idx="3157">
                  <c:v>24.4</c:v>
                </c:pt>
                <c:pt idx="3158">
                  <c:v>28.56</c:v>
                </c:pt>
                <c:pt idx="3159">
                  <c:v>40.732580000000013</c:v>
                </c:pt>
                <c:pt idx="3160">
                  <c:v>45.2</c:v>
                </c:pt>
                <c:pt idx="3161">
                  <c:v>46.14602</c:v>
                </c:pt>
                <c:pt idx="3162">
                  <c:v>53.52</c:v>
                </c:pt>
                <c:pt idx="3163">
                  <c:v>55.162270000000063</c:v>
                </c:pt>
                <c:pt idx="3164">
                  <c:v>61.100620000000006</c:v>
                </c:pt>
                <c:pt idx="3165">
                  <c:v>69.554760000000002</c:v>
                </c:pt>
                <c:pt idx="3166">
                  <c:v>70.449730000000002</c:v>
                </c:pt>
                <c:pt idx="3167">
                  <c:v>76.400000000000006</c:v>
                </c:pt>
                <c:pt idx="3168">
                  <c:v>82.601640000000003</c:v>
                </c:pt>
                <c:pt idx="3169">
                  <c:v>88.769530000000003</c:v>
                </c:pt>
                <c:pt idx="3170">
                  <c:v>95.888309999999919</c:v>
                </c:pt>
                <c:pt idx="3171">
                  <c:v>96.584369999999993</c:v>
                </c:pt>
                <c:pt idx="3172">
                  <c:v>107.6</c:v>
                </c:pt>
                <c:pt idx="3173">
                  <c:v>109.8276</c:v>
                </c:pt>
                <c:pt idx="3174">
                  <c:v>128.4</c:v>
                </c:pt>
                <c:pt idx="3175">
                  <c:v>132.96350000000001</c:v>
                </c:pt>
                <c:pt idx="3176">
                  <c:v>138.39770000000001</c:v>
                </c:pt>
                <c:pt idx="3177">
                  <c:v>138.96860000000001</c:v>
                </c:pt>
                <c:pt idx="3178">
                  <c:v>141.61019999999999</c:v>
                </c:pt>
                <c:pt idx="3179">
                  <c:v>151.21749999999997</c:v>
                </c:pt>
                <c:pt idx="3180">
                  <c:v>158.66969999999998</c:v>
                </c:pt>
                <c:pt idx="3181">
                  <c:v>160.50700000000001</c:v>
                </c:pt>
                <c:pt idx="3182">
                  <c:v>178.93350000000001</c:v>
                </c:pt>
                <c:pt idx="3183">
                  <c:v>187.91800000000001</c:v>
                </c:pt>
                <c:pt idx="3184">
                  <c:v>194.96</c:v>
                </c:pt>
                <c:pt idx="3185">
                  <c:v>196.41349999999997</c:v>
                </c:pt>
                <c:pt idx="3186">
                  <c:v>203.28</c:v>
                </c:pt>
                <c:pt idx="3187">
                  <c:v>203.65540000000001</c:v>
                </c:pt>
                <c:pt idx="3188">
                  <c:v>213.66559999999998</c:v>
                </c:pt>
                <c:pt idx="3189">
                  <c:v>221.35150000000004</c:v>
                </c:pt>
                <c:pt idx="3190">
                  <c:v>229.38210000000063</c:v>
                </c:pt>
                <c:pt idx="3191">
                  <c:v>232.38120000000063</c:v>
                </c:pt>
                <c:pt idx="3192">
                  <c:v>232.4</c:v>
                </c:pt>
                <c:pt idx="3193">
                  <c:v>232.88040000000063</c:v>
                </c:pt>
                <c:pt idx="3194">
                  <c:v>261.5659</c:v>
                </c:pt>
                <c:pt idx="3195">
                  <c:v>263.06529999999964</c:v>
                </c:pt>
                <c:pt idx="3196">
                  <c:v>265.68</c:v>
                </c:pt>
                <c:pt idx="3197">
                  <c:v>269.86599999999999</c:v>
                </c:pt>
                <c:pt idx="3198">
                  <c:v>274</c:v>
                </c:pt>
                <c:pt idx="3199">
                  <c:v>274.06670000000003</c:v>
                </c:pt>
                <c:pt idx="3200">
                  <c:v>274.90519999999862</c:v>
                </c:pt>
                <c:pt idx="3201">
                  <c:v>276.18950000000001</c:v>
                </c:pt>
                <c:pt idx="3202">
                  <c:v>280.91739999999879</c:v>
                </c:pt>
                <c:pt idx="3203">
                  <c:v>285.55410000000001</c:v>
                </c:pt>
                <c:pt idx="3204">
                  <c:v>288.14519999999999</c:v>
                </c:pt>
                <c:pt idx="3205">
                  <c:v>297.52140000000003</c:v>
                </c:pt>
                <c:pt idx="3206">
                  <c:v>300.60930000000002</c:v>
                </c:pt>
                <c:pt idx="3207">
                  <c:v>305.2</c:v>
                </c:pt>
                <c:pt idx="3208">
                  <c:v>315.60000000000002</c:v>
                </c:pt>
                <c:pt idx="3209">
                  <c:v>322.50479999999999</c:v>
                </c:pt>
                <c:pt idx="3210">
                  <c:v>323.91999999999911</c:v>
                </c:pt>
                <c:pt idx="3211">
                  <c:v>328.95429999999999</c:v>
                </c:pt>
                <c:pt idx="3212">
                  <c:v>335.38979999999964</c:v>
                </c:pt>
                <c:pt idx="3213">
                  <c:v>336.4</c:v>
                </c:pt>
                <c:pt idx="3214">
                  <c:v>337.62020000000001</c:v>
                </c:pt>
                <c:pt idx="3215">
                  <c:v>340.85210000000001</c:v>
                </c:pt>
                <c:pt idx="3216">
                  <c:v>361.35759999999999</c:v>
                </c:pt>
                <c:pt idx="3217">
                  <c:v>361.36</c:v>
                </c:pt>
                <c:pt idx="3218">
                  <c:v>364.21359999999879</c:v>
                </c:pt>
                <c:pt idx="3219">
                  <c:v>367.38380000000001</c:v>
                </c:pt>
                <c:pt idx="3220">
                  <c:v>368.34460000000126</c:v>
                </c:pt>
                <c:pt idx="3221">
                  <c:v>370.82129999999898</c:v>
                </c:pt>
                <c:pt idx="3222">
                  <c:v>371.76</c:v>
                </c:pt>
                <c:pt idx="3223">
                  <c:v>378</c:v>
                </c:pt>
                <c:pt idx="3224">
                  <c:v>382.16</c:v>
                </c:pt>
                <c:pt idx="3225">
                  <c:v>383.78960000000001</c:v>
                </c:pt>
                <c:pt idx="3226">
                  <c:v>384.24</c:v>
                </c:pt>
                <c:pt idx="3227">
                  <c:v>391.13709999999969</c:v>
                </c:pt>
                <c:pt idx="3228">
                  <c:v>392.20940000000002</c:v>
                </c:pt>
                <c:pt idx="3229">
                  <c:v>398.72719999999867</c:v>
                </c:pt>
                <c:pt idx="3230">
                  <c:v>398.8</c:v>
                </c:pt>
                <c:pt idx="3231">
                  <c:v>407.03160000000003</c:v>
                </c:pt>
                <c:pt idx="3232">
                  <c:v>426.66390000000001</c:v>
                </c:pt>
                <c:pt idx="3233">
                  <c:v>427.16329999999999</c:v>
                </c:pt>
                <c:pt idx="3234">
                  <c:v>429.23719999999855</c:v>
                </c:pt>
                <c:pt idx="3235">
                  <c:v>431.38979999999964</c:v>
                </c:pt>
                <c:pt idx="3236">
                  <c:v>432.08</c:v>
                </c:pt>
                <c:pt idx="3237">
                  <c:v>432.73709999999892</c:v>
                </c:pt>
                <c:pt idx="3238">
                  <c:v>438.55669999999969</c:v>
                </c:pt>
                <c:pt idx="3239">
                  <c:v>440.4</c:v>
                </c:pt>
                <c:pt idx="3240">
                  <c:v>442.35640000000001</c:v>
                </c:pt>
                <c:pt idx="3241">
                  <c:v>448.48409999999905</c:v>
                </c:pt>
                <c:pt idx="3242">
                  <c:v>457.04</c:v>
                </c:pt>
                <c:pt idx="3243">
                  <c:v>457.31220000000002</c:v>
                </c:pt>
                <c:pt idx="3244">
                  <c:v>457.32440000000008</c:v>
                </c:pt>
                <c:pt idx="3245">
                  <c:v>461.2</c:v>
                </c:pt>
                <c:pt idx="3246">
                  <c:v>464.3451</c:v>
                </c:pt>
                <c:pt idx="3247">
                  <c:v>467.21080000000001</c:v>
                </c:pt>
                <c:pt idx="3248">
                  <c:v>472.43619999999794</c:v>
                </c:pt>
                <c:pt idx="3249">
                  <c:v>472.53189999999898</c:v>
                </c:pt>
                <c:pt idx="3250">
                  <c:v>473.0652</c:v>
                </c:pt>
                <c:pt idx="3251">
                  <c:v>482</c:v>
                </c:pt>
                <c:pt idx="3252">
                  <c:v>483.6755</c:v>
                </c:pt>
                <c:pt idx="3253">
                  <c:v>484.66699999999969</c:v>
                </c:pt>
                <c:pt idx="3254">
                  <c:v>488.09009999999898</c:v>
                </c:pt>
                <c:pt idx="3255">
                  <c:v>490.32</c:v>
                </c:pt>
                <c:pt idx="3256">
                  <c:v>494.47999999999911</c:v>
                </c:pt>
                <c:pt idx="3257">
                  <c:v>504.90660000000003</c:v>
                </c:pt>
                <c:pt idx="3258">
                  <c:v>511.42449999999963</c:v>
                </c:pt>
                <c:pt idx="3259">
                  <c:v>517.24380000000053</c:v>
                </c:pt>
                <c:pt idx="3260">
                  <c:v>523.6</c:v>
                </c:pt>
                <c:pt idx="3261">
                  <c:v>526.88800000000003</c:v>
                </c:pt>
                <c:pt idx="3262">
                  <c:v>528.78800000000228</c:v>
                </c:pt>
                <c:pt idx="3263">
                  <c:v>530.70950000000005</c:v>
                </c:pt>
                <c:pt idx="3264">
                  <c:v>534.55399999999997</c:v>
                </c:pt>
                <c:pt idx="3265">
                  <c:v>539.52319999999997</c:v>
                </c:pt>
                <c:pt idx="3266">
                  <c:v>544.4</c:v>
                </c:pt>
                <c:pt idx="3267">
                  <c:v>546.524</c:v>
                </c:pt>
                <c:pt idx="3268">
                  <c:v>561.04</c:v>
                </c:pt>
                <c:pt idx="3269">
                  <c:v>566.46519999999759</c:v>
                </c:pt>
                <c:pt idx="3270">
                  <c:v>566.80499999999938</c:v>
                </c:pt>
                <c:pt idx="3271">
                  <c:v>569.13900000000001</c:v>
                </c:pt>
                <c:pt idx="3272">
                  <c:v>577.1146</c:v>
                </c:pt>
                <c:pt idx="3273">
                  <c:v>580.66789999999946</c:v>
                </c:pt>
                <c:pt idx="3274">
                  <c:v>581.21830000000193</c:v>
                </c:pt>
                <c:pt idx="3275">
                  <c:v>588.35379999999998</c:v>
                </c:pt>
                <c:pt idx="3276">
                  <c:v>591.13789999999949</c:v>
                </c:pt>
                <c:pt idx="3277">
                  <c:v>594.81059999999809</c:v>
                </c:pt>
                <c:pt idx="3278">
                  <c:v>595.09400000000005</c:v>
                </c:pt>
                <c:pt idx="3279">
                  <c:v>600.46449999999948</c:v>
                </c:pt>
                <c:pt idx="3280">
                  <c:v>601.33749999999748</c:v>
                </c:pt>
                <c:pt idx="3281">
                  <c:v>606.79999999999995</c:v>
                </c:pt>
                <c:pt idx="3282">
                  <c:v>612.95830000000001</c:v>
                </c:pt>
                <c:pt idx="3283">
                  <c:v>616.65229999999758</c:v>
                </c:pt>
                <c:pt idx="3284">
                  <c:v>617.17600000000004</c:v>
                </c:pt>
                <c:pt idx="3285">
                  <c:v>617.68440000000055</c:v>
                </c:pt>
                <c:pt idx="3286">
                  <c:v>620.29580000000055</c:v>
                </c:pt>
                <c:pt idx="3287">
                  <c:v>631.51110000000006</c:v>
                </c:pt>
                <c:pt idx="3288">
                  <c:v>635.38940000000002</c:v>
                </c:pt>
                <c:pt idx="3289">
                  <c:v>640.08000000000004</c:v>
                </c:pt>
                <c:pt idx="3290">
                  <c:v>644.24</c:v>
                </c:pt>
                <c:pt idx="3291">
                  <c:v>644.59230000000002</c:v>
                </c:pt>
                <c:pt idx="3292">
                  <c:v>646.95889999999997</c:v>
                </c:pt>
                <c:pt idx="3293">
                  <c:v>648.4</c:v>
                </c:pt>
                <c:pt idx="3294">
                  <c:v>649.54789999999946</c:v>
                </c:pt>
                <c:pt idx="3295">
                  <c:v>660.88</c:v>
                </c:pt>
                <c:pt idx="3296">
                  <c:v>665.21299999999997</c:v>
                </c:pt>
                <c:pt idx="3297">
                  <c:v>666.19150000000002</c:v>
                </c:pt>
                <c:pt idx="3298">
                  <c:v>669.2</c:v>
                </c:pt>
                <c:pt idx="3299">
                  <c:v>672.29259999999999</c:v>
                </c:pt>
                <c:pt idx="3300">
                  <c:v>673.31870000000004</c:v>
                </c:pt>
                <c:pt idx="3301">
                  <c:v>682.74630000000002</c:v>
                </c:pt>
                <c:pt idx="3302">
                  <c:v>686.03300000000002</c:v>
                </c:pt>
                <c:pt idx="3303">
                  <c:v>686.16199999999947</c:v>
                </c:pt>
                <c:pt idx="3304">
                  <c:v>694.19860000000051</c:v>
                </c:pt>
                <c:pt idx="3305">
                  <c:v>697.20920000000001</c:v>
                </c:pt>
                <c:pt idx="3306">
                  <c:v>697.60249999999996</c:v>
                </c:pt>
                <c:pt idx="3307">
                  <c:v>699.62929999999949</c:v>
                </c:pt>
                <c:pt idx="3308">
                  <c:v>702.48</c:v>
                </c:pt>
                <c:pt idx="3309">
                  <c:v>708.58890000000054</c:v>
                </c:pt>
                <c:pt idx="3310">
                  <c:v>709.69029999999998</c:v>
                </c:pt>
                <c:pt idx="3311">
                  <c:v>710.04430000000002</c:v>
                </c:pt>
                <c:pt idx="3312">
                  <c:v>710.8</c:v>
                </c:pt>
                <c:pt idx="3313">
                  <c:v>727.8809</c:v>
                </c:pt>
                <c:pt idx="3314">
                  <c:v>730.56459999999947</c:v>
                </c:pt>
                <c:pt idx="3315">
                  <c:v>732.50159999999948</c:v>
                </c:pt>
                <c:pt idx="3316">
                  <c:v>734.78459999999995</c:v>
                </c:pt>
                <c:pt idx="3317">
                  <c:v>739.22519999999997</c:v>
                </c:pt>
                <c:pt idx="3318">
                  <c:v>740.85279999999796</c:v>
                </c:pt>
                <c:pt idx="3319">
                  <c:v>745.24400000000003</c:v>
                </c:pt>
                <c:pt idx="3320">
                  <c:v>749.33139999999946</c:v>
                </c:pt>
                <c:pt idx="3321">
                  <c:v>749.9701</c:v>
                </c:pt>
                <c:pt idx="3322">
                  <c:v>755.49509999999998</c:v>
                </c:pt>
                <c:pt idx="3323">
                  <c:v>761.28689999999995</c:v>
                </c:pt>
                <c:pt idx="3324">
                  <c:v>769.53909999999996</c:v>
                </c:pt>
                <c:pt idx="3325">
                  <c:v>773.2</c:v>
                </c:pt>
                <c:pt idx="3326">
                  <c:v>783.38390000000004</c:v>
                </c:pt>
                <c:pt idx="3327">
                  <c:v>784.95870000000002</c:v>
                </c:pt>
                <c:pt idx="3328">
                  <c:v>788.91980000000001</c:v>
                </c:pt>
                <c:pt idx="3329">
                  <c:v>789.11209999999949</c:v>
                </c:pt>
                <c:pt idx="3330">
                  <c:v>790.10900000000004</c:v>
                </c:pt>
                <c:pt idx="3331">
                  <c:v>791.64890000000003</c:v>
                </c:pt>
                <c:pt idx="3332">
                  <c:v>794.56370000000004</c:v>
                </c:pt>
                <c:pt idx="3333">
                  <c:v>796.12400000000002</c:v>
                </c:pt>
                <c:pt idx="3334">
                  <c:v>797.33939999999996</c:v>
                </c:pt>
                <c:pt idx="3335">
                  <c:v>797.66359999999997</c:v>
                </c:pt>
                <c:pt idx="3336">
                  <c:v>799.71640000000002</c:v>
                </c:pt>
                <c:pt idx="3337">
                  <c:v>799.83539999999948</c:v>
                </c:pt>
                <c:pt idx="3338">
                  <c:v>809.32370000000003</c:v>
                </c:pt>
                <c:pt idx="3339">
                  <c:v>809.83309999999949</c:v>
                </c:pt>
                <c:pt idx="3340">
                  <c:v>813.01409999999998</c:v>
                </c:pt>
                <c:pt idx="3341">
                  <c:v>814.8</c:v>
                </c:pt>
                <c:pt idx="3342">
                  <c:v>816.21590000000003</c:v>
                </c:pt>
                <c:pt idx="3343">
                  <c:v>831.60450000000003</c:v>
                </c:pt>
                <c:pt idx="3344">
                  <c:v>839.17800000000193</c:v>
                </c:pt>
                <c:pt idx="3345">
                  <c:v>841.42819999999949</c:v>
                </c:pt>
                <c:pt idx="3346">
                  <c:v>857.36069999999722</c:v>
                </c:pt>
                <c:pt idx="3347">
                  <c:v>860.35799999999733</c:v>
                </c:pt>
                <c:pt idx="3348">
                  <c:v>867.27509999999995</c:v>
                </c:pt>
                <c:pt idx="3349">
                  <c:v>869.66430000000003</c:v>
                </c:pt>
                <c:pt idx="3350">
                  <c:v>875.11800000000005</c:v>
                </c:pt>
                <c:pt idx="3351">
                  <c:v>875.82839999999999</c:v>
                </c:pt>
                <c:pt idx="3352">
                  <c:v>881.96279999999808</c:v>
                </c:pt>
                <c:pt idx="3353">
                  <c:v>883.88119999999947</c:v>
                </c:pt>
                <c:pt idx="3354">
                  <c:v>889.06519999999796</c:v>
                </c:pt>
                <c:pt idx="3355">
                  <c:v>889.50509999999997</c:v>
                </c:pt>
                <c:pt idx="3356">
                  <c:v>889.97940000000051</c:v>
                </c:pt>
                <c:pt idx="3357">
                  <c:v>897.86039999999946</c:v>
                </c:pt>
                <c:pt idx="3358">
                  <c:v>898</c:v>
                </c:pt>
                <c:pt idx="3359">
                  <c:v>904.22709999999938</c:v>
                </c:pt>
                <c:pt idx="3360">
                  <c:v>906.31999999999948</c:v>
                </c:pt>
                <c:pt idx="3361">
                  <c:v>917.24950000000001</c:v>
                </c:pt>
                <c:pt idx="3362">
                  <c:v>919.12860000000001</c:v>
                </c:pt>
                <c:pt idx="3363">
                  <c:v>923.63239999999996</c:v>
                </c:pt>
                <c:pt idx="3364">
                  <c:v>927.66159999999809</c:v>
                </c:pt>
                <c:pt idx="3365">
                  <c:v>931.28000000000054</c:v>
                </c:pt>
                <c:pt idx="3366">
                  <c:v>939.6</c:v>
                </c:pt>
                <c:pt idx="3367">
                  <c:v>941.34859999999946</c:v>
                </c:pt>
                <c:pt idx="3368">
                  <c:v>953.43470000000002</c:v>
                </c:pt>
                <c:pt idx="3369">
                  <c:v>960.4</c:v>
                </c:pt>
                <c:pt idx="3370">
                  <c:v>968.03639999999996</c:v>
                </c:pt>
                <c:pt idx="3371">
                  <c:v>971.11609999999996</c:v>
                </c:pt>
                <c:pt idx="3372">
                  <c:v>981.2</c:v>
                </c:pt>
                <c:pt idx="3373">
                  <c:v>985.68050000000005</c:v>
                </c:pt>
                <c:pt idx="3374">
                  <c:v>998.00450000000001</c:v>
                </c:pt>
                <c:pt idx="3375">
                  <c:v>1001.472</c:v>
                </c:pt>
                <c:pt idx="3376">
                  <c:v>1010.3199999999994</c:v>
                </c:pt>
                <c:pt idx="3377">
                  <c:v>1012.8309999999981</c:v>
                </c:pt>
                <c:pt idx="3378">
                  <c:v>1023.6980000000005</c:v>
                </c:pt>
                <c:pt idx="3379">
                  <c:v>1034.463</c:v>
                </c:pt>
                <c:pt idx="3380">
                  <c:v>1035.098</c:v>
                </c:pt>
                <c:pt idx="3381">
                  <c:v>1036.02</c:v>
                </c:pt>
                <c:pt idx="3382">
                  <c:v>1045.7170000000001</c:v>
                </c:pt>
                <c:pt idx="3383">
                  <c:v>1048.4000000000001</c:v>
                </c:pt>
                <c:pt idx="3384">
                  <c:v>1048.6859999999999</c:v>
                </c:pt>
                <c:pt idx="3385">
                  <c:v>1049.509</c:v>
                </c:pt>
                <c:pt idx="3386">
                  <c:v>1051.808</c:v>
                </c:pt>
                <c:pt idx="3387">
                  <c:v>1053.1519999999998</c:v>
                </c:pt>
                <c:pt idx="3388">
                  <c:v>1060.24</c:v>
                </c:pt>
                <c:pt idx="3389">
                  <c:v>1064.4000000000001</c:v>
                </c:pt>
                <c:pt idx="3390">
                  <c:v>1064.819</c:v>
                </c:pt>
                <c:pt idx="3391">
                  <c:v>1065.749</c:v>
                </c:pt>
                <c:pt idx="3392">
                  <c:v>1082.6559999999999</c:v>
                </c:pt>
                <c:pt idx="3393">
                  <c:v>1083.02</c:v>
                </c:pt>
                <c:pt idx="3394">
                  <c:v>1086.0939999999998</c:v>
                </c:pt>
                <c:pt idx="3395">
                  <c:v>1087.2839999999999</c:v>
                </c:pt>
                <c:pt idx="3396">
                  <c:v>1088.4000000000001</c:v>
                </c:pt>
                <c:pt idx="3397">
                  <c:v>1103.1829999999998</c:v>
                </c:pt>
                <c:pt idx="3398">
                  <c:v>1121.6099999999999</c:v>
                </c:pt>
                <c:pt idx="3399">
                  <c:v>1127.0739999999998</c:v>
                </c:pt>
                <c:pt idx="3400">
                  <c:v>1127.202</c:v>
                </c:pt>
                <c:pt idx="3401">
                  <c:v>1133.9770000000001</c:v>
                </c:pt>
                <c:pt idx="3402">
                  <c:v>1134.912</c:v>
                </c:pt>
                <c:pt idx="3403">
                  <c:v>1136.1179999999999</c:v>
                </c:pt>
                <c:pt idx="3404">
                  <c:v>1145.288</c:v>
                </c:pt>
                <c:pt idx="3405">
                  <c:v>1145.5819999999999</c:v>
                </c:pt>
                <c:pt idx="3406">
                  <c:v>1153.867</c:v>
                </c:pt>
                <c:pt idx="3407">
                  <c:v>1156.1299999999999</c:v>
                </c:pt>
                <c:pt idx="3408">
                  <c:v>1156.808</c:v>
                </c:pt>
                <c:pt idx="3409">
                  <c:v>1161.49</c:v>
                </c:pt>
                <c:pt idx="3410">
                  <c:v>1168.4000000000001</c:v>
                </c:pt>
                <c:pt idx="3411">
                  <c:v>1169.3409999999999</c:v>
                </c:pt>
                <c:pt idx="3412">
                  <c:v>1170.701</c:v>
                </c:pt>
                <c:pt idx="3413">
                  <c:v>1171.309</c:v>
                </c:pt>
                <c:pt idx="3414">
                  <c:v>1175.588</c:v>
                </c:pt>
                <c:pt idx="3415">
                  <c:v>1178.511</c:v>
                </c:pt>
                <c:pt idx="3416">
                  <c:v>1179.33</c:v>
                </c:pt>
                <c:pt idx="3417">
                  <c:v>1182.0619999999999</c:v>
                </c:pt>
                <c:pt idx="3418">
                  <c:v>1185.463</c:v>
                </c:pt>
                <c:pt idx="3419">
                  <c:v>1189.2</c:v>
                </c:pt>
                <c:pt idx="3420">
                  <c:v>1194.5929999999998</c:v>
                </c:pt>
                <c:pt idx="3421">
                  <c:v>1202.865</c:v>
                </c:pt>
                <c:pt idx="3422">
                  <c:v>1208.991</c:v>
                </c:pt>
                <c:pt idx="3423">
                  <c:v>1212.8819999999998</c:v>
                </c:pt>
                <c:pt idx="3424">
                  <c:v>1221.627</c:v>
                </c:pt>
                <c:pt idx="3425">
                  <c:v>1223.0450000000001</c:v>
                </c:pt>
                <c:pt idx="3426">
                  <c:v>1238.569</c:v>
                </c:pt>
                <c:pt idx="3427">
                  <c:v>1240.1229999999998</c:v>
                </c:pt>
                <c:pt idx="3428">
                  <c:v>1244.8389999999999</c:v>
                </c:pt>
                <c:pt idx="3429">
                  <c:v>1250.046</c:v>
                </c:pt>
                <c:pt idx="3430">
                  <c:v>1254.9390000000001</c:v>
                </c:pt>
                <c:pt idx="3431">
                  <c:v>1256.472</c:v>
                </c:pt>
                <c:pt idx="3432">
                  <c:v>1269.518</c:v>
                </c:pt>
                <c:pt idx="3433">
                  <c:v>1270.2539999999999</c:v>
                </c:pt>
                <c:pt idx="3434">
                  <c:v>1271.3109999999999</c:v>
                </c:pt>
                <c:pt idx="3435">
                  <c:v>1271.9590000000001</c:v>
                </c:pt>
                <c:pt idx="3436">
                  <c:v>1272.4000000000001</c:v>
                </c:pt>
                <c:pt idx="3437">
                  <c:v>1276.569</c:v>
                </c:pt>
                <c:pt idx="3438">
                  <c:v>1282.9760000000001</c:v>
                </c:pt>
                <c:pt idx="3439">
                  <c:v>1286.3609999999999</c:v>
                </c:pt>
                <c:pt idx="3440">
                  <c:v>1295.317</c:v>
                </c:pt>
                <c:pt idx="3441">
                  <c:v>1296.539</c:v>
                </c:pt>
                <c:pt idx="3442">
                  <c:v>1296.576</c:v>
                </c:pt>
                <c:pt idx="3443">
                  <c:v>1296.8229999999999</c:v>
                </c:pt>
                <c:pt idx="3444">
                  <c:v>1302.1829999999998</c:v>
                </c:pt>
                <c:pt idx="3445">
                  <c:v>1315.2070000000001</c:v>
                </c:pt>
                <c:pt idx="3446">
                  <c:v>1318.8419999999999</c:v>
                </c:pt>
                <c:pt idx="3447">
                  <c:v>1334.2090000000001</c:v>
                </c:pt>
                <c:pt idx="3448">
                  <c:v>1336.9170000000001</c:v>
                </c:pt>
                <c:pt idx="3449">
                  <c:v>1345.27</c:v>
                </c:pt>
                <c:pt idx="3450">
                  <c:v>1346.626</c:v>
                </c:pt>
                <c:pt idx="3451">
                  <c:v>1351.8819999999998</c:v>
                </c:pt>
                <c:pt idx="3452">
                  <c:v>1353.2639999999999</c:v>
                </c:pt>
                <c:pt idx="3453">
                  <c:v>1362.8969999999999</c:v>
                </c:pt>
                <c:pt idx="3454">
                  <c:v>1363.0739999999998</c:v>
                </c:pt>
                <c:pt idx="3455">
                  <c:v>1368.4</c:v>
                </c:pt>
                <c:pt idx="3456">
                  <c:v>1374.1319999999998</c:v>
                </c:pt>
                <c:pt idx="3457">
                  <c:v>1376.242</c:v>
                </c:pt>
                <c:pt idx="3458">
                  <c:v>1383.4070000000011</c:v>
                </c:pt>
                <c:pt idx="3459">
                  <c:v>1390.7560000000001</c:v>
                </c:pt>
                <c:pt idx="3460">
                  <c:v>1397.2</c:v>
                </c:pt>
                <c:pt idx="3461">
                  <c:v>1405.069</c:v>
                </c:pt>
                <c:pt idx="3462">
                  <c:v>1418</c:v>
                </c:pt>
                <c:pt idx="3463">
                  <c:v>1418.6949999999956</c:v>
                </c:pt>
                <c:pt idx="3464">
                  <c:v>1437.6979999999999</c:v>
                </c:pt>
                <c:pt idx="3465">
                  <c:v>1438.8</c:v>
                </c:pt>
                <c:pt idx="3466">
                  <c:v>1440.326</c:v>
                </c:pt>
                <c:pt idx="3467">
                  <c:v>1442.1969999999999</c:v>
                </c:pt>
                <c:pt idx="3468">
                  <c:v>1442.5060000000001</c:v>
                </c:pt>
                <c:pt idx="3469">
                  <c:v>1444.8939999999998</c:v>
                </c:pt>
                <c:pt idx="3470">
                  <c:v>1455.424</c:v>
                </c:pt>
                <c:pt idx="3471">
                  <c:v>1459.3619999999999</c:v>
                </c:pt>
                <c:pt idx="3472">
                  <c:v>1467.92</c:v>
                </c:pt>
                <c:pt idx="3473">
                  <c:v>1474.2629999999999</c:v>
                </c:pt>
                <c:pt idx="3474">
                  <c:v>1481.8409999999999</c:v>
                </c:pt>
                <c:pt idx="3475">
                  <c:v>1484.5889999999999</c:v>
                </c:pt>
                <c:pt idx="3476">
                  <c:v>1490.9770000000001</c:v>
                </c:pt>
                <c:pt idx="3477">
                  <c:v>1491.8219999999999</c:v>
                </c:pt>
                <c:pt idx="3478">
                  <c:v>1511.5050000000001</c:v>
                </c:pt>
                <c:pt idx="3479">
                  <c:v>1526.2829999999999</c:v>
                </c:pt>
                <c:pt idx="3480">
                  <c:v>1527.346</c:v>
                </c:pt>
                <c:pt idx="3481">
                  <c:v>1528.4</c:v>
                </c:pt>
                <c:pt idx="3482">
                  <c:v>1529.8779999999999</c:v>
                </c:pt>
                <c:pt idx="3483">
                  <c:v>1537.5639999999999</c:v>
                </c:pt>
                <c:pt idx="3484">
                  <c:v>1537.818</c:v>
                </c:pt>
                <c:pt idx="3485">
                  <c:v>1541.4190000000001</c:v>
                </c:pt>
                <c:pt idx="3486">
                  <c:v>1542.5829999999999</c:v>
                </c:pt>
                <c:pt idx="3487">
                  <c:v>1547.3619999999999</c:v>
                </c:pt>
                <c:pt idx="3488">
                  <c:v>1554.7329999999999</c:v>
                </c:pt>
                <c:pt idx="3489">
                  <c:v>1560.0609999999999</c:v>
                </c:pt>
                <c:pt idx="3490">
                  <c:v>1561.7460000000001</c:v>
                </c:pt>
                <c:pt idx="3491">
                  <c:v>1567.4270000000001</c:v>
                </c:pt>
                <c:pt idx="3492">
                  <c:v>1571.2760000000001</c:v>
                </c:pt>
                <c:pt idx="3493">
                  <c:v>1575.29</c:v>
                </c:pt>
                <c:pt idx="3494">
                  <c:v>1581.1309999999999</c:v>
                </c:pt>
                <c:pt idx="3495">
                  <c:v>1584.1949999999956</c:v>
                </c:pt>
                <c:pt idx="3496">
                  <c:v>1584.4</c:v>
                </c:pt>
                <c:pt idx="3497">
                  <c:v>1593.8519999999999</c:v>
                </c:pt>
                <c:pt idx="3498">
                  <c:v>1601.461</c:v>
                </c:pt>
                <c:pt idx="3499">
                  <c:v>1602.375</c:v>
                </c:pt>
                <c:pt idx="3500">
                  <c:v>1605.2</c:v>
                </c:pt>
                <c:pt idx="3501">
                  <c:v>1606.7370000000001</c:v>
                </c:pt>
                <c:pt idx="3502">
                  <c:v>1608.2560000000001</c:v>
                </c:pt>
                <c:pt idx="3503">
                  <c:v>1625.952</c:v>
                </c:pt>
                <c:pt idx="3504">
                  <c:v>1630.606</c:v>
                </c:pt>
                <c:pt idx="3505">
                  <c:v>1633.6779999999999</c:v>
                </c:pt>
                <c:pt idx="3506">
                  <c:v>1637.6899999999998</c:v>
                </c:pt>
                <c:pt idx="3507">
                  <c:v>1638.9349999999999</c:v>
                </c:pt>
                <c:pt idx="3508">
                  <c:v>1639.7249999999999</c:v>
                </c:pt>
                <c:pt idx="3509">
                  <c:v>1644.396</c:v>
                </c:pt>
                <c:pt idx="3510">
                  <c:v>1647.9290000000001</c:v>
                </c:pt>
                <c:pt idx="3511">
                  <c:v>1648.98</c:v>
                </c:pt>
                <c:pt idx="3512">
                  <c:v>1649.808</c:v>
                </c:pt>
                <c:pt idx="3513">
                  <c:v>1654.242</c:v>
                </c:pt>
                <c:pt idx="3514">
                  <c:v>1662.809</c:v>
                </c:pt>
                <c:pt idx="3515">
                  <c:v>1664.527</c:v>
                </c:pt>
                <c:pt idx="3516">
                  <c:v>1674.3439999999998</c:v>
                </c:pt>
                <c:pt idx="3517">
                  <c:v>1676.5989999999999</c:v>
                </c:pt>
                <c:pt idx="3518">
                  <c:v>1678.875</c:v>
                </c:pt>
                <c:pt idx="3519">
                  <c:v>1682.3629999999998</c:v>
                </c:pt>
                <c:pt idx="3520">
                  <c:v>1692.2180000000001</c:v>
                </c:pt>
                <c:pt idx="3521">
                  <c:v>1698.0170000000001</c:v>
                </c:pt>
                <c:pt idx="3522">
                  <c:v>1708.576</c:v>
                </c:pt>
                <c:pt idx="3523">
                  <c:v>1709.337</c:v>
                </c:pt>
                <c:pt idx="3524">
                  <c:v>1711.9870000000001</c:v>
                </c:pt>
                <c:pt idx="3525">
                  <c:v>1717.4290000000001</c:v>
                </c:pt>
                <c:pt idx="3526">
                  <c:v>1720.2149999999999</c:v>
                </c:pt>
                <c:pt idx="3527">
                  <c:v>1722.0260000000001</c:v>
                </c:pt>
                <c:pt idx="3528">
                  <c:v>1722.085</c:v>
                </c:pt>
                <c:pt idx="3529">
                  <c:v>1730.1229999999998</c:v>
                </c:pt>
                <c:pt idx="3530">
                  <c:v>1751.5119999999999</c:v>
                </c:pt>
                <c:pt idx="3531">
                  <c:v>1751.6939999999956</c:v>
                </c:pt>
                <c:pt idx="3532">
                  <c:v>1759.2670000000001</c:v>
                </c:pt>
                <c:pt idx="3533">
                  <c:v>1761.4739999999999</c:v>
                </c:pt>
                <c:pt idx="3534">
                  <c:v>1768.4</c:v>
                </c:pt>
                <c:pt idx="3535">
                  <c:v>1785.239</c:v>
                </c:pt>
                <c:pt idx="3536">
                  <c:v>1785.4349999999999</c:v>
                </c:pt>
                <c:pt idx="3537">
                  <c:v>1789.576</c:v>
                </c:pt>
                <c:pt idx="3538">
                  <c:v>1795.8729999999998</c:v>
                </c:pt>
                <c:pt idx="3539">
                  <c:v>1805.5450000000001</c:v>
                </c:pt>
                <c:pt idx="3540">
                  <c:v>1813.2</c:v>
                </c:pt>
                <c:pt idx="3541">
                  <c:v>1821.6949999999956</c:v>
                </c:pt>
                <c:pt idx="3542">
                  <c:v>1824.989</c:v>
                </c:pt>
                <c:pt idx="3543">
                  <c:v>1827.3689999999999</c:v>
                </c:pt>
                <c:pt idx="3544">
                  <c:v>1827.4660000000001</c:v>
                </c:pt>
                <c:pt idx="3545">
                  <c:v>1827.587</c:v>
                </c:pt>
                <c:pt idx="3546">
                  <c:v>1836.9050000000011</c:v>
                </c:pt>
                <c:pt idx="3547">
                  <c:v>1841.3</c:v>
                </c:pt>
                <c:pt idx="3548">
                  <c:v>1846.616</c:v>
                </c:pt>
                <c:pt idx="3549">
                  <c:v>1847.8709999999999</c:v>
                </c:pt>
                <c:pt idx="3550">
                  <c:v>1848.4</c:v>
                </c:pt>
                <c:pt idx="3551">
                  <c:v>1849.8799999999999</c:v>
                </c:pt>
                <c:pt idx="3552">
                  <c:v>1854.8619999999999</c:v>
                </c:pt>
                <c:pt idx="3553">
                  <c:v>1857.232</c:v>
                </c:pt>
                <c:pt idx="3554">
                  <c:v>1876.54</c:v>
                </c:pt>
                <c:pt idx="3555">
                  <c:v>1881.4960000000001</c:v>
                </c:pt>
                <c:pt idx="3556">
                  <c:v>1887.499</c:v>
                </c:pt>
                <c:pt idx="3557">
                  <c:v>1913.1409999999998</c:v>
                </c:pt>
                <c:pt idx="3558">
                  <c:v>1914.1739999999998</c:v>
                </c:pt>
                <c:pt idx="3559">
                  <c:v>1920.348</c:v>
                </c:pt>
                <c:pt idx="3560">
                  <c:v>1923.4770000000001</c:v>
                </c:pt>
                <c:pt idx="3561">
                  <c:v>1930.319</c:v>
                </c:pt>
                <c:pt idx="3562">
                  <c:v>1938</c:v>
                </c:pt>
                <c:pt idx="3563">
                  <c:v>1943.5529999999999</c:v>
                </c:pt>
                <c:pt idx="3564">
                  <c:v>1945.778</c:v>
                </c:pt>
                <c:pt idx="3565">
                  <c:v>1946.92</c:v>
                </c:pt>
                <c:pt idx="3566">
                  <c:v>1958.395</c:v>
                </c:pt>
                <c:pt idx="3567">
                  <c:v>1959.251</c:v>
                </c:pt>
                <c:pt idx="3568">
                  <c:v>1963.3619999999999</c:v>
                </c:pt>
                <c:pt idx="3569">
                  <c:v>1965.2180000000001</c:v>
                </c:pt>
                <c:pt idx="3570">
                  <c:v>1968.2339999999999</c:v>
                </c:pt>
                <c:pt idx="3571">
                  <c:v>1974.8939999999998</c:v>
                </c:pt>
                <c:pt idx="3572">
                  <c:v>1976.4010000000001</c:v>
                </c:pt>
                <c:pt idx="3573">
                  <c:v>1977.327</c:v>
                </c:pt>
                <c:pt idx="3574">
                  <c:v>1987.2180000000001</c:v>
                </c:pt>
                <c:pt idx="3575">
                  <c:v>1998.741</c:v>
                </c:pt>
                <c:pt idx="3576">
                  <c:v>2008.4</c:v>
                </c:pt>
                <c:pt idx="3577">
                  <c:v>2010.011</c:v>
                </c:pt>
                <c:pt idx="3578">
                  <c:v>2010.248</c:v>
                </c:pt>
                <c:pt idx="3579">
                  <c:v>2011.306</c:v>
                </c:pt>
                <c:pt idx="3580">
                  <c:v>2019.4749999999999</c:v>
                </c:pt>
                <c:pt idx="3581">
                  <c:v>2021.2</c:v>
                </c:pt>
                <c:pt idx="3582">
                  <c:v>2036.0909999999999</c:v>
                </c:pt>
                <c:pt idx="3583">
                  <c:v>2037.47</c:v>
                </c:pt>
                <c:pt idx="3584">
                  <c:v>2039.569</c:v>
                </c:pt>
                <c:pt idx="3585">
                  <c:v>2039.7049999999999</c:v>
                </c:pt>
                <c:pt idx="3586">
                  <c:v>2043.451</c:v>
                </c:pt>
                <c:pt idx="3587">
                  <c:v>2045.1879999999999</c:v>
                </c:pt>
                <c:pt idx="3588">
                  <c:v>2050.6570000000002</c:v>
                </c:pt>
                <c:pt idx="3589">
                  <c:v>2059.652</c:v>
                </c:pt>
                <c:pt idx="3590">
                  <c:v>2062.4459999999999</c:v>
                </c:pt>
                <c:pt idx="3591">
                  <c:v>2075.9650000000001</c:v>
                </c:pt>
                <c:pt idx="3592">
                  <c:v>2077.1149999999998</c:v>
                </c:pt>
                <c:pt idx="3593">
                  <c:v>2078.0740000000001</c:v>
                </c:pt>
                <c:pt idx="3594">
                  <c:v>2078.7919999999999</c:v>
                </c:pt>
                <c:pt idx="3595">
                  <c:v>2083.2859999999987</c:v>
                </c:pt>
                <c:pt idx="3596">
                  <c:v>2084.0250000000001</c:v>
                </c:pt>
                <c:pt idx="3597">
                  <c:v>2087.0479999999998</c:v>
                </c:pt>
                <c:pt idx="3598">
                  <c:v>2094.2170000000001</c:v>
                </c:pt>
                <c:pt idx="3599">
                  <c:v>2096.7649999999912</c:v>
                </c:pt>
                <c:pt idx="3600">
                  <c:v>2108.7659999999987</c:v>
                </c:pt>
                <c:pt idx="3601">
                  <c:v>2111.1979999999999</c:v>
                </c:pt>
                <c:pt idx="3602">
                  <c:v>2126.4749999999999</c:v>
                </c:pt>
                <c:pt idx="3603">
                  <c:v>2127.8670000000002</c:v>
                </c:pt>
                <c:pt idx="3604">
                  <c:v>2129.5079999999998</c:v>
                </c:pt>
                <c:pt idx="3605">
                  <c:v>2131.6079999999997</c:v>
                </c:pt>
                <c:pt idx="3606">
                  <c:v>2138.5549999999998</c:v>
                </c:pt>
                <c:pt idx="3607">
                  <c:v>2150.5430000000001</c:v>
                </c:pt>
                <c:pt idx="3608">
                  <c:v>2153.366</c:v>
                </c:pt>
                <c:pt idx="3609">
                  <c:v>2155.0740000000001</c:v>
                </c:pt>
                <c:pt idx="3610">
                  <c:v>2157.0909999999999</c:v>
                </c:pt>
                <c:pt idx="3611">
                  <c:v>2158.38</c:v>
                </c:pt>
                <c:pt idx="3612">
                  <c:v>2159.4250000000002</c:v>
                </c:pt>
                <c:pt idx="3613">
                  <c:v>2160.547</c:v>
                </c:pt>
                <c:pt idx="3614">
                  <c:v>2167.7049999999922</c:v>
                </c:pt>
                <c:pt idx="3615">
                  <c:v>2168.4</c:v>
                </c:pt>
                <c:pt idx="3616">
                  <c:v>2181.6669999999917</c:v>
                </c:pt>
                <c:pt idx="3617">
                  <c:v>2202.1289999999917</c:v>
                </c:pt>
                <c:pt idx="3618">
                  <c:v>2206.056</c:v>
                </c:pt>
                <c:pt idx="3619">
                  <c:v>2213.1039999999998</c:v>
                </c:pt>
                <c:pt idx="3620">
                  <c:v>2218.4409999999998</c:v>
                </c:pt>
                <c:pt idx="3621">
                  <c:v>2229.1999999999998</c:v>
                </c:pt>
                <c:pt idx="3622">
                  <c:v>2229.9110000000078</c:v>
                </c:pt>
                <c:pt idx="3623">
                  <c:v>2237.1889999999912</c:v>
                </c:pt>
                <c:pt idx="3624">
                  <c:v>2240.34</c:v>
                </c:pt>
                <c:pt idx="3625">
                  <c:v>2247.5859999999998</c:v>
                </c:pt>
                <c:pt idx="3626">
                  <c:v>2254.2550000000001</c:v>
                </c:pt>
                <c:pt idx="3627">
                  <c:v>2268.6190000000001</c:v>
                </c:pt>
                <c:pt idx="3628">
                  <c:v>2276.259</c:v>
                </c:pt>
                <c:pt idx="3629">
                  <c:v>2282.0369999999998</c:v>
                </c:pt>
                <c:pt idx="3630">
                  <c:v>2302.2359999999999</c:v>
                </c:pt>
                <c:pt idx="3631">
                  <c:v>2307.3580000000002</c:v>
                </c:pt>
                <c:pt idx="3632">
                  <c:v>2312.0540000000001</c:v>
                </c:pt>
                <c:pt idx="3633">
                  <c:v>2320.3829999999998</c:v>
                </c:pt>
                <c:pt idx="3634">
                  <c:v>2322.6170000000002</c:v>
                </c:pt>
                <c:pt idx="3635">
                  <c:v>2323.194</c:v>
                </c:pt>
                <c:pt idx="3636">
                  <c:v>2323.4659999999999</c:v>
                </c:pt>
                <c:pt idx="3637">
                  <c:v>2352.8730000000078</c:v>
                </c:pt>
                <c:pt idx="3638">
                  <c:v>2358.962</c:v>
                </c:pt>
                <c:pt idx="3639">
                  <c:v>2363.5749999999998</c:v>
                </c:pt>
                <c:pt idx="3640">
                  <c:v>2369.9</c:v>
                </c:pt>
                <c:pt idx="3641">
                  <c:v>2376.8589999999999</c:v>
                </c:pt>
                <c:pt idx="3642">
                  <c:v>2378.221</c:v>
                </c:pt>
                <c:pt idx="3643">
                  <c:v>2379.0990000000002</c:v>
                </c:pt>
                <c:pt idx="3644">
                  <c:v>2385.5329999999999</c:v>
                </c:pt>
                <c:pt idx="3645">
                  <c:v>2386.3920000000012</c:v>
                </c:pt>
                <c:pt idx="3646">
                  <c:v>2393.9189999999999</c:v>
                </c:pt>
                <c:pt idx="3647">
                  <c:v>2398.4490000000001</c:v>
                </c:pt>
                <c:pt idx="3648">
                  <c:v>2428.2570000000001</c:v>
                </c:pt>
                <c:pt idx="3649">
                  <c:v>2429.5749999999998</c:v>
                </c:pt>
                <c:pt idx="3650">
                  <c:v>2441.645</c:v>
                </c:pt>
                <c:pt idx="3651">
                  <c:v>2453.98</c:v>
                </c:pt>
                <c:pt idx="3652">
                  <c:v>2469.16</c:v>
                </c:pt>
                <c:pt idx="3653">
                  <c:v>2480.3069999999998</c:v>
                </c:pt>
                <c:pt idx="3654">
                  <c:v>2482.6129999999998</c:v>
                </c:pt>
                <c:pt idx="3655">
                  <c:v>2491.7069999999912</c:v>
                </c:pt>
                <c:pt idx="3656">
                  <c:v>2491.7469999999912</c:v>
                </c:pt>
                <c:pt idx="3657">
                  <c:v>2495.444</c:v>
                </c:pt>
                <c:pt idx="3658">
                  <c:v>2501.0390000000002</c:v>
                </c:pt>
                <c:pt idx="3659">
                  <c:v>2501.3760000000002</c:v>
                </c:pt>
                <c:pt idx="3660">
                  <c:v>2504.625</c:v>
                </c:pt>
                <c:pt idx="3661">
                  <c:v>2504.886</c:v>
                </c:pt>
                <c:pt idx="3662">
                  <c:v>2505.0419999999999</c:v>
                </c:pt>
                <c:pt idx="3663">
                  <c:v>2512.3370000000073</c:v>
                </c:pt>
                <c:pt idx="3664">
                  <c:v>2529.1669999999917</c:v>
                </c:pt>
                <c:pt idx="3665">
                  <c:v>2565.94</c:v>
                </c:pt>
                <c:pt idx="3666">
                  <c:v>2570.085</c:v>
                </c:pt>
                <c:pt idx="3667">
                  <c:v>2570.1959999999999</c:v>
                </c:pt>
                <c:pt idx="3668">
                  <c:v>2572.7619999999997</c:v>
                </c:pt>
                <c:pt idx="3669">
                  <c:v>2572.96</c:v>
                </c:pt>
                <c:pt idx="3670">
                  <c:v>2577.3589999999999</c:v>
                </c:pt>
                <c:pt idx="3671">
                  <c:v>2579.3989999999999</c:v>
                </c:pt>
                <c:pt idx="3672">
                  <c:v>2580.8140000000012</c:v>
                </c:pt>
                <c:pt idx="3673">
                  <c:v>2582.11</c:v>
                </c:pt>
                <c:pt idx="3674">
                  <c:v>2587.4450000000002</c:v>
                </c:pt>
                <c:pt idx="3675">
                  <c:v>2588.123</c:v>
                </c:pt>
                <c:pt idx="3676">
                  <c:v>2614.4</c:v>
                </c:pt>
                <c:pt idx="3677">
                  <c:v>2615.8020000000001</c:v>
                </c:pt>
                <c:pt idx="3678">
                  <c:v>2619.6190000000001</c:v>
                </c:pt>
                <c:pt idx="3679">
                  <c:v>2622.201</c:v>
                </c:pt>
                <c:pt idx="3680">
                  <c:v>2622.614</c:v>
                </c:pt>
                <c:pt idx="3681">
                  <c:v>2631.7750000000001</c:v>
                </c:pt>
                <c:pt idx="3682">
                  <c:v>2634.2710000000002</c:v>
                </c:pt>
                <c:pt idx="3683">
                  <c:v>2634.74</c:v>
                </c:pt>
                <c:pt idx="3684">
                  <c:v>2650.0889999999922</c:v>
                </c:pt>
                <c:pt idx="3685">
                  <c:v>2650.4679999999998</c:v>
                </c:pt>
                <c:pt idx="3686">
                  <c:v>2653.3100000000022</c:v>
                </c:pt>
                <c:pt idx="3687">
                  <c:v>2654.4830000000002</c:v>
                </c:pt>
                <c:pt idx="3688">
                  <c:v>2658.6869999999917</c:v>
                </c:pt>
                <c:pt idx="3689">
                  <c:v>2666.502</c:v>
                </c:pt>
                <c:pt idx="3690">
                  <c:v>2669.5120000000002</c:v>
                </c:pt>
                <c:pt idx="3691">
                  <c:v>2670.6320000000001</c:v>
                </c:pt>
                <c:pt idx="3692">
                  <c:v>2689.8049999999998</c:v>
                </c:pt>
                <c:pt idx="3693">
                  <c:v>2695.002</c:v>
                </c:pt>
                <c:pt idx="3694">
                  <c:v>2702.462</c:v>
                </c:pt>
                <c:pt idx="3695">
                  <c:v>2712.2579999999998</c:v>
                </c:pt>
                <c:pt idx="3696">
                  <c:v>2714.9789999999998</c:v>
                </c:pt>
                <c:pt idx="3697">
                  <c:v>2719.9150000000022</c:v>
                </c:pt>
                <c:pt idx="3698">
                  <c:v>2722.7310000000002</c:v>
                </c:pt>
                <c:pt idx="3699">
                  <c:v>2723.2179999999998</c:v>
                </c:pt>
                <c:pt idx="3700">
                  <c:v>2727.2159999999999</c:v>
                </c:pt>
                <c:pt idx="3701">
                  <c:v>2729.5169999999998</c:v>
                </c:pt>
                <c:pt idx="3702">
                  <c:v>2736.9479999999999</c:v>
                </c:pt>
                <c:pt idx="3703">
                  <c:v>2738.1559999999999</c:v>
                </c:pt>
                <c:pt idx="3704">
                  <c:v>2740.1990000000001</c:v>
                </c:pt>
                <c:pt idx="3705">
                  <c:v>2742.5740000000001</c:v>
                </c:pt>
                <c:pt idx="3706">
                  <c:v>2748.2849999999912</c:v>
                </c:pt>
                <c:pt idx="3707">
                  <c:v>2754.8920000000012</c:v>
                </c:pt>
                <c:pt idx="3708">
                  <c:v>2763.9560000000001</c:v>
                </c:pt>
                <c:pt idx="3709">
                  <c:v>2785.5679999999998</c:v>
                </c:pt>
                <c:pt idx="3710">
                  <c:v>2787.6039999999998</c:v>
                </c:pt>
                <c:pt idx="3711">
                  <c:v>2814.5729999999999</c:v>
                </c:pt>
                <c:pt idx="3712">
                  <c:v>2824.1149999999998</c:v>
                </c:pt>
                <c:pt idx="3713">
                  <c:v>2827.585</c:v>
                </c:pt>
                <c:pt idx="3714">
                  <c:v>2831.53</c:v>
                </c:pt>
                <c:pt idx="3715">
                  <c:v>2832.5839999999998</c:v>
                </c:pt>
                <c:pt idx="3716">
                  <c:v>2839.3609999999999</c:v>
                </c:pt>
                <c:pt idx="3717">
                  <c:v>2849.652</c:v>
                </c:pt>
                <c:pt idx="3718">
                  <c:v>2866.4360000000001</c:v>
                </c:pt>
                <c:pt idx="3719">
                  <c:v>2883.4450000000002</c:v>
                </c:pt>
                <c:pt idx="3720">
                  <c:v>2883.9120000000012</c:v>
                </c:pt>
                <c:pt idx="3721">
                  <c:v>2890.5940000000001</c:v>
                </c:pt>
                <c:pt idx="3722">
                  <c:v>2901.9900000000002</c:v>
                </c:pt>
                <c:pt idx="3723">
                  <c:v>2910.0520000000001</c:v>
                </c:pt>
                <c:pt idx="3724">
                  <c:v>2911.107</c:v>
                </c:pt>
                <c:pt idx="3725">
                  <c:v>2919.8649999999998</c:v>
                </c:pt>
                <c:pt idx="3726">
                  <c:v>2932.069</c:v>
                </c:pt>
                <c:pt idx="3727">
                  <c:v>2937.6079999999997</c:v>
                </c:pt>
                <c:pt idx="3728">
                  <c:v>2938.4989999999998</c:v>
                </c:pt>
                <c:pt idx="3729">
                  <c:v>2944.3690000000001</c:v>
                </c:pt>
                <c:pt idx="3730">
                  <c:v>2946.8330000000078</c:v>
                </c:pt>
                <c:pt idx="3731">
                  <c:v>2948.5659999999998</c:v>
                </c:pt>
                <c:pt idx="3732">
                  <c:v>2953.1790000000001</c:v>
                </c:pt>
                <c:pt idx="3733">
                  <c:v>2953.2</c:v>
                </c:pt>
                <c:pt idx="3734">
                  <c:v>2959.3969999999999</c:v>
                </c:pt>
                <c:pt idx="3735">
                  <c:v>2966.2530000000002</c:v>
                </c:pt>
                <c:pt idx="3736">
                  <c:v>2966.4</c:v>
                </c:pt>
                <c:pt idx="3737">
                  <c:v>2967.3240000000001</c:v>
                </c:pt>
                <c:pt idx="3738">
                  <c:v>2972.8850000000002</c:v>
                </c:pt>
                <c:pt idx="3739">
                  <c:v>2977.4209999999998</c:v>
                </c:pt>
                <c:pt idx="3740">
                  <c:v>2979.6370000000002</c:v>
                </c:pt>
                <c:pt idx="3741">
                  <c:v>2981.4780000000001</c:v>
                </c:pt>
                <c:pt idx="3742">
                  <c:v>2991.8950000000073</c:v>
                </c:pt>
                <c:pt idx="3743">
                  <c:v>2994.53</c:v>
                </c:pt>
                <c:pt idx="3744">
                  <c:v>3001.4670000000001</c:v>
                </c:pt>
                <c:pt idx="3745">
                  <c:v>3017.163</c:v>
                </c:pt>
                <c:pt idx="3746">
                  <c:v>3021.6990000000001</c:v>
                </c:pt>
                <c:pt idx="3747">
                  <c:v>3028.1590000000001</c:v>
                </c:pt>
                <c:pt idx="3748">
                  <c:v>3029.3240000000001</c:v>
                </c:pt>
                <c:pt idx="3749">
                  <c:v>3032.2359999999999</c:v>
                </c:pt>
                <c:pt idx="3750">
                  <c:v>3041.3950000000073</c:v>
                </c:pt>
                <c:pt idx="3751">
                  <c:v>3045.1479999999997</c:v>
                </c:pt>
                <c:pt idx="3752">
                  <c:v>3062.0729999999999</c:v>
                </c:pt>
                <c:pt idx="3753">
                  <c:v>3066.3020000000001</c:v>
                </c:pt>
                <c:pt idx="3754">
                  <c:v>3077.2799999999997</c:v>
                </c:pt>
                <c:pt idx="3755">
                  <c:v>3087.7759999999998</c:v>
                </c:pt>
                <c:pt idx="3756">
                  <c:v>3110.5160000000001</c:v>
                </c:pt>
                <c:pt idx="3757">
                  <c:v>3113.3620000000001</c:v>
                </c:pt>
                <c:pt idx="3758">
                  <c:v>3116.9969999999998</c:v>
                </c:pt>
                <c:pt idx="3759">
                  <c:v>3118.9189999999999</c:v>
                </c:pt>
                <c:pt idx="3760">
                  <c:v>3123.42</c:v>
                </c:pt>
                <c:pt idx="3761">
                  <c:v>3128.2219999999998</c:v>
                </c:pt>
                <c:pt idx="3762">
                  <c:v>3131.2799999999997</c:v>
                </c:pt>
                <c:pt idx="3763">
                  <c:v>3131.3740000000012</c:v>
                </c:pt>
                <c:pt idx="3764">
                  <c:v>3133.2859999999987</c:v>
                </c:pt>
                <c:pt idx="3765">
                  <c:v>3136.9879999999998</c:v>
                </c:pt>
                <c:pt idx="3766">
                  <c:v>3142.0279999999998</c:v>
                </c:pt>
                <c:pt idx="3767">
                  <c:v>3148.848</c:v>
                </c:pt>
                <c:pt idx="3768">
                  <c:v>3158.3820000000001</c:v>
                </c:pt>
                <c:pt idx="3769">
                  <c:v>3164.1109999999999</c:v>
                </c:pt>
                <c:pt idx="3770">
                  <c:v>3164.306</c:v>
                </c:pt>
                <c:pt idx="3771">
                  <c:v>3175</c:v>
                </c:pt>
                <c:pt idx="3772">
                  <c:v>3187.2799999999997</c:v>
                </c:pt>
                <c:pt idx="3773">
                  <c:v>3187.3190000000022</c:v>
                </c:pt>
                <c:pt idx="3774">
                  <c:v>3205.4560000000001</c:v>
                </c:pt>
                <c:pt idx="3775">
                  <c:v>3231.3040000000001</c:v>
                </c:pt>
                <c:pt idx="3776">
                  <c:v>3234.16</c:v>
                </c:pt>
                <c:pt idx="3777">
                  <c:v>3235.8120000000022</c:v>
                </c:pt>
                <c:pt idx="3778">
                  <c:v>3254.66</c:v>
                </c:pt>
                <c:pt idx="3779">
                  <c:v>3268.23</c:v>
                </c:pt>
                <c:pt idx="3780">
                  <c:v>3270.538</c:v>
                </c:pt>
                <c:pt idx="3781">
                  <c:v>3275.2779999999998</c:v>
                </c:pt>
                <c:pt idx="3782">
                  <c:v>3299.18</c:v>
                </c:pt>
                <c:pt idx="3783">
                  <c:v>3303.3649999999998</c:v>
                </c:pt>
                <c:pt idx="3784">
                  <c:v>3323.8449999999998</c:v>
                </c:pt>
                <c:pt idx="3785">
                  <c:v>3325.9859999999999</c:v>
                </c:pt>
                <c:pt idx="3786">
                  <c:v>3341.848</c:v>
                </c:pt>
                <c:pt idx="3787">
                  <c:v>3357.8560000000002</c:v>
                </c:pt>
                <c:pt idx="3788">
                  <c:v>3364.29</c:v>
                </c:pt>
                <c:pt idx="3789">
                  <c:v>3373.6459999999997</c:v>
                </c:pt>
                <c:pt idx="3790">
                  <c:v>3407.6419999999998</c:v>
                </c:pt>
                <c:pt idx="3791">
                  <c:v>3420.2170000000001</c:v>
                </c:pt>
                <c:pt idx="3792">
                  <c:v>3425.9679999999998</c:v>
                </c:pt>
                <c:pt idx="3793">
                  <c:v>3448.5349999999999</c:v>
                </c:pt>
                <c:pt idx="3794">
                  <c:v>3451.672</c:v>
                </c:pt>
                <c:pt idx="3795">
                  <c:v>3457.701</c:v>
                </c:pt>
                <c:pt idx="3796">
                  <c:v>3494.4710000000073</c:v>
                </c:pt>
                <c:pt idx="3797">
                  <c:v>3495.569</c:v>
                </c:pt>
                <c:pt idx="3798">
                  <c:v>3503.6679999999997</c:v>
                </c:pt>
                <c:pt idx="3799">
                  <c:v>3507.3710000000078</c:v>
                </c:pt>
                <c:pt idx="3800">
                  <c:v>3510.9079999999999</c:v>
                </c:pt>
                <c:pt idx="3801">
                  <c:v>3514.8350000000078</c:v>
                </c:pt>
                <c:pt idx="3802">
                  <c:v>3520.924</c:v>
                </c:pt>
                <c:pt idx="3803">
                  <c:v>3532.3500000000022</c:v>
                </c:pt>
                <c:pt idx="3804">
                  <c:v>3538.0529999999999</c:v>
                </c:pt>
                <c:pt idx="3805">
                  <c:v>3539.7419999999997</c:v>
                </c:pt>
                <c:pt idx="3806">
                  <c:v>3577.2559999999999</c:v>
                </c:pt>
                <c:pt idx="3807">
                  <c:v>3583.6109999999999</c:v>
                </c:pt>
                <c:pt idx="3808">
                  <c:v>3590.3420000000001</c:v>
                </c:pt>
                <c:pt idx="3809">
                  <c:v>3593.172</c:v>
                </c:pt>
                <c:pt idx="3810">
                  <c:v>3596.8360000000002</c:v>
                </c:pt>
                <c:pt idx="3811">
                  <c:v>3611.0909999999999</c:v>
                </c:pt>
                <c:pt idx="3812">
                  <c:v>3611.72</c:v>
                </c:pt>
                <c:pt idx="3813">
                  <c:v>3621.2779999999998</c:v>
                </c:pt>
                <c:pt idx="3814">
                  <c:v>3624.4969999999998</c:v>
                </c:pt>
                <c:pt idx="3815">
                  <c:v>3628.61</c:v>
                </c:pt>
                <c:pt idx="3816">
                  <c:v>3644.203</c:v>
                </c:pt>
                <c:pt idx="3817">
                  <c:v>3647.8360000000002</c:v>
                </c:pt>
                <c:pt idx="3818">
                  <c:v>3666.2059999999997</c:v>
                </c:pt>
                <c:pt idx="3819">
                  <c:v>3671.4589999999998</c:v>
                </c:pt>
                <c:pt idx="3820">
                  <c:v>3678.5039999999999</c:v>
                </c:pt>
                <c:pt idx="3821">
                  <c:v>3678.7130000000002</c:v>
                </c:pt>
                <c:pt idx="3822">
                  <c:v>3683.6329999999998</c:v>
                </c:pt>
                <c:pt idx="3823">
                  <c:v>3690.8150000000078</c:v>
                </c:pt>
                <c:pt idx="3824">
                  <c:v>3695.4850000000001</c:v>
                </c:pt>
                <c:pt idx="3825">
                  <c:v>3698.9430000000002</c:v>
                </c:pt>
                <c:pt idx="3826">
                  <c:v>3708.8270000000002</c:v>
                </c:pt>
                <c:pt idx="3827">
                  <c:v>3723.8850000000002</c:v>
                </c:pt>
                <c:pt idx="3828">
                  <c:v>3731.1120000000001</c:v>
                </c:pt>
                <c:pt idx="3829">
                  <c:v>3778.0709999999999</c:v>
                </c:pt>
                <c:pt idx="3830">
                  <c:v>3780.2249999999917</c:v>
                </c:pt>
                <c:pt idx="3831">
                  <c:v>3781.0450000000001</c:v>
                </c:pt>
                <c:pt idx="3832">
                  <c:v>3788.7370000000001</c:v>
                </c:pt>
                <c:pt idx="3833">
                  <c:v>3813.962</c:v>
                </c:pt>
                <c:pt idx="3834">
                  <c:v>3838.7350000000001</c:v>
                </c:pt>
                <c:pt idx="3835">
                  <c:v>3841.4270000000001</c:v>
                </c:pt>
                <c:pt idx="3836">
                  <c:v>3856.9150000000022</c:v>
                </c:pt>
                <c:pt idx="3837">
                  <c:v>3867.9940000000001</c:v>
                </c:pt>
                <c:pt idx="3838">
                  <c:v>3883.4029999999998</c:v>
                </c:pt>
                <c:pt idx="3839">
                  <c:v>3888.712</c:v>
                </c:pt>
                <c:pt idx="3840">
                  <c:v>3922.3789999999999</c:v>
                </c:pt>
                <c:pt idx="3841">
                  <c:v>3933.86</c:v>
                </c:pt>
                <c:pt idx="3842">
                  <c:v>3945.3290000000002</c:v>
                </c:pt>
                <c:pt idx="3843">
                  <c:v>3961.643</c:v>
                </c:pt>
                <c:pt idx="3844">
                  <c:v>3965.172</c:v>
                </c:pt>
                <c:pt idx="3845">
                  <c:v>3971.2</c:v>
                </c:pt>
                <c:pt idx="3846">
                  <c:v>3976.1</c:v>
                </c:pt>
                <c:pt idx="3847">
                  <c:v>4007.4029999999998</c:v>
                </c:pt>
                <c:pt idx="3848">
                  <c:v>4031.9679999999998</c:v>
                </c:pt>
                <c:pt idx="3849">
                  <c:v>4032.9639999999999</c:v>
                </c:pt>
                <c:pt idx="3850">
                  <c:v>4037.5230000000001</c:v>
                </c:pt>
                <c:pt idx="3851">
                  <c:v>4043.0920000000001</c:v>
                </c:pt>
                <c:pt idx="3852">
                  <c:v>4054.8150000000078</c:v>
                </c:pt>
                <c:pt idx="3853">
                  <c:v>4073.2829999999917</c:v>
                </c:pt>
                <c:pt idx="3854">
                  <c:v>4091.2839999999997</c:v>
                </c:pt>
                <c:pt idx="3855">
                  <c:v>4118.2329999999993</c:v>
                </c:pt>
                <c:pt idx="3856">
                  <c:v>4121.7850000000008</c:v>
                </c:pt>
                <c:pt idx="3857">
                  <c:v>4132.5410000000002</c:v>
                </c:pt>
                <c:pt idx="3858">
                  <c:v>4136.9930000000004</c:v>
                </c:pt>
                <c:pt idx="3859">
                  <c:v>4143.1860000000024</c:v>
                </c:pt>
                <c:pt idx="3860">
                  <c:v>4153.6020000000044</c:v>
                </c:pt>
                <c:pt idx="3861">
                  <c:v>4158.7460000000001</c:v>
                </c:pt>
                <c:pt idx="3862">
                  <c:v>4166.848</c:v>
                </c:pt>
                <c:pt idx="3863">
                  <c:v>4189.5070000000005</c:v>
                </c:pt>
                <c:pt idx="3864">
                  <c:v>4220.1610000000146</c:v>
                </c:pt>
                <c:pt idx="3865">
                  <c:v>4226.4069999999992</c:v>
                </c:pt>
                <c:pt idx="3866">
                  <c:v>4227.6110000000044</c:v>
                </c:pt>
                <c:pt idx="3867">
                  <c:v>4232.9530000000004</c:v>
                </c:pt>
                <c:pt idx="3868">
                  <c:v>4236.1990000000014</c:v>
                </c:pt>
                <c:pt idx="3869">
                  <c:v>4258.4000000000005</c:v>
                </c:pt>
                <c:pt idx="3870">
                  <c:v>4274.95</c:v>
                </c:pt>
                <c:pt idx="3871">
                  <c:v>4286.1150000000034</c:v>
                </c:pt>
                <c:pt idx="3872">
                  <c:v>4293.6000000000004</c:v>
                </c:pt>
                <c:pt idx="3873">
                  <c:v>4305.1450000000004</c:v>
                </c:pt>
                <c:pt idx="3874">
                  <c:v>4319.4260000000004</c:v>
                </c:pt>
                <c:pt idx="3875">
                  <c:v>4322.0290000000014</c:v>
                </c:pt>
                <c:pt idx="3876">
                  <c:v>4329.7860000000001</c:v>
                </c:pt>
                <c:pt idx="3877">
                  <c:v>4335.2</c:v>
                </c:pt>
                <c:pt idx="3878">
                  <c:v>4342.0440000000008</c:v>
                </c:pt>
                <c:pt idx="3879">
                  <c:v>4353.1379999999999</c:v>
                </c:pt>
                <c:pt idx="3880">
                  <c:v>4353.92</c:v>
                </c:pt>
                <c:pt idx="3881">
                  <c:v>4356.3360000000002</c:v>
                </c:pt>
                <c:pt idx="3882">
                  <c:v>4387.2</c:v>
                </c:pt>
                <c:pt idx="3883">
                  <c:v>4388.2120000000004</c:v>
                </c:pt>
                <c:pt idx="3884">
                  <c:v>4393.0020000000004</c:v>
                </c:pt>
                <c:pt idx="3885">
                  <c:v>4412.6320000000014</c:v>
                </c:pt>
                <c:pt idx="3886">
                  <c:v>4441.0739999999996</c:v>
                </c:pt>
                <c:pt idx="3887">
                  <c:v>4461.1000000000004</c:v>
                </c:pt>
                <c:pt idx="3888">
                  <c:v>4477.4939999999997</c:v>
                </c:pt>
                <c:pt idx="3889">
                  <c:v>4486.9939999999997</c:v>
                </c:pt>
                <c:pt idx="3890">
                  <c:v>4493.6710000000003</c:v>
                </c:pt>
                <c:pt idx="3891">
                  <c:v>4521.95</c:v>
                </c:pt>
                <c:pt idx="3892">
                  <c:v>4524.8970000000008</c:v>
                </c:pt>
                <c:pt idx="3893">
                  <c:v>4525.6760000000004</c:v>
                </c:pt>
                <c:pt idx="3894">
                  <c:v>4528.6770000000006</c:v>
                </c:pt>
                <c:pt idx="3895">
                  <c:v>4529.18</c:v>
                </c:pt>
                <c:pt idx="3896">
                  <c:v>4531.9479999999985</c:v>
                </c:pt>
                <c:pt idx="3897">
                  <c:v>4532.4829999999993</c:v>
                </c:pt>
                <c:pt idx="3898">
                  <c:v>4552.1690000000044</c:v>
                </c:pt>
                <c:pt idx="3899">
                  <c:v>4574.1160000000054</c:v>
                </c:pt>
                <c:pt idx="3900">
                  <c:v>4587.5820000000003</c:v>
                </c:pt>
                <c:pt idx="3901">
                  <c:v>4590.0010000000002</c:v>
                </c:pt>
                <c:pt idx="3902">
                  <c:v>4602.5309999999999</c:v>
                </c:pt>
                <c:pt idx="3903">
                  <c:v>4634.2349999999997</c:v>
                </c:pt>
                <c:pt idx="3904">
                  <c:v>4637.8740000000007</c:v>
                </c:pt>
                <c:pt idx="3905">
                  <c:v>4650.7650000000003</c:v>
                </c:pt>
                <c:pt idx="3906">
                  <c:v>4656.3070000000007</c:v>
                </c:pt>
                <c:pt idx="3907">
                  <c:v>4658.9640000000009</c:v>
                </c:pt>
                <c:pt idx="3908">
                  <c:v>4666.835</c:v>
                </c:pt>
                <c:pt idx="3909">
                  <c:v>4684.3770000000004</c:v>
                </c:pt>
                <c:pt idx="3910">
                  <c:v>4691.5769999999993</c:v>
                </c:pt>
                <c:pt idx="3911">
                  <c:v>4755.6460000000034</c:v>
                </c:pt>
                <c:pt idx="3912">
                  <c:v>4777.3980000000001</c:v>
                </c:pt>
                <c:pt idx="3913">
                  <c:v>4803.1570000000002</c:v>
                </c:pt>
                <c:pt idx="3914">
                  <c:v>4807.1870000000008</c:v>
                </c:pt>
                <c:pt idx="3915">
                  <c:v>4808.2620000000024</c:v>
                </c:pt>
                <c:pt idx="3916">
                  <c:v>4812.4349999999995</c:v>
                </c:pt>
                <c:pt idx="3917">
                  <c:v>4832.9429999999993</c:v>
                </c:pt>
                <c:pt idx="3918">
                  <c:v>4836.7660000000014</c:v>
                </c:pt>
                <c:pt idx="3919">
                  <c:v>4840.1680000000024</c:v>
                </c:pt>
                <c:pt idx="3920">
                  <c:v>4866.8020000000024</c:v>
                </c:pt>
                <c:pt idx="3921">
                  <c:v>4867.0450000000001</c:v>
                </c:pt>
                <c:pt idx="3922">
                  <c:v>4870.8960000000034</c:v>
                </c:pt>
                <c:pt idx="3923">
                  <c:v>4888.0160000000014</c:v>
                </c:pt>
                <c:pt idx="3924">
                  <c:v>4918.6480000000001</c:v>
                </c:pt>
                <c:pt idx="3925">
                  <c:v>4923.8070000000007</c:v>
                </c:pt>
                <c:pt idx="3926">
                  <c:v>4927.5379999999996</c:v>
                </c:pt>
                <c:pt idx="3927">
                  <c:v>4979.3380000000006</c:v>
                </c:pt>
                <c:pt idx="3928">
                  <c:v>5000.9349999999995</c:v>
                </c:pt>
                <c:pt idx="3929">
                  <c:v>5006.2130000000006</c:v>
                </c:pt>
                <c:pt idx="3930">
                  <c:v>5010.4579999999996</c:v>
                </c:pt>
                <c:pt idx="3931">
                  <c:v>5010.7379999999994</c:v>
                </c:pt>
                <c:pt idx="3932">
                  <c:v>5014.0360000000001</c:v>
                </c:pt>
                <c:pt idx="3933">
                  <c:v>5014.7220000000034</c:v>
                </c:pt>
                <c:pt idx="3934">
                  <c:v>5018.6470000000008</c:v>
                </c:pt>
                <c:pt idx="3935">
                  <c:v>5035.3330000000005</c:v>
                </c:pt>
                <c:pt idx="3936">
                  <c:v>5042.5910000000003</c:v>
                </c:pt>
                <c:pt idx="3937">
                  <c:v>5055.6920000000146</c:v>
                </c:pt>
                <c:pt idx="3938">
                  <c:v>5059.1900000000014</c:v>
                </c:pt>
                <c:pt idx="3939">
                  <c:v>5067.7430000000004</c:v>
                </c:pt>
                <c:pt idx="3940">
                  <c:v>5092.1620000000157</c:v>
                </c:pt>
                <c:pt idx="3941">
                  <c:v>5102.5240000000003</c:v>
                </c:pt>
                <c:pt idx="3942">
                  <c:v>5124.8310000000001</c:v>
                </c:pt>
                <c:pt idx="3943">
                  <c:v>5152.8900000000003</c:v>
                </c:pt>
                <c:pt idx="3944">
                  <c:v>5156.3810000000003</c:v>
                </c:pt>
                <c:pt idx="3945">
                  <c:v>5159.6030000000001</c:v>
                </c:pt>
                <c:pt idx="3946">
                  <c:v>5166.4399999999996</c:v>
                </c:pt>
                <c:pt idx="3947">
                  <c:v>5174.7089999999998</c:v>
                </c:pt>
                <c:pt idx="3948">
                  <c:v>5187.3330000000005</c:v>
                </c:pt>
                <c:pt idx="3949">
                  <c:v>5199.7359999999999</c:v>
                </c:pt>
                <c:pt idx="3950">
                  <c:v>5206.0450000000001</c:v>
                </c:pt>
                <c:pt idx="3951">
                  <c:v>5231.4849999999997</c:v>
                </c:pt>
                <c:pt idx="3952">
                  <c:v>5246.5749999999998</c:v>
                </c:pt>
                <c:pt idx="3953">
                  <c:v>5276.5070000000005</c:v>
                </c:pt>
                <c:pt idx="3954">
                  <c:v>5306.2369999999992</c:v>
                </c:pt>
                <c:pt idx="3955">
                  <c:v>5389.8250000000044</c:v>
                </c:pt>
                <c:pt idx="3956">
                  <c:v>5414.4379999999965</c:v>
                </c:pt>
                <c:pt idx="3957">
                  <c:v>5481.63</c:v>
                </c:pt>
                <c:pt idx="3958">
                  <c:v>5493.0039999999999</c:v>
                </c:pt>
                <c:pt idx="3959">
                  <c:v>5493.3660000000054</c:v>
                </c:pt>
                <c:pt idx="3960">
                  <c:v>5525.634</c:v>
                </c:pt>
                <c:pt idx="3961">
                  <c:v>5533.8660000000054</c:v>
                </c:pt>
                <c:pt idx="3962">
                  <c:v>5555.5440000000008</c:v>
                </c:pt>
                <c:pt idx="3963">
                  <c:v>5561.6510000000044</c:v>
                </c:pt>
                <c:pt idx="3964">
                  <c:v>5574.3850000000002</c:v>
                </c:pt>
                <c:pt idx="3965">
                  <c:v>5609.01</c:v>
                </c:pt>
                <c:pt idx="3966">
                  <c:v>5633.6640000000034</c:v>
                </c:pt>
                <c:pt idx="3967">
                  <c:v>5635.1450000000004</c:v>
                </c:pt>
                <c:pt idx="3968">
                  <c:v>5643.3779999999997</c:v>
                </c:pt>
                <c:pt idx="3969">
                  <c:v>5651.3920000000044</c:v>
                </c:pt>
                <c:pt idx="3970">
                  <c:v>5673.2580000000007</c:v>
                </c:pt>
                <c:pt idx="3971">
                  <c:v>5688.0379999999996</c:v>
                </c:pt>
                <c:pt idx="3972">
                  <c:v>5700.1090000000004</c:v>
                </c:pt>
                <c:pt idx="3973">
                  <c:v>5707.0020000000004</c:v>
                </c:pt>
                <c:pt idx="3974">
                  <c:v>5741.1180000000004</c:v>
                </c:pt>
                <c:pt idx="3975">
                  <c:v>5751.4379999999965</c:v>
                </c:pt>
                <c:pt idx="3976">
                  <c:v>5763.942</c:v>
                </c:pt>
                <c:pt idx="3977">
                  <c:v>5817.21</c:v>
                </c:pt>
                <c:pt idx="3978">
                  <c:v>5818.1290000000054</c:v>
                </c:pt>
                <c:pt idx="3979">
                  <c:v>5850.7910000000002</c:v>
                </c:pt>
                <c:pt idx="3980">
                  <c:v>5863.9810000000007</c:v>
                </c:pt>
                <c:pt idx="3981">
                  <c:v>5868.6620000000157</c:v>
                </c:pt>
                <c:pt idx="3982">
                  <c:v>5882.4550000000008</c:v>
                </c:pt>
                <c:pt idx="3983">
                  <c:v>5940.1360000000004</c:v>
                </c:pt>
                <c:pt idx="3984">
                  <c:v>5964.1650000000054</c:v>
                </c:pt>
                <c:pt idx="3985">
                  <c:v>5989.2860000000001</c:v>
                </c:pt>
                <c:pt idx="3986">
                  <c:v>6015.0540000000001</c:v>
                </c:pt>
                <c:pt idx="3987">
                  <c:v>6081.6670000000004</c:v>
                </c:pt>
                <c:pt idx="3988">
                  <c:v>6132.2240000000002</c:v>
                </c:pt>
                <c:pt idx="3989">
                  <c:v>6156.8390000000009</c:v>
                </c:pt>
                <c:pt idx="3990">
                  <c:v>6199.3830000000007</c:v>
                </c:pt>
                <c:pt idx="3991">
                  <c:v>6201.2719999999999</c:v>
                </c:pt>
                <c:pt idx="3992">
                  <c:v>6204.6480000000001</c:v>
                </c:pt>
                <c:pt idx="3993">
                  <c:v>6218.7430000000004</c:v>
                </c:pt>
                <c:pt idx="3994">
                  <c:v>6222.8070000000007</c:v>
                </c:pt>
                <c:pt idx="3995">
                  <c:v>6240.1010000000024</c:v>
                </c:pt>
                <c:pt idx="3996">
                  <c:v>6250.79</c:v>
                </c:pt>
                <c:pt idx="3997">
                  <c:v>6263.7439999999997</c:v>
                </c:pt>
                <c:pt idx="3998">
                  <c:v>6272.1280000000024</c:v>
                </c:pt>
                <c:pt idx="3999">
                  <c:v>6302.9990000000007</c:v>
                </c:pt>
                <c:pt idx="4000">
                  <c:v>6335.6130000000003</c:v>
                </c:pt>
                <c:pt idx="4001">
                  <c:v>6357.8490000000002</c:v>
                </c:pt>
                <c:pt idx="4002">
                  <c:v>6374.1750000000002</c:v>
                </c:pt>
                <c:pt idx="4003">
                  <c:v>6399.6</c:v>
                </c:pt>
                <c:pt idx="4004">
                  <c:v>6416.4</c:v>
                </c:pt>
                <c:pt idx="4005">
                  <c:v>6428.1040000000003</c:v>
                </c:pt>
                <c:pt idx="4006">
                  <c:v>6430.1580000000004</c:v>
                </c:pt>
                <c:pt idx="4007">
                  <c:v>6464.9439999999995</c:v>
                </c:pt>
                <c:pt idx="4008">
                  <c:v>6482.5930000000008</c:v>
                </c:pt>
                <c:pt idx="4009">
                  <c:v>6493.2</c:v>
                </c:pt>
                <c:pt idx="4010">
                  <c:v>6511.2970000000005</c:v>
                </c:pt>
                <c:pt idx="4011">
                  <c:v>6551.1590000000024</c:v>
                </c:pt>
                <c:pt idx="4012">
                  <c:v>6556.0240000000003</c:v>
                </c:pt>
                <c:pt idx="4013">
                  <c:v>6600.3720000000003</c:v>
                </c:pt>
                <c:pt idx="4014">
                  <c:v>6632.0230000000001</c:v>
                </c:pt>
                <c:pt idx="4015">
                  <c:v>6671.134</c:v>
                </c:pt>
                <c:pt idx="4016">
                  <c:v>6685.3490000000002</c:v>
                </c:pt>
                <c:pt idx="4017">
                  <c:v>6686.6050000000014</c:v>
                </c:pt>
                <c:pt idx="4018">
                  <c:v>6772.951</c:v>
                </c:pt>
                <c:pt idx="4019">
                  <c:v>6799.259</c:v>
                </c:pt>
                <c:pt idx="4020">
                  <c:v>6814.0930000000008</c:v>
                </c:pt>
                <c:pt idx="4021">
                  <c:v>6883.3110000000024</c:v>
                </c:pt>
                <c:pt idx="4022">
                  <c:v>6883.6850000000004</c:v>
                </c:pt>
                <c:pt idx="4023">
                  <c:v>7025.7709999999997</c:v>
                </c:pt>
                <c:pt idx="4024">
                  <c:v>7041.4160000000002</c:v>
                </c:pt>
                <c:pt idx="4025">
                  <c:v>7050.8090000000002</c:v>
                </c:pt>
                <c:pt idx="4026">
                  <c:v>7061.8240000000014</c:v>
                </c:pt>
                <c:pt idx="4027">
                  <c:v>7067.9439999999995</c:v>
                </c:pt>
                <c:pt idx="4028">
                  <c:v>7069.9040000000005</c:v>
                </c:pt>
                <c:pt idx="4029">
                  <c:v>7073.0739999999996</c:v>
                </c:pt>
                <c:pt idx="4030">
                  <c:v>7110.5210000000034</c:v>
                </c:pt>
                <c:pt idx="4031">
                  <c:v>7150.6410000000014</c:v>
                </c:pt>
                <c:pt idx="4032">
                  <c:v>7206.6390000000001</c:v>
                </c:pt>
                <c:pt idx="4033">
                  <c:v>7228.3510000000024</c:v>
                </c:pt>
                <c:pt idx="4034">
                  <c:v>7232.9139999999998</c:v>
                </c:pt>
                <c:pt idx="4035">
                  <c:v>7359.0240000000003</c:v>
                </c:pt>
                <c:pt idx="4036">
                  <c:v>7378.2889999999998</c:v>
                </c:pt>
                <c:pt idx="4037">
                  <c:v>7384.4450000000006</c:v>
                </c:pt>
                <c:pt idx="4038">
                  <c:v>7415.7850000000008</c:v>
                </c:pt>
                <c:pt idx="4039">
                  <c:v>7439.2160000000003</c:v>
                </c:pt>
                <c:pt idx="4040">
                  <c:v>7529.3390000000009</c:v>
                </c:pt>
                <c:pt idx="4041">
                  <c:v>7557.1160000000054</c:v>
                </c:pt>
                <c:pt idx="4042">
                  <c:v>7606.7020000000002</c:v>
                </c:pt>
                <c:pt idx="4043">
                  <c:v>7675.5420000000004</c:v>
                </c:pt>
                <c:pt idx="4044">
                  <c:v>7677.2709999999997</c:v>
                </c:pt>
                <c:pt idx="4045">
                  <c:v>7717.5360000000001</c:v>
                </c:pt>
                <c:pt idx="4046">
                  <c:v>7798.8690000000024</c:v>
                </c:pt>
                <c:pt idx="4047">
                  <c:v>7800.5630000000001</c:v>
                </c:pt>
                <c:pt idx="4048">
                  <c:v>7828.3240000000014</c:v>
                </c:pt>
                <c:pt idx="4049">
                  <c:v>7833.8670000000002</c:v>
                </c:pt>
                <c:pt idx="4050">
                  <c:v>7927.7580000000007</c:v>
                </c:pt>
                <c:pt idx="4051">
                  <c:v>7958.6110000000044</c:v>
                </c:pt>
                <c:pt idx="4052">
                  <c:v>7972.7960000000003</c:v>
                </c:pt>
                <c:pt idx="4053">
                  <c:v>8064.357</c:v>
                </c:pt>
                <c:pt idx="4054">
                  <c:v>8074.0130000000008</c:v>
                </c:pt>
                <c:pt idx="4055">
                  <c:v>8082.1440000000002</c:v>
                </c:pt>
                <c:pt idx="4056">
                  <c:v>8085.2020000000002</c:v>
                </c:pt>
                <c:pt idx="4057">
                  <c:v>8130.6240000000034</c:v>
                </c:pt>
                <c:pt idx="4058">
                  <c:v>8165.8130000000001</c:v>
                </c:pt>
                <c:pt idx="4059">
                  <c:v>8205.3549999999523</c:v>
                </c:pt>
                <c:pt idx="4060">
                  <c:v>8272.4719999999525</c:v>
                </c:pt>
                <c:pt idx="4061">
                  <c:v>8313.9769999999426</c:v>
                </c:pt>
                <c:pt idx="4062">
                  <c:v>8315.0310000000009</c:v>
                </c:pt>
                <c:pt idx="4063">
                  <c:v>8320.3009999999449</c:v>
                </c:pt>
                <c:pt idx="4064">
                  <c:v>8349.51</c:v>
                </c:pt>
                <c:pt idx="4065">
                  <c:v>8367.5709999999599</c:v>
                </c:pt>
                <c:pt idx="4066">
                  <c:v>8428.7999999999811</c:v>
                </c:pt>
                <c:pt idx="4067">
                  <c:v>8482.3709999999446</c:v>
                </c:pt>
                <c:pt idx="4068">
                  <c:v>8509.4470000000001</c:v>
                </c:pt>
                <c:pt idx="4069">
                  <c:v>8522.2810000000009</c:v>
                </c:pt>
                <c:pt idx="4070">
                  <c:v>8522.4</c:v>
                </c:pt>
                <c:pt idx="4071">
                  <c:v>8557.6</c:v>
                </c:pt>
                <c:pt idx="4072">
                  <c:v>8684.3079999999445</c:v>
                </c:pt>
                <c:pt idx="4073">
                  <c:v>8802.4529999999522</c:v>
                </c:pt>
                <c:pt idx="4074">
                  <c:v>8815.9889999999523</c:v>
                </c:pt>
                <c:pt idx="4075">
                  <c:v>9031.0769999999447</c:v>
                </c:pt>
                <c:pt idx="4076">
                  <c:v>9032.0400000000009</c:v>
                </c:pt>
                <c:pt idx="4077">
                  <c:v>9069.349999999964</c:v>
                </c:pt>
                <c:pt idx="4078">
                  <c:v>9169.5499999999811</c:v>
                </c:pt>
                <c:pt idx="4079">
                  <c:v>9232.5730000000003</c:v>
                </c:pt>
                <c:pt idx="4080">
                  <c:v>9434.08</c:v>
                </c:pt>
                <c:pt idx="4081">
                  <c:v>9506.7150000000001</c:v>
                </c:pt>
                <c:pt idx="4082">
                  <c:v>9615.8639999999523</c:v>
                </c:pt>
                <c:pt idx="4083">
                  <c:v>9749.1790000000001</c:v>
                </c:pt>
                <c:pt idx="4084">
                  <c:v>9914.202999999985</c:v>
                </c:pt>
                <c:pt idx="4085">
                  <c:v>9937.0619999999599</c:v>
                </c:pt>
                <c:pt idx="4086">
                  <c:v>9978.0059999999448</c:v>
                </c:pt>
                <c:pt idx="4087">
                  <c:v>10184.65</c:v>
                </c:pt>
                <c:pt idx="4088">
                  <c:v>10438.18</c:v>
                </c:pt>
                <c:pt idx="4089">
                  <c:v>10521.630000000006</c:v>
                </c:pt>
                <c:pt idx="4090">
                  <c:v>10586.8</c:v>
                </c:pt>
              </c:numCache>
            </c:numRef>
          </c:xVal>
          <c:yVal>
            <c:numRef>
              <c:f>'Cont over time dist (2)'!$F$2:$F$6897</c:f>
              <c:numCache>
                <c:formatCode>General</c:formatCode>
                <c:ptCount val="6896"/>
                <c:pt idx="3149">
                  <c:v>0.1</c:v>
                </c:pt>
                <c:pt idx="3150">
                  <c:v>0.19000000000000036</c:v>
                </c:pt>
                <c:pt idx="3151">
                  <c:v>0.29000000000000031</c:v>
                </c:pt>
                <c:pt idx="3152">
                  <c:v>0.39000000000000101</c:v>
                </c:pt>
                <c:pt idx="3153">
                  <c:v>0.58000000000000052</c:v>
                </c:pt>
                <c:pt idx="3154">
                  <c:v>0.68000000000000194</c:v>
                </c:pt>
                <c:pt idx="3155">
                  <c:v>0.77000000000000046</c:v>
                </c:pt>
                <c:pt idx="3156">
                  <c:v>0.87000000000000177</c:v>
                </c:pt>
                <c:pt idx="3157">
                  <c:v>1.1599999999999961</c:v>
                </c:pt>
                <c:pt idx="3158">
                  <c:v>1.25</c:v>
                </c:pt>
                <c:pt idx="3159">
                  <c:v>1.35</c:v>
                </c:pt>
                <c:pt idx="3160">
                  <c:v>1.45</c:v>
                </c:pt>
                <c:pt idx="3161">
                  <c:v>1.54</c:v>
                </c:pt>
                <c:pt idx="3162">
                  <c:v>1.6400000000000001</c:v>
                </c:pt>
                <c:pt idx="3163">
                  <c:v>1.7400000000000029</c:v>
                </c:pt>
                <c:pt idx="3164">
                  <c:v>1.83</c:v>
                </c:pt>
                <c:pt idx="3165">
                  <c:v>1.9300000000000008</c:v>
                </c:pt>
                <c:pt idx="3166">
                  <c:v>2.0299999999999998</c:v>
                </c:pt>
                <c:pt idx="3167">
                  <c:v>2.12</c:v>
                </c:pt>
                <c:pt idx="3168">
                  <c:v>2.2200000000000002</c:v>
                </c:pt>
                <c:pt idx="3169">
                  <c:v>2.61</c:v>
                </c:pt>
                <c:pt idx="3170">
                  <c:v>2.7</c:v>
                </c:pt>
                <c:pt idx="3171">
                  <c:v>2.8</c:v>
                </c:pt>
                <c:pt idx="3172">
                  <c:v>2.9899999999999998</c:v>
                </c:pt>
                <c:pt idx="3173">
                  <c:v>3.09</c:v>
                </c:pt>
                <c:pt idx="3174">
                  <c:v>3.19</c:v>
                </c:pt>
                <c:pt idx="3175">
                  <c:v>3.2800000000000002</c:v>
                </c:pt>
                <c:pt idx="3176">
                  <c:v>3.38</c:v>
                </c:pt>
                <c:pt idx="3177">
                  <c:v>3.4699999999999998</c:v>
                </c:pt>
                <c:pt idx="3178">
                  <c:v>3.57</c:v>
                </c:pt>
                <c:pt idx="3179">
                  <c:v>3.67</c:v>
                </c:pt>
                <c:pt idx="3180">
                  <c:v>3.7600000000000002</c:v>
                </c:pt>
                <c:pt idx="3181">
                  <c:v>3.86</c:v>
                </c:pt>
                <c:pt idx="3182">
                  <c:v>3.96</c:v>
                </c:pt>
                <c:pt idx="3183">
                  <c:v>4.05</c:v>
                </c:pt>
                <c:pt idx="3184">
                  <c:v>4.1499999999999995</c:v>
                </c:pt>
                <c:pt idx="3185">
                  <c:v>4.25</c:v>
                </c:pt>
                <c:pt idx="3186">
                  <c:v>4.34</c:v>
                </c:pt>
                <c:pt idx="3187">
                  <c:v>4.4400000000000004</c:v>
                </c:pt>
                <c:pt idx="3188">
                  <c:v>4.54</c:v>
                </c:pt>
                <c:pt idx="3189">
                  <c:v>4.63</c:v>
                </c:pt>
                <c:pt idx="3190">
                  <c:v>4.7300000000000004</c:v>
                </c:pt>
                <c:pt idx="3191">
                  <c:v>4.83</c:v>
                </c:pt>
                <c:pt idx="3192">
                  <c:v>5.0199999999999996</c:v>
                </c:pt>
                <c:pt idx="3193">
                  <c:v>5.1199999999999966</c:v>
                </c:pt>
                <c:pt idx="3194">
                  <c:v>5.21</c:v>
                </c:pt>
                <c:pt idx="3195">
                  <c:v>5.31</c:v>
                </c:pt>
                <c:pt idx="3196">
                  <c:v>5.41</c:v>
                </c:pt>
                <c:pt idx="3197">
                  <c:v>5.5</c:v>
                </c:pt>
                <c:pt idx="3198">
                  <c:v>5.6</c:v>
                </c:pt>
                <c:pt idx="3199">
                  <c:v>5.6899999999999995</c:v>
                </c:pt>
                <c:pt idx="3200">
                  <c:v>5.79</c:v>
                </c:pt>
                <c:pt idx="3201">
                  <c:v>5.89</c:v>
                </c:pt>
                <c:pt idx="3202">
                  <c:v>6.08</c:v>
                </c:pt>
                <c:pt idx="3203">
                  <c:v>6.18</c:v>
                </c:pt>
                <c:pt idx="3204">
                  <c:v>6.2700000000000014</c:v>
                </c:pt>
                <c:pt idx="3205">
                  <c:v>6.37</c:v>
                </c:pt>
                <c:pt idx="3206">
                  <c:v>6.4700000000000024</c:v>
                </c:pt>
                <c:pt idx="3207">
                  <c:v>6.56</c:v>
                </c:pt>
                <c:pt idx="3208">
                  <c:v>6.76</c:v>
                </c:pt>
                <c:pt idx="3209">
                  <c:v>6.85</c:v>
                </c:pt>
                <c:pt idx="3210">
                  <c:v>6.95</c:v>
                </c:pt>
                <c:pt idx="3211">
                  <c:v>7.05</c:v>
                </c:pt>
                <c:pt idx="3212">
                  <c:v>7.14</c:v>
                </c:pt>
                <c:pt idx="3213">
                  <c:v>7.53</c:v>
                </c:pt>
                <c:pt idx="3214">
                  <c:v>7.63</c:v>
                </c:pt>
                <c:pt idx="3215">
                  <c:v>7.72</c:v>
                </c:pt>
                <c:pt idx="3216">
                  <c:v>7.8199999999999985</c:v>
                </c:pt>
                <c:pt idx="3217">
                  <c:v>7.92</c:v>
                </c:pt>
                <c:pt idx="3218">
                  <c:v>8.01</c:v>
                </c:pt>
                <c:pt idx="3219">
                  <c:v>8.11</c:v>
                </c:pt>
                <c:pt idx="3220">
                  <c:v>8.2000000000000011</c:v>
                </c:pt>
                <c:pt idx="3221">
                  <c:v>8.3000000000000007</c:v>
                </c:pt>
                <c:pt idx="3222">
                  <c:v>8.4</c:v>
                </c:pt>
                <c:pt idx="3223">
                  <c:v>8.59</c:v>
                </c:pt>
                <c:pt idx="3224">
                  <c:v>8.69</c:v>
                </c:pt>
                <c:pt idx="3225">
                  <c:v>8.7800000000000011</c:v>
                </c:pt>
                <c:pt idx="3226">
                  <c:v>8.8800000000000008</c:v>
                </c:pt>
                <c:pt idx="3227">
                  <c:v>8.98</c:v>
                </c:pt>
                <c:pt idx="3228">
                  <c:v>9.07</c:v>
                </c:pt>
                <c:pt idx="3229">
                  <c:v>9.17</c:v>
                </c:pt>
                <c:pt idx="3230">
                  <c:v>9.27</c:v>
                </c:pt>
                <c:pt idx="3231">
                  <c:v>9.3600000000000048</c:v>
                </c:pt>
                <c:pt idx="3232">
                  <c:v>9.4600000000000026</c:v>
                </c:pt>
                <c:pt idx="3233">
                  <c:v>9.56</c:v>
                </c:pt>
                <c:pt idx="3234">
                  <c:v>9.65</c:v>
                </c:pt>
                <c:pt idx="3235">
                  <c:v>9.75</c:v>
                </c:pt>
                <c:pt idx="3236">
                  <c:v>9.8500000000000068</c:v>
                </c:pt>
                <c:pt idx="3237">
                  <c:v>9.94</c:v>
                </c:pt>
                <c:pt idx="3238">
                  <c:v>10.040000000000001</c:v>
                </c:pt>
                <c:pt idx="3239">
                  <c:v>10.42</c:v>
                </c:pt>
                <c:pt idx="3240">
                  <c:v>10.52</c:v>
                </c:pt>
                <c:pt idx="3241">
                  <c:v>10.62</c:v>
                </c:pt>
                <c:pt idx="3242">
                  <c:v>10.71</c:v>
                </c:pt>
                <c:pt idx="3243">
                  <c:v>10.81</c:v>
                </c:pt>
                <c:pt idx="3244">
                  <c:v>10.91</c:v>
                </c:pt>
                <c:pt idx="3245">
                  <c:v>11</c:v>
                </c:pt>
                <c:pt idx="3246">
                  <c:v>11.1</c:v>
                </c:pt>
                <c:pt idx="3247">
                  <c:v>11.2</c:v>
                </c:pt>
                <c:pt idx="3248">
                  <c:v>11.29</c:v>
                </c:pt>
                <c:pt idx="3249">
                  <c:v>11.39</c:v>
                </c:pt>
                <c:pt idx="3250">
                  <c:v>11.58</c:v>
                </c:pt>
                <c:pt idx="3251">
                  <c:v>11.78</c:v>
                </c:pt>
                <c:pt idx="3252">
                  <c:v>11.870000000000006</c:v>
                </c:pt>
                <c:pt idx="3253">
                  <c:v>11.97</c:v>
                </c:pt>
                <c:pt idx="3254">
                  <c:v>12.07</c:v>
                </c:pt>
                <c:pt idx="3255">
                  <c:v>12.16</c:v>
                </c:pt>
                <c:pt idx="3256">
                  <c:v>12.26</c:v>
                </c:pt>
                <c:pt idx="3257">
                  <c:v>12.360000000000024</c:v>
                </c:pt>
                <c:pt idx="3258">
                  <c:v>12.450000000000006</c:v>
                </c:pt>
                <c:pt idx="3259">
                  <c:v>12.55</c:v>
                </c:pt>
                <c:pt idx="3260">
                  <c:v>12.74</c:v>
                </c:pt>
                <c:pt idx="3261">
                  <c:v>12.84</c:v>
                </c:pt>
                <c:pt idx="3262">
                  <c:v>12.93</c:v>
                </c:pt>
                <c:pt idx="3263">
                  <c:v>13.03</c:v>
                </c:pt>
                <c:pt idx="3264">
                  <c:v>13.13</c:v>
                </c:pt>
                <c:pt idx="3265">
                  <c:v>13.22</c:v>
                </c:pt>
                <c:pt idx="3266">
                  <c:v>13.32</c:v>
                </c:pt>
                <c:pt idx="3267">
                  <c:v>13.42</c:v>
                </c:pt>
                <c:pt idx="3268">
                  <c:v>13.51</c:v>
                </c:pt>
                <c:pt idx="3269">
                  <c:v>13.61</c:v>
                </c:pt>
                <c:pt idx="3270">
                  <c:v>13.71</c:v>
                </c:pt>
                <c:pt idx="3271">
                  <c:v>14</c:v>
                </c:pt>
                <c:pt idx="3272">
                  <c:v>14.09</c:v>
                </c:pt>
                <c:pt idx="3273">
                  <c:v>14.19</c:v>
                </c:pt>
                <c:pt idx="3274">
                  <c:v>14.29</c:v>
                </c:pt>
                <c:pt idx="3275">
                  <c:v>14.38</c:v>
                </c:pt>
                <c:pt idx="3276">
                  <c:v>14.48</c:v>
                </c:pt>
                <c:pt idx="3277">
                  <c:v>14.58</c:v>
                </c:pt>
                <c:pt idx="3278">
                  <c:v>14.67</c:v>
                </c:pt>
                <c:pt idx="3279">
                  <c:v>14.77</c:v>
                </c:pt>
                <c:pt idx="3280">
                  <c:v>14.860000000000024</c:v>
                </c:pt>
                <c:pt idx="3281">
                  <c:v>15.06</c:v>
                </c:pt>
                <c:pt idx="3282">
                  <c:v>15.15</c:v>
                </c:pt>
                <c:pt idx="3283">
                  <c:v>15.25</c:v>
                </c:pt>
                <c:pt idx="3284">
                  <c:v>15.350000000000026</c:v>
                </c:pt>
                <c:pt idx="3285">
                  <c:v>15.44</c:v>
                </c:pt>
                <c:pt idx="3286">
                  <c:v>15.54</c:v>
                </c:pt>
                <c:pt idx="3287">
                  <c:v>15.64</c:v>
                </c:pt>
                <c:pt idx="3288">
                  <c:v>15.73</c:v>
                </c:pt>
                <c:pt idx="3289">
                  <c:v>15.83</c:v>
                </c:pt>
                <c:pt idx="3290">
                  <c:v>15.93</c:v>
                </c:pt>
                <c:pt idx="3291">
                  <c:v>16.02</c:v>
                </c:pt>
                <c:pt idx="3292">
                  <c:v>16.12</c:v>
                </c:pt>
                <c:pt idx="3293">
                  <c:v>16.8</c:v>
                </c:pt>
                <c:pt idx="3294">
                  <c:v>16.89</c:v>
                </c:pt>
                <c:pt idx="3295">
                  <c:v>16.989999999999924</c:v>
                </c:pt>
                <c:pt idx="3296">
                  <c:v>17.37</c:v>
                </c:pt>
                <c:pt idx="3297">
                  <c:v>17.47</c:v>
                </c:pt>
                <c:pt idx="3298">
                  <c:v>17.57</c:v>
                </c:pt>
                <c:pt idx="3299">
                  <c:v>17.66</c:v>
                </c:pt>
                <c:pt idx="3300">
                  <c:v>17.760000000000002</c:v>
                </c:pt>
                <c:pt idx="3301">
                  <c:v>17.86</c:v>
                </c:pt>
                <c:pt idx="3302">
                  <c:v>17.95</c:v>
                </c:pt>
                <c:pt idx="3303">
                  <c:v>18.05</c:v>
                </c:pt>
                <c:pt idx="3304">
                  <c:v>18.149999999999999</c:v>
                </c:pt>
                <c:pt idx="3305">
                  <c:v>18.239999999999988</c:v>
                </c:pt>
                <c:pt idx="3306">
                  <c:v>18.34</c:v>
                </c:pt>
                <c:pt idx="3307">
                  <c:v>18.439999999999987</c:v>
                </c:pt>
                <c:pt idx="3308">
                  <c:v>18.53</c:v>
                </c:pt>
                <c:pt idx="3309">
                  <c:v>18.630000000000031</c:v>
                </c:pt>
                <c:pt idx="3310">
                  <c:v>18.73</c:v>
                </c:pt>
                <c:pt idx="3311">
                  <c:v>18.82</c:v>
                </c:pt>
                <c:pt idx="3312">
                  <c:v>18.920000000000002</c:v>
                </c:pt>
                <c:pt idx="3313">
                  <c:v>19.02</c:v>
                </c:pt>
                <c:pt idx="3314">
                  <c:v>19.110000000000031</c:v>
                </c:pt>
                <c:pt idx="3315">
                  <c:v>19.21</c:v>
                </c:pt>
                <c:pt idx="3316">
                  <c:v>19.309999999999999</c:v>
                </c:pt>
                <c:pt idx="3317">
                  <c:v>19.399999999999999</c:v>
                </c:pt>
                <c:pt idx="3318">
                  <c:v>19.5</c:v>
                </c:pt>
                <c:pt idx="3319">
                  <c:v>19.59</c:v>
                </c:pt>
                <c:pt idx="3320">
                  <c:v>19.690000000000001</c:v>
                </c:pt>
                <c:pt idx="3321">
                  <c:v>19.79</c:v>
                </c:pt>
                <c:pt idx="3322">
                  <c:v>19.88</c:v>
                </c:pt>
                <c:pt idx="3323">
                  <c:v>20.37</c:v>
                </c:pt>
                <c:pt idx="3324">
                  <c:v>20.459999999999987</c:v>
                </c:pt>
                <c:pt idx="3325">
                  <c:v>20.66</c:v>
                </c:pt>
                <c:pt idx="3326">
                  <c:v>20.75</c:v>
                </c:pt>
                <c:pt idx="3327">
                  <c:v>20.85</c:v>
                </c:pt>
                <c:pt idx="3328">
                  <c:v>20.95</c:v>
                </c:pt>
                <c:pt idx="3329">
                  <c:v>21.04</c:v>
                </c:pt>
                <c:pt idx="3330">
                  <c:v>21.14</c:v>
                </c:pt>
                <c:pt idx="3331">
                  <c:v>21.24</c:v>
                </c:pt>
                <c:pt idx="3332">
                  <c:v>21.330000000000005</c:v>
                </c:pt>
                <c:pt idx="3333">
                  <c:v>21.43</c:v>
                </c:pt>
                <c:pt idx="3334">
                  <c:v>21.53</c:v>
                </c:pt>
                <c:pt idx="3335">
                  <c:v>21.62</c:v>
                </c:pt>
                <c:pt idx="3336">
                  <c:v>21.72</c:v>
                </c:pt>
                <c:pt idx="3337">
                  <c:v>21.810000000000031</c:v>
                </c:pt>
                <c:pt idx="3338">
                  <c:v>21.91</c:v>
                </c:pt>
                <c:pt idx="3339">
                  <c:v>22.01</c:v>
                </c:pt>
                <c:pt idx="3340">
                  <c:v>22.1</c:v>
                </c:pt>
                <c:pt idx="3341">
                  <c:v>22.2</c:v>
                </c:pt>
                <c:pt idx="3342">
                  <c:v>22.3</c:v>
                </c:pt>
                <c:pt idx="3343">
                  <c:v>22.39</c:v>
                </c:pt>
                <c:pt idx="3344">
                  <c:v>22.49</c:v>
                </c:pt>
                <c:pt idx="3345">
                  <c:v>22.59</c:v>
                </c:pt>
                <c:pt idx="3346">
                  <c:v>22.779999999999987</c:v>
                </c:pt>
                <c:pt idx="3347">
                  <c:v>22.88</c:v>
                </c:pt>
                <c:pt idx="3348">
                  <c:v>22.97</c:v>
                </c:pt>
                <c:pt idx="3349">
                  <c:v>23.07</c:v>
                </c:pt>
                <c:pt idx="3350">
                  <c:v>23.17</c:v>
                </c:pt>
                <c:pt idx="3351">
                  <c:v>23.259999999999987</c:v>
                </c:pt>
                <c:pt idx="3352">
                  <c:v>23.36</c:v>
                </c:pt>
                <c:pt idx="3353">
                  <c:v>23.459999999999987</c:v>
                </c:pt>
                <c:pt idx="3354">
                  <c:v>23.55</c:v>
                </c:pt>
                <c:pt idx="3355">
                  <c:v>23.650000000000031</c:v>
                </c:pt>
                <c:pt idx="3356">
                  <c:v>23.75</c:v>
                </c:pt>
                <c:pt idx="3357">
                  <c:v>23.84</c:v>
                </c:pt>
                <c:pt idx="3358">
                  <c:v>24.03</c:v>
                </c:pt>
                <c:pt idx="3359">
                  <c:v>24.130000000000031</c:v>
                </c:pt>
                <c:pt idx="3360">
                  <c:v>24.23</c:v>
                </c:pt>
                <c:pt idx="3361">
                  <c:v>24.32</c:v>
                </c:pt>
                <c:pt idx="3362">
                  <c:v>24.419999999999987</c:v>
                </c:pt>
                <c:pt idx="3363">
                  <c:v>24.52</c:v>
                </c:pt>
                <c:pt idx="3364">
                  <c:v>24.610000000000031</c:v>
                </c:pt>
                <c:pt idx="3365">
                  <c:v>24.71</c:v>
                </c:pt>
                <c:pt idx="3366">
                  <c:v>24.9</c:v>
                </c:pt>
                <c:pt idx="3367">
                  <c:v>25</c:v>
                </c:pt>
                <c:pt idx="3368">
                  <c:v>25.29</c:v>
                </c:pt>
                <c:pt idx="3369">
                  <c:v>25.39</c:v>
                </c:pt>
                <c:pt idx="3370">
                  <c:v>25.479999999999986</c:v>
                </c:pt>
                <c:pt idx="3371">
                  <c:v>25.58</c:v>
                </c:pt>
                <c:pt idx="3372">
                  <c:v>25.68</c:v>
                </c:pt>
                <c:pt idx="3373">
                  <c:v>25.77</c:v>
                </c:pt>
                <c:pt idx="3374">
                  <c:v>25.87</c:v>
                </c:pt>
                <c:pt idx="3375">
                  <c:v>26.06</c:v>
                </c:pt>
                <c:pt idx="3376">
                  <c:v>26.16</c:v>
                </c:pt>
                <c:pt idx="3377">
                  <c:v>26.25</c:v>
                </c:pt>
                <c:pt idx="3378">
                  <c:v>26.35</c:v>
                </c:pt>
                <c:pt idx="3379">
                  <c:v>26.45</c:v>
                </c:pt>
                <c:pt idx="3380">
                  <c:v>26.54</c:v>
                </c:pt>
                <c:pt idx="3381">
                  <c:v>26.64</c:v>
                </c:pt>
                <c:pt idx="3382">
                  <c:v>26.74</c:v>
                </c:pt>
                <c:pt idx="3383">
                  <c:v>26.93</c:v>
                </c:pt>
                <c:pt idx="3384">
                  <c:v>27.03</c:v>
                </c:pt>
                <c:pt idx="3385">
                  <c:v>27.12</c:v>
                </c:pt>
                <c:pt idx="3386">
                  <c:v>27.22</c:v>
                </c:pt>
                <c:pt idx="3387">
                  <c:v>27.32</c:v>
                </c:pt>
                <c:pt idx="3388">
                  <c:v>27.41</c:v>
                </c:pt>
                <c:pt idx="3389">
                  <c:v>27.610000000000031</c:v>
                </c:pt>
                <c:pt idx="3390">
                  <c:v>27.7</c:v>
                </c:pt>
                <c:pt idx="3391">
                  <c:v>27.8</c:v>
                </c:pt>
                <c:pt idx="3392">
                  <c:v>27.9</c:v>
                </c:pt>
                <c:pt idx="3393">
                  <c:v>27.99</c:v>
                </c:pt>
                <c:pt idx="3394">
                  <c:v>28.09</c:v>
                </c:pt>
                <c:pt idx="3395">
                  <c:v>28.19</c:v>
                </c:pt>
                <c:pt idx="3396">
                  <c:v>28.279999999999987</c:v>
                </c:pt>
                <c:pt idx="3397">
                  <c:v>28.38</c:v>
                </c:pt>
                <c:pt idx="3398">
                  <c:v>28.47</c:v>
                </c:pt>
                <c:pt idx="3399">
                  <c:v>28.57</c:v>
                </c:pt>
                <c:pt idx="3400">
                  <c:v>28.67</c:v>
                </c:pt>
                <c:pt idx="3401">
                  <c:v>28.759999999999987</c:v>
                </c:pt>
                <c:pt idx="3402">
                  <c:v>28.86</c:v>
                </c:pt>
                <c:pt idx="3403">
                  <c:v>28.959999999999987</c:v>
                </c:pt>
                <c:pt idx="3404">
                  <c:v>29.05</c:v>
                </c:pt>
                <c:pt idx="3405">
                  <c:v>29.25</c:v>
                </c:pt>
                <c:pt idx="3406">
                  <c:v>29.34</c:v>
                </c:pt>
                <c:pt idx="3407">
                  <c:v>29.439999999999987</c:v>
                </c:pt>
                <c:pt idx="3408">
                  <c:v>29.54</c:v>
                </c:pt>
                <c:pt idx="3409">
                  <c:v>29.630000000000031</c:v>
                </c:pt>
                <c:pt idx="3410">
                  <c:v>29.919999999999987</c:v>
                </c:pt>
                <c:pt idx="3411">
                  <c:v>30.02</c:v>
                </c:pt>
                <c:pt idx="3412">
                  <c:v>30.12</c:v>
                </c:pt>
                <c:pt idx="3413">
                  <c:v>30.21</c:v>
                </c:pt>
                <c:pt idx="3414">
                  <c:v>30.310000000000031</c:v>
                </c:pt>
                <c:pt idx="3415">
                  <c:v>30.41</c:v>
                </c:pt>
                <c:pt idx="3416">
                  <c:v>30.5</c:v>
                </c:pt>
                <c:pt idx="3417">
                  <c:v>30.6</c:v>
                </c:pt>
                <c:pt idx="3418">
                  <c:v>30.69</c:v>
                </c:pt>
                <c:pt idx="3419">
                  <c:v>30.79</c:v>
                </c:pt>
                <c:pt idx="3420">
                  <c:v>30.89</c:v>
                </c:pt>
                <c:pt idx="3421">
                  <c:v>30.979999999999986</c:v>
                </c:pt>
                <c:pt idx="3422">
                  <c:v>31.08</c:v>
                </c:pt>
                <c:pt idx="3423">
                  <c:v>31.18</c:v>
                </c:pt>
                <c:pt idx="3424">
                  <c:v>31.27</c:v>
                </c:pt>
                <c:pt idx="3425">
                  <c:v>31.37</c:v>
                </c:pt>
                <c:pt idx="3426">
                  <c:v>31.47</c:v>
                </c:pt>
                <c:pt idx="3427">
                  <c:v>31.56</c:v>
                </c:pt>
                <c:pt idx="3428">
                  <c:v>31.66</c:v>
                </c:pt>
                <c:pt idx="3429">
                  <c:v>31.759999999999987</c:v>
                </c:pt>
                <c:pt idx="3430">
                  <c:v>31.85</c:v>
                </c:pt>
                <c:pt idx="3431">
                  <c:v>31.95</c:v>
                </c:pt>
                <c:pt idx="3432">
                  <c:v>32.050000000000004</c:v>
                </c:pt>
                <c:pt idx="3433">
                  <c:v>32.14</c:v>
                </c:pt>
                <c:pt idx="3434">
                  <c:v>32.24</c:v>
                </c:pt>
                <c:pt idx="3435">
                  <c:v>32.340000000000003</c:v>
                </c:pt>
                <c:pt idx="3436">
                  <c:v>32.53</c:v>
                </c:pt>
                <c:pt idx="3437">
                  <c:v>32.630000000000003</c:v>
                </c:pt>
                <c:pt idx="3438">
                  <c:v>32.720000000000013</c:v>
                </c:pt>
                <c:pt idx="3439">
                  <c:v>32.82</c:v>
                </c:pt>
                <c:pt idx="3440">
                  <c:v>32.92</c:v>
                </c:pt>
                <c:pt idx="3441">
                  <c:v>33.01</c:v>
                </c:pt>
                <c:pt idx="3442">
                  <c:v>33.11</c:v>
                </c:pt>
                <c:pt idx="3443">
                  <c:v>33.200000000000003</c:v>
                </c:pt>
                <c:pt idx="3444">
                  <c:v>33.300000000000004</c:v>
                </c:pt>
                <c:pt idx="3445">
                  <c:v>33.4</c:v>
                </c:pt>
                <c:pt idx="3446">
                  <c:v>33.49</c:v>
                </c:pt>
                <c:pt idx="3447">
                  <c:v>33.590000000000003</c:v>
                </c:pt>
                <c:pt idx="3448">
                  <c:v>33.690000000000012</c:v>
                </c:pt>
                <c:pt idx="3449">
                  <c:v>33.78</c:v>
                </c:pt>
                <c:pt idx="3450">
                  <c:v>33.880000000000003</c:v>
                </c:pt>
                <c:pt idx="3451">
                  <c:v>33.980000000000004</c:v>
                </c:pt>
                <c:pt idx="3452">
                  <c:v>34.07</c:v>
                </c:pt>
                <c:pt idx="3453">
                  <c:v>34.17</c:v>
                </c:pt>
                <c:pt idx="3454">
                  <c:v>34.270000000000003</c:v>
                </c:pt>
                <c:pt idx="3455">
                  <c:v>34.36</c:v>
                </c:pt>
                <c:pt idx="3456">
                  <c:v>34.46</c:v>
                </c:pt>
                <c:pt idx="3457">
                  <c:v>34.56</c:v>
                </c:pt>
                <c:pt idx="3458">
                  <c:v>34.65</c:v>
                </c:pt>
                <c:pt idx="3459">
                  <c:v>34.75</c:v>
                </c:pt>
                <c:pt idx="3460">
                  <c:v>34.85</c:v>
                </c:pt>
                <c:pt idx="3461">
                  <c:v>34.94</c:v>
                </c:pt>
                <c:pt idx="3462">
                  <c:v>35.04</c:v>
                </c:pt>
                <c:pt idx="3463">
                  <c:v>35.14</c:v>
                </c:pt>
                <c:pt idx="3464">
                  <c:v>35.230000000000011</c:v>
                </c:pt>
                <c:pt idx="3465">
                  <c:v>35.33</c:v>
                </c:pt>
                <c:pt idx="3466">
                  <c:v>35.42</c:v>
                </c:pt>
                <c:pt idx="3467">
                  <c:v>35.520000000000003</c:v>
                </c:pt>
                <c:pt idx="3468">
                  <c:v>35.620000000000012</c:v>
                </c:pt>
                <c:pt idx="3469">
                  <c:v>35.71</c:v>
                </c:pt>
                <c:pt idx="3470">
                  <c:v>35.81</c:v>
                </c:pt>
                <c:pt idx="3471">
                  <c:v>35.910000000000004</c:v>
                </c:pt>
                <c:pt idx="3472">
                  <c:v>36</c:v>
                </c:pt>
                <c:pt idx="3473">
                  <c:v>36.1</c:v>
                </c:pt>
                <c:pt idx="3474">
                  <c:v>36.200000000000003</c:v>
                </c:pt>
                <c:pt idx="3475">
                  <c:v>36.290000000000013</c:v>
                </c:pt>
                <c:pt idx="3476">
                  <c:v>36.39</c:v>
                </c:pt>
                <c:pt idx="3477">
                  <c:v>36.49</c:v>
                </c:pt>
                <c:pt idx="3478">
                  <c:v>36.58</c:v>
                </c:pt>
                <c:pt idx="3479">
                  <c:v>36.68</c:v>
                </c:pt>
                <c:pt idx="3480">
                  <c:v>36.78</c:v>
                </c:pt>
                <c:pt idx="3481">
                  <c:v>36.870000000000005</c:v>
                </c:pt>
                <c:pt idx="3482">
                  <c:v>37.07</c:v>
                </c:pt>
                <c:pt idx="3483">
                  <c:v>37.160000000000011</c:v>
                </c:pt>
                <c:pt idx="3484">
                  <c:v>37.260000000000012</c:v>
                </c:pt>
                <c:pt idx="3485">
                  <c:v>37.36</c:v>
                </c:pt>
                <c:pt idx="3486">
                  <c:v>37.450000000000003</c:v>
                </c:pt>
                <c:pt idx="3487">
                  <c:v>37.550000000000004</c:v>
                </c:pt>
                <c:pt idx="3488">
                  <c:v>37.64</c:v>
                </c:pt>
                <c:pt idx="3489">
                  <c:v>37.74</c:v>
                </c:pt>
                <c:pt idx="3490">
                  <c:v>37.840000000000003</c:v>
                </c:pt>
                <c:pt idx="3491">
                  <c:v>37.93</c:v>
                </c:pt>
                <c:pt idx="3492">
                  <c:v>38.03</c:v>
                </c:pt>
                <c:pt idx="3493">
                  <c:v>38.130000000000003</c:v>
                </c:pt>
                <c:pt idx="3494">
                  <c:v>38.220000000000013</c:v>
                </c:pt>
                <c:pt idx="3495">
                  <c:v>38.32</c:v>
                </c:pt>
                <c:pt idx="3496">
                  <c:v>38.42</c:v>
                </c:pt>
                <c:pt idx="3497">
                  <c:v>38.51</c:v>
                </c:pt>
                <c:pt idx="3498">
                  <c:v>38.61</c:v>
                </c:pt>
                <c:pt idx="3499">
                  <c:v>38.71</c:v>
                </c:pt>
                <c:pt idx="3500">
                  <c:v>38.800000000000004</c:v>
                </c:pt>
                <c:pt idx="3501">
                  <c:v>38.9</c:v>
                </c:pt>
                <c:pt idx="3502">
                  <c:v>39</c:v>
                </c:pt>
                <c:pt idx="3503">
                  <c:v>39.090000000000003</c:v>
                </c:pt>
                <c:pt idx="3504">
                  <c:v>39.190000000000012</c:v>
                </c:pt>
                <c:pt idx="3505">
                  <c:v>39.290000000000013</c:v>
                </c:pt>
                <c:pt idx="3506">
                  <c:v>39.380000000000003</c:v>
                </c:pt>
                <c:pt idx="3507">
                  <c:v>39.480000000000004</c:v>
                </c:pt>
                <c:pt idx="3508">
                  <c:v>39.58</c:v>
                </c:pt>
                <c:pt idx="3509">
                  <c:v>39.67</c:v>
                </c:pt>
                <c:pt idx="3510">
                  <c:v>39.770000000000003</c:v>
                </c:pt>
                <c:pt idx="3511">
                  <c:v>39.86</c:v>
                </c:pt>
                <c:pt idx="3512">
                  <c:v>39.96</c:v>
                </c:pt>
                <c:pt idx="3513">
                  <c:v>40.06</c:v>
                </c:pt>
                <c:pt idx="3514">
                  <c:v>40.15</c:v>
                </c:pt>
                <c:pt idx="3515">
                  <c:v>40.25</c:v>
                </c:pt>
                <c:pt idx="3516">
                  <c:v>40.35</c:v>
                </c:pt>
                <c:pt idx="3517">
                  <c:v>40.44</c:v>
                </c:pt>
                <c:pt idx="3518">
                  <c:v>40.54</c:v>
                </c:pt>
                <c:pt idx="3519">
                  <c:v>40.64</c:v>
                </c:pt>
                <c:pt idx="3520">
                  <c:v>40.730000000000011</c:v>
                </c:pt>
                <c:pt idx="3521">
                  <c:v>40.83</c:v>
                </c:pt>
                <c:pt idx="3522">
                  <c:v>40.93</c:v>
                </c:pt>
                <c:pt idx="3523">
                  <c:v>41.02</c:v>
                </c:pt>
                <c:pt idx="3524">
                  <c:v>41.120000000000012</c:v>
                </c:pt>
                <c:pt idx="3525">
                  <c:v>41.220000000000013</c:v>
                </c:pt>
                <c:pt idx="3526">
                  <c:v>41.31</c:v>
                </c:pt>
                <c:pt idx="3527">
                  <c:v>41.41</c:v>
                </c:pt>
                <c:pt idx="3528">
                  <c:v>41.51</c:v>
                </c:pt>
                <c:pt idx="3529">
                  <c:v>41.6</c:v>
                </c:pt>
                <c:pt idx="3530">
                  <c:v>41.7</c:v>
                </c:pt>
                <c:pt idx="3531">
                  <c:v>41.8</c:v>
                </c:pt>
                <c:pt idx="3532">
                  <c:v>41.89</c:v>
                </c:pt>
                <c:pt idx="3533">
                  <c:v>41.99</c:v>
                </c:pt>
                <c:pt idx="3534">
                  <c:v>42.08</c:v>
                </c:pt>
                <c:pt idx="3535">
                  <c:v>42.18</c:v>
                </c:pt>
                <c:pt idx="3536">
                  <c:v>42.28</c:v>
                </c:pt>
                <c:pt idx="3537">
                  <c:v>42.37</c:v>
                </c:pt>
                <c:pt idx="3538">
                  <c:v>42.47</c:v>
                </c:pt>
                <c:pt idx="3539">
                  <c:v>42.57</c:v>
                </c:pt>
                <c:pt idx="3540">
                  <c:v>42.660000000000011</c:v>
                </c:pt>
                <c:pt idx="3541">
                  <c:v>42.760000000000012</c:v>
                </c:pt>
                <c:pt idx="3542">
                  <c:v>42.86</c:v>
                </c:pt>
                <c:pt idx="3543">
                  <c:v>42.95</c:v>
                </c:pt>
                <c:pt idx="3544">
                  <c:v>43.05</c:v>
                </c:pt>
                <c:pt idx="3545">
                  <c:v>43.15</c:v>
                </c:pt>
                <c:pt idx="3546">
                  <c:v>43.24</c:v>
                </c:pt>
                <c:pt idx="3547">
                  <c:v>43.34</c:v>
                </c:pt>
                <c:pt idx="3548">
                  <c:v>43.44</c:v>
                </c:pt>
                <c:pt idx="3549">
                  <c:v>43.53</c:v>
                </c:pt>
                <c:pt idx="3550">
                  <c:v>43.63</c:v>
                </c:pt>
                <c:pt idx="3551">
                  <c:v>43.730000000000011</c:v>
                </c:pt>
                <c:pt idx="3552">
                  <c:v>43.82</c:v>
                </c:pt>
                <c:pt idx="3553">
                  <c:v>43.92</c:v>
                </c:pt>
                <c:pt idx="3554">
                  <c:v>44.02</c:v>
                </c:pt>
                <c:pt idx="3555">
                  <c:v>44.11</c:v>
                </c:pt>
                <c:pt idx="3556">
                  <c:v>44.21</c:v>
                </c:pt>
                <c:pt idx="3557">
                  <c:v>44.31</c:v>
                </c:pt>
                <c:pt idx="3558">
                  <c:v>44.5</c:v>
                </c:pt>
                <c:pt idx="3559">
                  <c:v>44.59</c:v>
                </c:pt>
                <c:pt idx="3560">
                  <c:v>44.690000000000012</c:v>
                </c:pt>
                <c:pt idx="3561">
                  <c:v>44.790000000000013</c:v>
                </c:pt>
                <c:pt idx="3562">
                  <c:v>44.88</c:v>
                </c:pt>
                <c:pt idx="3563">
                  <c:v>44.98</c:v>
                </c:pt>
                <c:pt idx="3564">
                  <c:v>45.08</c:v>
                </c:pt>
                <c:pt idx="3565">
                  <c:v>45.17</c:v>
                </c:pt>
                <c:pt idx="3566">
                  <c:v>45.27</c:v>
                </c:pt>
                <c:pt idx="3567">
                  <c:v>45.37</c:v>
                </c:pt>
                <c:pt idx="3568">
                  <c:v>45.46</c:v>
                </c:pt>
                <c:pt idx="3569">
                  <c:v>45.56</c:v>
                </c:pt>
                <c:pt idx="3570">
                  <c:v>45.660000000000011</c:v>
                </c:pt>
                <c:pt idx="3571">
                  <c:v>45.75</c:v>
                </c:pt>
                <c:pt idx="3572">
                  <c:v>45.85</c:v>
                </c:pt>
                <c:pt idx="3573">
                  <c:v>45.95</c:v>
                </c:pt>
                <c:pt idx="3574">
                  <c:v>46.04</c:v>
                </c:pt>
                <c:pt idx="3575">
                  <c:v>46.14</c:v>
                </c:pt>
                <c:pt idx="3576">
                  <c:v>46.24</c:v>
                </c:pt>
                <c:pt idx="3577">
                  <c:v>46.33</c:v>
                </c:pt>
                <c:pt idx="3578">
                  <c:v>46.53</c:v>
                </c:pt>
                <c:pt idx="3579">
                  <c:v>46.620000000000012</c:v>
                </c:pt>
                <c:pt idx="3580">
                  <c:v>46.720000000000013</c:v>
                </c:pt>
                <c:pt idx="3581">
                  <c:v>46.81</c:v>
                </c:pt>
                <c:pt idx="3582">
                  <c:v>46.91</c:v>
                </c:pt>
                <c:pt idx="3583">
                  <c:v>47.01</c:v>
                </c:pt>
                <c:pt idx="3584">
                  <c:v>47.1</c:v>
                </c:pt>
                <c:pt idx="3585">
                  <c:v>47.2</c:v>
                </c:pt>
                <c:pt idx="3586">
                  <c:v>47.3</c:v>
                </c:pt>
                <c:pt idx="3587">
                  <c:v>47.39</c:v>
                </c:pt>
                <c:pt idx="3588">
                  <c:v>47.49</c:v>
                </c:pt>
                <c:pt idx="3589">
                  <c:v>47.59</c:v>
                </c:pt>
                <c:pt idx="3590">
                  <c:v>47.68</c:v>
                </c:pt>
                <c:pt idx="3591">
                  <c:v>47.78</c:v>
                </c:pt>
                <c:pt idx="3592">
                  <c:v>47.88</c:v>
                </c:pt>
                <c:pt idx="3593">
                  <c:v>47.97</c:v>
                </c:pt>
                <c:pt idx="3594">
                  <c:v>48.07</c:v>
                </c:pt>
                <c:pt idx="3595">
                  <c:v>48.17</c:v>
                </c:pt>
                <c:pt idx="3596">
                  <c:v>48.260000000000012</c:v>
                </c:pt>
                <c:pt idx="3597">
                  <c:v>48.36</c:v>
                </c:pt>
                <c:pt idx="3598">
                  <c:v>48.46</c:v>
                </c:pt>
                <c:pt idx="3599">
                  <c:v>48.55</c:v>
                </c:pt>
                <c:pt idx="3600">
                  <c:v>48.65</c:v>
                </c:pt>
                <c:pt idx="3601">
                  <c:v>48.75</c:v>
                </c:pt>
                <c:pt idx="3602">
                  <c:v>48.84</c:v>
                </c:pt>
                <c:pt idx="3603">
                  <c:v>48.94</c:v>
                </c:pt>
                <c:pt idx="3604">
                  <c:v>49.03</c:v>
                </c:pt>
                <c:pt idx="3605">
                  <c:v>49.13</c:v>
                </c:pt>
                <c:pt idx="3606">
                  <c:v>49.230000000000011</c:v>
                </c:pt>
                <c:pt idx="3607">
                  <c:v>49.32</c:v>
                </c:pt>
                <c:pt idx="3608">
                  <c:v>49.42</c:v>
                </c:pt>
                <c:pt idx="3609">
                  <c:v>49.52</c:v>
                </c:pt>
                <c:pt idx="3610">
                  <c:v>49.61</c:v>
                </c:pt>
                <c:pt idx="3611">
                  <c:v>49.71</c:v>
                </c:pt>
                <c:pt idx="3612">
                  <c:v>49.81</c:v>
                </c:pt>
                <c:pt idx="3613">
                  <c:v>49.9</c:v>
                </c:pt>
                <c:pt idx="3614">
                  <c:v>50</c:v>
                </c:pt>
                <c:pt idx="3615">
                  <c:v>50.1</c:v>
                </c:pt>
                <c:pt idx="3616">
                  <c:v>50.190000000000012</c:v>
                </c:pt>
                <c:pt idx="3617">
                  <c:v>50.290000000000013</c:v>
                </c:pt>
                <c:pt idx="3618">
                  <c:v>50.39</c:v>
                </c:pt>
                <c:pt idx="3619">
                  <c:v>50.48</c:v>
                </c:pt>
                <c:pt idx="3620">
                  <c:v>50.58</c:v>
                </c:pt>
                <c:pt idx="3621">
                  <c:v>52.61</c:v>
                </c:pt>
                <c:pt idx="3622">
                  <c:v>52.7</c:v>
                </c:pt>
                <c:pt idx="3623">
                  <c:v>52.8</c:v>
                </c:pt>
                <c:pt idx="3624">
                  <c:v>52.9</c:v>
                </c:pt>
                <c:pt idx="3625">
                  <c:v>52.99</c:v>
                </c:pt>
                <c:pt idx="3626">
                  <c:v>53.09</c:v>
                </c:pt>
                <c:pt idx="3627">
                  <c:v>53.190000000000012</c:v>
                </c:pt>
                <c:pt idx="3628">
                  <c:v>53.28</c:v>
                </c:pt>
                <c:pt idx="3629">
                  <c:v>53.38</c:v>
                </c:pt>
                <c:pt idx="3630">
                  <c:v>53.47</c:v>
                </c:pt>
                <c:pt idx="3631">
                  <c:v>53.57</c:v>
                </c:pt>
                <c:pt idx="3632">
                  <c:v>53.67</c:v>
                </c:pt>
                <c:pt idx="3633">
                  <c:v>53.760000000000012</c:v>
                </c:pt>
                <c:pt idx="3634">
                  <c:v>53.86</c:v>
                </c:pt>
                <c:pt idx="3635">
                  <c:v>53.96</c:v>
                </c:pt>
                <c:pt idx="3636">
                  <c:v>54.05</c:v>
                </c:pt>
                <c:pt idx="3637">
                  <c:v>54.15</c:v>
                </c:pt>
                <c:pt idx="3638">
                  <c:v>54.25</c:v>
                </c:pt>
                <c:pt idx="3639">
                  <c:v>54.34</c:v>
                </c:pt>
                <c:pt idx="3640">
                  <c:v>54.44</c:v>
                </c:pt>
                <c:pt idx="3641">
                  <c:v>54.54</c:v>
                </c:pt>
                <c:pt idx="3642">
                  <c:v>54.63</c:v>
                </c:pt>
                <c:pt idx="3643">
                  <c:v>54.730000000000011</c:v>
                </c:pt>
                <c:pt idx="3644">
                  <c:v>54.83</c:v>
                </c:pt>
                <c:pt idx="3645">
                  <c:v>54.92</c:v>
                </c:pt>
                <c:pt idx="3646">
                  <c:v>55.02</c:v>
                </c:pt>
                <c:pt idx="3647">
                  <c:v>55.120000000000012</c:v>
                </c:pt>
                <c:pt idx="3648">
                  <c:v>55.21</c:v>
                </c:pt>
                <c:pt idx="3649">
                  <c:v>55.31</c:v>
                </c:pt>
                <c:pt idx="3650">
                  <c:v>55.41</c:v>
                </c:pt>
                <c:pt idx="3651">
                  <c:v>55.5</c:v>
                </c:pt>
                <c:pt idx="3652">
                  <c:v>55.6</c:v>
                </c:pt>
                <c:pt idx="3653">
                  <c:v>55.690000000000012</c:v>
                </c:pt>
                <c:pt idx="3654">
                  <c:v>55.790000000000013</c:v>
                </c:pt>
                <c:pt idx="3655">
                  <c:v>55.89</c:v>
                </c:pt>
                <c:pt idx="3656">
                  <c:v>55.98</c:v>
                </c:pt>
                <c:pt idx="3657">
                  <c:v>56.08</c:v>
                </c:pt>
                <c:pt idx="3658">
                  <c:v>56.18</c:v>
                </c:pt>
                <c:pt idx="3659">
                  <c:v>56.27</c:v>
                </c:pt>
                <c:pt idx="3660">
                  <c:v>56.37</c:v>
                </c:pt>
                <c:pt idx="3661">
                  <c:v>56.47</c:v>
                </c:pt>
                <c:pt idx="3662">
                  <c:v>56.56</c:v>
                </c:pt>
                <c:pt idx="3663">
                  <c:v>56.660000000000011</c:v>
                </c:pt>
                <c:pt idx="3664">
                  <c:v>56.760000000000012</c:v>
                </c:pt>
                <c:pt idx="3665">
                  <c:v>56.85</c:v>
                </c:pt>
                <c:pt idx="3666">
                  <c:v>56.95</c:v>
                </c:pt>
                <c:pt idx="3667">
                  <c:v>57.05</c:v>
                </c:pt>
                <c:pt idx="3668">
                  <c:v>57.14</c:v>
                </c:pt>
                <c:pt idx="3669">
                  <c:v>57.24</c:v>
                </c:pt>
                <c:pt idx="3670">
                  <c:v>57.34</c:v>
                </c:pt>
                <c:pt idx="3671">
                  <c:v>57.43</c:v>
                </c:pt>
                <c:pt idx="3672">
                  <c:v>57.53</c:v>
                </c:pt>
                <c:pt idx="3673">
                  <c:v>57.63</c:v>
                </c:pt>
                <c:pt idx="3674">
                  <c:v>57.720000000000013</c:v>
                </c:pt>
                <c:pt idx="3675">
                  <c:v>57.82</c:v>
                </c:pt>
                <c:pt idx="3676">
                  <c:v>57.92</c:v>
                </c:pt>
                <c:pt idx="3677">
                  <c:v>58.01</c:v>
                </c:pt>
                <c:pt idx="3678">
                  <c:v>58.11</c:v>
                </c:pt>
                <c:pt idx="3679">
                  <c:v>58.2</c:v>
                </c:pt>
                <c:pt idx="3680">
                  <c:v>58.3</c:v>
                </c:pt>
                <c:pt idx="3681">
                  <c:v>58.4</c:v>
                </c:pt>
                <c:pt idx="3682">
                  <c:v>58.49</c:v>
                </c:pt>
                <c:pt idx="3683">
                  <c:v>58.59</c:v>
                </c:pt>
                <c:pt idx="3684">
                  <c:v>58.690000000000012</c:v>
                </c:pt>
                <c:pt idx="3685">
                  <c:v>58.78</c:v>
                </c:pt>
                <c:pt idx="3686">
                  <c:v>58.88</c:v>
                </c:pt>
                <c:pt idx="3687">
                  <c:v>58.98</c:v>
                </c:pt>
                <c:pt idx="3688">
                  <c:v>59.07</c:v>
                </c:pt>
                <c:pt idx="3689">
                  <c:v>59.17</c:v>
                </c:pt>
                <c:pt idx="3690">
                  <c:v>59.27</c:v>
                </c:pt>
                <c:pt idx="3691">
                  <c:v>59.36</c:v>
                </c:pt>
                <c:pt idx="3692">
                  <c:v>59.46</c:v>
                </c:pt>
                <c:pt idx="3693">
                  <c:v>59.56</c:v>
                </c:pt>
                <c:pt idx="3694">
                  <c:v>59.65</c:v>
                </c:pt>
                <c:pt idx="3695">
                  <c:v>59.75</c:v>
                </c:pt>
                <c:pt idx="3696">
                  <c:v>59.85</c:v>
                </c:pt>
                <c:pt idx="3697">
                  <c:v>59.94</c:v>
                </c:pt>
                <c:pt idx="3698">
                  <c:v>60.04</c:v>
                </c:pt>
                <c:pt idx="3699">
                  <c:v>60.14</c:v>
                </c:pt>
                <c:pt idx="3700">
                  <c:v>60.230000000000011</c:v>
                </c:pt>
                <c:pt idx="3701">
                  <c:v>60.33</c:v>
                </c:pt>
                <c:pt idx="3702">
                  <c:v>60.42</c:v>
                </c:pt>
                <c:pt idx="3703">
                  <c:v>60.52</c:v>
                </c:pt>
                <c:pt idx="3704">
                  <c:v>60.620000000000012</c:v>
                </c:pt>
                <c:pt idx="3705">
                  <c:v>60.71</c:v>
                </c:pt>
                <c:pt idx="3706">
                  <c:v>60.81</c:v>
                </c:pt>
                <c:pt idx="3707">
                  <c:v>60.91</c:v>
                </c:pt>
                <c:pt idx="3708">
                  <c:v>61</c:v>
                </c:pt>
                <c:pt idx="3709">
                  <c:v>61.1</c:v>
                </c:pt>
                <c:pt idx="3710">
                  <c:v>61.2</c:v>
                </c:pt>
                <c:pt idx="3711">
                  <c:v>61.290000000000013</c:v>
                </c:pt>
                <c:pt idx="3712">
                  <c:v>61.39</c:v>
                </c:pt>
                <c:pt idx="3713">
                  <c:v>61.49</c:v>
                </c:pt>
                <c:pt idx="3714">
                  <c:v>61.58</c:v>
                </c:pt>
                <c:pt idx="3715">
                  <c:v>61.68</c:v>
                </c:pt>
                <c:pt idx="3716">
                  <c:v>61.78</c:v>
                </c:pt>
                <c:pt idx="3717">
                  <c:v>61.87</c:v>
                </c:pt>
                <c:pt idx="3718">
                  <c:v>61.97</c:v>
                </c:pt>
                <c:pt idx="3719">
                  <c:v>62.07</c:v>
                </c:pt>
                <c:pt idx="3720">
                  <c:v>62.160000000000011</c:v>
                </c:pt>
                <c:pt idx="3721">
                  <c:v>62.260000000000012</c:v>
                </c:pt>
                <c:pt idx="3722">
                  <c:v>62.36</c:v>
                </c:pt>
                <c:pt idx="3723">
                  <c:v>62.45</c:v>
                </c:pt>
                <c:pt idx="3724">
                  <c:v>62.55</c:v>
                </c:pt>
                <c:pt idx="3725">
                  <c:v>62.64</c:v>
                </c:pt>
                <c:pt idx="3726">
                  <c:v>62.74</c:v>
                </c:pt>
                <c:pt idx="3727">
                  <c:v>62.84</c:v>
                </c:pt>
                <c:pt idx="3728">
                  <c:v>62.93</c:v>
                </c:pt>
                <c:pt idx="3729">
                  <c:v>63.03</c:v>
                </c:pt>
                <c:pt idx="3730">
                  <c:v>63.13</c:v>
                </c:pt>
                <c:pt idx="3731">
                  <c:v>63.220000000000013</c:v>
                </c:pt>
                <c:pt idx="3732">
                  <c:v>63.32</c:v>
                </c:pt>
                <c:pt idx="3733">
                  <c:v>63.42</c:v>
                </c:pt>
                <c:pt idx="3734">
                  <c:v>63.51</c:v>
                </c:pt>
                <c:pt idx="3735">
                  <c:v>63.61</c:v>
                </c:pt>
                <c:pt idx="3736">
                  <c:v>63.71</c:v>
                </c:pt>
                <c:pt idx="3737">
                  <c:v>63.8</c:v>
                </c:pt>
                <c:pt idx="3738">
                  <c:v>63.9</c:v>
                </c:pt>
                <c:pt idx="3739">
                  <c:v>64</c:v>
                </c:pt>
                <c:pt idx="3740">
                  <c:v>64.09</c:v>
                </c:pt>
                <c:pt idx="3741">
                  <c:v>64.19</c:v>
                </c:pt>
                <c:pt idx="3742">
                  <c:v>64.290000000000006</c:v>
                </c:pt>
                <c:pt idx="3743">
                  <c:v>64.38</c:v>
                </c:pt>
                <c:pt idx="3744">
                  <c:v>64.48</c:v>
                </c:pt>
                <c:pt idx="3745">
                  <c:v>64.58</c:v>
                </c:pt>
                <c:pt idx="3746">
                  <c:v>64.669999999999987</c:v>
                </c:pt>
                <c:pt idx="3747">
                  <c:v>64.77</c:v>
                </c:pt>
                <c:pt idx="3748">
                  <c:v>64.86</c:v>
                </c:pt>
                <c:pt idx="3749">
                  <c:v>64.959999999999994</c:v>
                </c:pt>
                <c:pt idx="3750">
                  <c:v>65.06</c:v>
                </c:pt>
                <c:pt idx="3751">
                  <c:v>65.149999999999991</c:v>
                </c:pt>
                <c:pt idx="3752">
                  <c:v>65.25</c:v>
                </c:pt>
                <c:pt idx="3753">
                  <c:v>65.349999999999994</c:v>
                </c:pt>
                <c:pt idx="3754">
                  <c:v>65.440000000000026</c:v>
                </c:pt>
                <c:pt idx="3755">
                  <c:v>65.540000000000006</c:v>
                </c:pt>
                <c:pt idx="3756">
                  <c:v>65.64</c:v>
                </c:pt>
                <c:pt idx="3757">
                  <c:v>65.73</c:v>
                </c:pt>
                <c:pt idx="3758">
                  <c:v>65.83</c:v>
                </c:pt>
                <c:pt idx="3759">
                  <c:v>65.930000000000007</c:v>
                </c:pt>
                <c:pt idx="3760">
                  <c:v>66.02</c:v>
                </c:pt>
                <c:pt idx="3761">
                  <c:v>66.11999999999999</c:v>
                </c:pt>
                <c:pt idx="3762">
                  <c:v>66.22</c:v>
                </c:pt>
                <c:pt idx="3763">
                  <c:v>66.31</c:v>
                </c:pt>
                <c:pt idx="3764">
                  <c:v>66.410000000000025</c:v>
                </c:pt>
                <c:pt idx="3765">
                  <c:v>66.510000000000005</c:v>
                </c:pt>
                <c:pt idx="3766">
                  <c:v>66.599999999999994</c:v>
                </c:pt>
                <c:pt idx="3767">
                  <c:v>66.7</c:v>
                </c:pt>
                <c:pt idx="3768">
                  <c:v>66.8</c:v>
                </c:pt>
                <c:pt idx="3769">
                  <c:v>66.89</c:v>
                </c:pt>
                <c:pt idx="3770">
                  <c:v>66.989999999999995</c:v>
                </c:pt>
                <c:pt idx="3771">
                  <c:v>67.08</c:v>
                </c:pt>
                <c:pt idx="3772">
                  <c:v>67.179999999999978</c:v>
                </c:pt>
                <c:pt idx="3773">
                  <c:v>67.28</c:v>
                </c:pt>
                <c:pt idx="3774">
                  <c:v>67.36999999999999</c:v>
                </c:pt>
                <c:pt idx="3775">
                  <c:v>67.47</c:v>
                </c:pt>
                <c:pt idx="3776">
                  <c:v>67.569999999999993</c:v>
                </c:pt>
                <c:pt idx="3777">
                  <c:v>67.66</c:v>
                </c:pt>
                <c:pt idx="3778">
                  <c:v>67.760000000000005</c:v>
                </c:pt>
                <c:pt idx="3779">
                  <c:v>67.86</c:v>
                </c:pt>
                <c:pt idx="3780">
                  <c:v>67.95</c:v>
                </c:pt>
                <c:pt idx="3781">
                  <c:v>68.05</c:v>
                </c:pt>
                <c:pt idx="3782">
                  <c:v>68.149999999999991</c:v>
                </c:pt>
                <c:pt idx="3783">
                  <c:v>68.239999999999995</c:v>
                </c:pt>
                <c:pt idx="3784">
                  <c:v>68.34</c:v>
                </c:pt>
                <c:pt idx="3785">
                  <c:v>68.440000000000026</c:v>
                </c:pt>
                <c:pt idx="3786">
                  <c:v>68.53</c:v>
                </c:pt>
                <c:pt idx="3787">
                  <c:v>68.63</c:v>
                </c:pt>
                <c:pt idx="3788">
                  <c:v>68.73</c:v>
                </c:pt>
                <c:pt idx="3789">
                  <c:v>68.819999999999993</c:v>
                </c:pt>
                <c:pt idx="3790">
                  <c:v>68.92</c:v>
                </c:pt>
                <c:pt idx="3791">
                  <c:v>69.02</c:v>
                </c:pt>
                <c:pt idx="3792">
                  <c:v>69.11</c:v>
                </c:pt>
                <c:pt idx="3793">
                  <c:v>69.209999999999994</c:v>
                </c:pt>
                <c:pt idx="3794">
                  <c:v>69.31</c:v>
                </c:pt>
                <c:pt idx="3795">
                  <c:v>69.400000000000006</c:v>
                </c:pt>
                <c:pt idx="3796">
                  <c:v>69.5</c:v>
                </c:pt>
                <c:pt idx="3797">
                  <c:v>69.59</c:v>
                </c:pt>
                <c:pt idx="3798">
                  <c:v>69.69</c:v>
                </c:pt>
                <c:pt idx="3799">
                  <c:v>69.790000000000006</c:v>
                </c:pt>
                <c:pt idx="3800">
                  <c:v>69.88</c:v>
                </c:pt>
                <c:pt idx="3801">
                  <c:v>69.98</c:v>
                </c:pt>
                <c:pt idx="3802">
                  <c:v>70.08</c:v>
                </c:pt>
                <c:pt idx="3803">
                  <c:v>70.169999999999987</c:v>
                </c:pt>
                <c:pt idx="3804">
                  <c:v>70.27</c:v>
                </c:pt>
                <c:pt idx="3805">
                  <c:v>70.36999999999999</c:v>
                </c:pt>
                <c:pt idx="3806">
                  <c:v>70.459999999999994</c:v>
                </c:pt>
                <c:pt idx="3807">
                  <c:v>70.56</c:v>
                </c:pt>
                <c:pt idx="3808">
                  <c:v>70.66</c:v>
                </c:pt>
                <c:pt idx="3809">
                  <c:v>70.75</c:v>
                </c:pt>
                <c:pt idx="3810">
                  <c:v>70.849999999999994</c:v>
                </c:pt>
                <c:pt idx="3811">
                  <c:v>70.95</c:v>
                </c:pt>
                <c:pt idx="3812">
                  <c:v>71.040000000000006</c:v>
                </c:pt>
                <c:pt idx="3813">
                  <c:v>71.14</c:v>
                </c:pt>
                <c:pt idx="3814">
                  <c:v>71.239999999999995</c:v>
                </c:pt>
                <c:pt idx="3815">
                  <c:v>71.33</c:v>
                </c:pt>
                <c:pt idx="3816">
                  <c:v>71.430000000000007</c:v>
                </c:pt>
                <c:pt idx="3817">
                  <c:v>71.53</c:v>
                </c:pt>
                <c:pt idx="3818">
                  <c:v>71.61999999999999</c:v>
                </c:pt>
                <c:pt idx="3819">
                  <c:v>71.72</c:v>
                </c:pt>
                <c:pt idx="3820">
                  <c:v>71.81</c:v>
                </c:pt>
                <c:pt idx="3821">
                  <c:v>71.910000000000025</c:v>
                </c:pt>
                <c:pt idx="3822">
                  <c:v>72.010000000000005</c:v>
                </c:pt>
                <c:pt idx="3823">
                  <c:v>72.099999999999994</c:v>
                </c:pt>
                <c:pt idx="3824">
                  <c:v>72.2</c:v>
                </c:pt>
                <c:pt idx="3825">
                  <c:v>72.3</c:v>
                </c:pt>
                <c:pt idx="3826">
                  <c:v>72.39</c:v>
                </c:pt>
                <c:pt idx="3827">
                  <c:v>72.489999999999995</c:v>
                </c:pt>
                <c:pt idx="3828">
                  <c:v>72.59</c:v>
                </c:pt>
                <c:pt idx="3829">
                  <c:v>72.679999999999978</c:v>
                </c:pt>
                <c:pt idx="3830">
                  <c:v>72.78</c:v>
                </c:pt>
                <c:pt idx="3831">
                  <c:v>72.88</c:v>
                </c:pt>
                <c:pt idx="3832">
                  <c:v>72.97</c:v>
                </c:pt>
                <c:pt idx="3833">
                  <c:v>73.069999999999993</c:v>
                </c:pt>
                <c:pt idx="3834">
                  <c:v>73.169999999999987</c:v>
                </c:pt>
                <c:pt idx="3835">
                  <c:v>73.260000000000005</c:v>
                </c:pt>
                <c:pt idx="3836">
                  <c:v>73.36</c:v>
                </c:pt>
                <c:pt idx="3837">
                  <c:v>73.459999999999994</c:v>
                </c:pt>
                <c:pt idx="3838">
                  <c:v>73.55</c:v>
                </c:pt>
                <c:pt idx="3839">
                  <c:v>73.649999999999991</c:v>
                </c:pt>
                <c:pt idx="3840">
                  <c:v>73.75</c:v>
                </c:pt>
                <c:pt idx="3841">
                  <c:v>73.84</c:v>
                </c:pt>
                <c:pt idx="3842">
                  <c:v>73.940000000000026</c:v>
                </c:pt>
                <c:pt idx="3843">
                  <c:v>74.03</c:v>
                </c:pt>
                <c:pt idx="3844">
                  <c:v>74.13</c:v>
                </c:pt>
                <c:pt idx="3845">
                  <c:v>74.23</c:v>
                </c:pt>
                <c:pt idx="3846">
                  <c:v>74.319999999999993</c:v>
                </c:pt>
                <c:pt idx="3847">
                  <c:v>74.42</c:v>
                </c:pt>
                <c:pt idx="3848">
                  <c:v>74.52</c:v>
                </c:pt>
                <c:pt idx="3849">
                  <c:v>74.61</c:v>
                </c:pt>
                <c:pt idx="3850">
                  <c:v>74.709999999999994</c:v>
                </c:pt>
                <c:pt idx="3851">
                  <c:v>74.81</c:v>
                </c:pt>
                <c:pt idx="3852">
                  <c:v>74.900000000000006</c:v>
                </c:pt>
                <c:pt idx="3853">
                  <c:v>75</c:v>
                </c:pt>
                <c:pt idx="3854">
                  <c:v>75.099999999999994</c:v>
                </c:pt>
                <c:pt idx="3855">
                  <c:v>75.19</c:v>
                </c:pt>
                <c:pt idx="3856">
                  <c:v>75.290000000000006</c:v>
                </c:pt>
                <c:pt idx="3857">
                  <c:v>75.39</c:v>
                </c:pt>
                <c:pt idx="3858">
                  <c:v>75.48</c:v>
                </c:pt>
                <c:pt idx="3859">
                  <c:v>75.58</c:v>
                </c:pt>
                <c:pt idx="3860">
                  <c:v>75.679999999999978</c:v>
                </c:pt>
                <c:pt idx="3861">
                  <c:v>75.77</c:v>
                </c:pt>
                <c:pt idx="3862">
                  <c:v>75.86999999999999</c:v>
                </c:pt>
                <c:pt idx="3863">
                  <c:v>75.97</c:v>
                </c:pt>
                <c:pt idx="3864">
                  <c:v>76.06</c:v>
                </c:pt>
                <c:pt idx="3865">
                  <c:v>76.16</c:v>
                </c:pt>
                <c:pt idx="3866">
                  <c:v>76.25</c:v>
                </c:pt>
                <c:pt idx="3867">
                  <c:v>76.349999999999994</c:v>
                </c:pt>
                <c:pt idx="3868">
                  <c:v>76.45</c:v>
                </c:pt>
                <c:pt idx="3869">
                  <c:v>76.739999999999995</c:v>
                </c:pt>
                <c:pt idx="3870">
                  <c:v>76.83</c:v>
                </c:pt>
                <c:pt idx="3871">
                  <c:v>76.930000000000007</c:v>
                </c:pt>
                <c:pt idx="3872">
                  <c:v>77.11999999999999</c:v>
                </c:pt>
                <c:pt idx="3873">
                  <c:v>77.22</c:v>
                </c:pt>
                <c:pt idx="3874">
                  <c:v>77.319999999999993</c:v>
                </c:pt>
                <c:pt idx="3875">
                  <c:v>77.410000000000025</c:v>
                </c:pt>
                <c:pt idx="3876">
                  <c:v>77.510000000000005</c:v>
                </c:pt>
                <c:pt idx="3877">
                  <c:v>77.61</c:v>
                </c:pt>
                <c:pt idx="3878">
                  <c:v>77.7</c:v>
                </c:pt>
                <c:pt idx="3879">
                  <c:v>77.8</c:v>
                </c:pt>
                <c:pt idx="3880">
                  <c:v>77.900000000000006</c:v>
                </c:pt>
                <c:pt idx="3881">
                  <c:v>77.989999999999995</c:v>
                </c:pt>
                <c:pt idx="3882">
                  <c:v>78.47</c:v>
                </c:pt>
                <c:pt idx="3883">
                  <c:v>78.569999999999993</c:v>
                </c:pt>
                <c:pt idx="3884">
                  <c:v>78.669999999999987</c:v>
                </c:pt>
                <c:pt idx="3885">
                  <c:v>78.760000000000005</c:v>
                </c:pt>
                <c:pt idx="3886">
                  <c:v>78.86</c:v>
                </c:pt>
                <c:pt idx="3887">
                  <c:v>78.959999999999994</c:v>
                </c:pt>
                <c:pt idx="3888">
                  <c:v>79.05</c:v>
                </c:pt>
                <c:pt idx="3889">
                  <c:v>79.149999999999991</c:v>
                </c:pt>
                <c:pt idx="3890">
                  <c:v>79.25</c:v>
                </c:pt>
                <c:pt idx="3891">
                  <c:v>79.34</c:v>
                </c:pt>
                <c:pt idx="3892">
                  <c:v>79.440000000000026</c:v>
                </c:pt>
                <c:pt idx="3893">
                  <c:v>79.540000000000006</c:v>
                </c:pt>
                <c:pt idx="3894">
                  <c:v>79.63</c:v>
                </c:pt>
                <c:pt idx="3895">
                  <c:v>79.73</c:v>
                </c:pt>
                <c:pt idx="3896">
                  <c:v>79.83</c:v>
                </c:pt>
                <c:pt idx="3897">
                  <c:v>79.92</c:v>
                </c:pt>
                <c:pt idx="3898">
                  <c:v>80.02</c:v>
                </c:pt>
                <c:pt idx="3899">
                  <c:v>80.11999999999999</c:v>
                </c:pt>
                <c:pt idx="3900">
                  <c:v>80.209999999999994</c:v>
                </c:pt>
                <c:pt idx="3901">
                  <c:v>80.31</c:v>
                </c:pt>
                <c:pt idx="3902">
                  <c:v>80.410000000000025</c:v>
                </c:pt>
                <c:pt idx="3903">
                  <c:v>80.5</c:v>
                </c:pt>
                <c:pt idx="3904">
                  <c:v>80.599999999999994</c:v>
                </c:pt>
                <c:pt idx="3905">
                  <c:v>80.69</c:v>
                </c:pt>
                <c:pt idx="3906">
                  <c:v>80.790000000000006</c:v>
                </c:pt>
                <c:pt idx="3907">
                  <c:v>80.89</c:v>
                </c:pt>
                <c:pt idx="3908">
                  <c:v>80.98</c:v>
                </c:pt>
                <c:pt idx="3909">
                  <c:v>81.08</c:v>
                </c:pt>
                <c:pt idx="3910">
                  <c:v>81.179999999999978</c:v>
                </c:pt>
                <c:pt idx="3911">
                  <c:v>81.27</c:v>
                </c:pt>
                <c:pt idx="3912">
                  <c:v>81.36999999999999</c:v>
                </c:pt>
                <c:pt idx="3913">
                  <c:v>81.47</c:v>
                </c:pt>
                <c:pt idx="3914">
                  <c:v>81.56</c:v>
                </c:pt>
                <c:pt idx="3915">
                  <c:v>81.66</c:v>
                </c:pt>
                <c:pt idx="3916">
                  <c:v>81.760000000000005</c:v>
                </c:pt>
                <c:pt idx="3917">
                  <c:v>81.849999999999994</c:v>
                </c:pt>
                <c:pt idx="3918">
                  <c:v>81.95</c:v>
                </c:pt>
                <c:pt idx="3919">
                  <c:v>82.05</c:v>
                </c:pt>
                <c:pt idx="3920">
                  <c:v>82.14</c:v>
                </c:pt>
                <c:pt idx="3921">
                  <c:v>82.240000000000023</c:v>
                </c:pt>
                <c:pt idx="3922">
                  <c:v>82.34</c:v>
                </c:pt>
                <c:pt idx="3923">
                  <c:v>82.43</c:v>
                </c:pt>
                <c:pt idx="3924">
                  <c:v>82.53</c:v>
                </c:pt>
                <c:pt idx="3925">
                  <c:v>82.63</c:v>
                </c:pt>
                <c:pt idx="3926">
                  <c:v>82.72</c:v>
                </c:pt>
                <c:pt idx="3927">
                  <c:v>82.82</c:v>
                </c:pt>
                <c:pt idx="3928">
                  <c:v>82.92</c:v>
                </c:pt>
                <c:pt idx="3929">
                  <c:v>83.01</c:v>
                </c:pt>
                <c:pt idx="3930">
                  <c:v>83.11</c:v>
                </c:pt>
                <c:pt idx="3931">
                  <c:v>83.2</c:v>
                </c:pt>
                <c:pt idx="3932">
                  <c:v>83.3</c:v>
                </c:pt>
                <c:pt idx="3933">
                  <c:v>83.4</c:v>
                </c:pt>
                <c:pt idx="3934">
                  <c:v>83.490000000000023</c:v>
                </c:pt>
                <c:pt idx="3935">
                  <c:v>83.59</c:v>
                </c:pt>
                <c:pt idx="3936">
                  <c:v>83.69</c:v>
                </c:pt>
                <c:pt idx="3937">
                  <c:v>83.78</c:v>
                </c:pt>
                <c:pt idx="3938">
                  <c:v>83.88</c:v>
                </c:pt>
                <c:pt idx="3939">
                  <c:v>83.98</c:v>
                </c:pt>
                <c:pt idx="3940">
                  <c:v>84.07</c:v>
                </c:pt>
                <c:pt idx="3941">
                  <c:v>84.169999999999987</c:v>
                </c:pt>
                <c:pt idx="3942">
                  <c:v>84.27</c:v>
                </c:pt>
                <c:pt idx="3943">
                  <c:v>84.36</c:v>
                </c:pt>
                <c:pt idx="3944">
                  <c:v>84.460000000000022</c:v>
                </c:pt>
                <c:pt idx="3945">
                  <c:v>84.56</c:v>
                </c:pt>
                <c:pt idx="3946">
                  <c:v>84.649999999999991</c:v>
                </c:pt>
                <c:pt idx="3947">
                  <c:v>84.75</c:v>
                </c:pt>
                <c:pt idx="3948">
                  <c:v>84.85</c:v>
                </c:pt>
                <c:pt idx="3949">
                  <c:v>84.940000000000026</c:v>
                </c:pt>
                <c:pt idx="3950">
                  <c:v>85.04</c:v>
                </c:pt>
                <c:pt idx="3951">
                  <c:v>85.14</c:v>
                </c:pt>
                <c:pt idx="3952">
                  <c:v>85.23</c:v>
                </c:pt>
                <c:pt idx="3953">
                  <c:v>85.33</c:v>
                </c:pt>
                <c:pt idx="3954">
                  <c:v>85.42</c:v>
                </c:pt>
                <c:pt idx="3955">
                  <c:v>85.52</c:v>
                </c:pt>
                <c:pt idx="3956">
                  <c:v>85.61999999999999</c:v>
                </c:pt>
                <c:pt idx="3957">
                  <c:v>85.710000000000022</c:v>
                </c:pt>
                <c:pt idx="3958">
                  <c:v>85.81</c:v>
                </c:pt>
                <c:pt idx="3959">
                  <c:v>85.910000000000025</c:v>
                </c:pt>
                <c:pt idx="3960">
                  <c:v>86</c:v>
                </c:pt>
                <c:pt idx="3961">
                  <c:v>86.1</c:v>
                </c:pt>
                <c:pt idx="3962">
                  <c:v>86.2</c:v>
                </c:pt>
                <c:pt idx="3963">
                  <c:v>86.29</c:v>
                </c:pt>
                <c:pt idx="3964">
                  <c:v>86.39</c:v>
                </c:pt>
                <c:pt idx="3965">
                  <c:v>86.490000000000023</c:v>
                </c:pt>
                <c:pt idx="3966">
                  <c:v>86.58</c:v>
                </c:pt>
                <c:pt idx="3967">
                  <c:v>86.679999999999978</c:v>
                </c:pt>
                <c:pt idx="3968">
                  <c:v>86.78</c:v>
                </c:pt>
                <c:pt idx="3969">
                  <c:v>86.86999999999999</c:v>
                </c:pt>
                <c:pt idx="3970">
                  <c:v>86.97</c:v>
                </c:pt>
                <c:pt idx="3971">
                  <c:v>87.07</c:v>
                </c:pt>
                <c:pt idx="3972">
                  <c:v>87.16</c:v>
                </c:pt>
                <c:pt idx="3973">
                  <c:v>87.26</c:v>
                </c:pt>
                <c:pt idx="3974">
                  <c:v>87.36</c:v>
                </c:pt>
                <c:pt idx="3975">
                  <c:v>87.45</c:v>
                </c:pt>
                <c:pt idx="3976">
                  <c:v>87.55</c:v>
                </c:pt>
                <c:pt idx="3977">
                  <c:v>87.64</c:v>
                </c:pt>
                <c:pt idx="3978">
                  <c:v>87.740000000000023</c:v>
                </c:pt>
                <c:pt idx="3979">
                  <c:v>87.84</c:v>
                </c:pt>
                <c:pt idx="3980">
                  <c:v>87.93</c:v>
                </c:pt>
                <c:pt idx="3981">
                  <c:v>88.03</c:v>
                </c:pt>
                <c:pt idx="3982">
                  <c:v>88.13</c:v>
                </c:pt>
                <c:pt idx="3983">
                  <c:v>88.22</c:v>
                </c:pt>
                <c:pt idx="3984">
                  <c:v>88.32</c:v>
                </c:pt>
                <c:pt idx="3985">
                  <c:v>88.42</c:v>
                </c:pt>
                <c:pt idx="3986">
                  <c:v>88.51</c:v>
                </c:pt>
                <c:pt idx="3987">
                  <c:v>88.61</c:v>
                </c:pt>
                <c:pt idx="3988">
                  <c:v>88.710000000000022</c:v>
                </c:pt>
                <c:pt idx="3989">
                  <c:v>88.8</c:v>
                </c:pt>
                <c:pt idx="3990">
                  <c:v>88.9</c:v>
                </c:pt>
                <c:pt idx="3991">
                  <c:v>89</c:v>
                </c:pt>
                <c:pt idx="3992">
                  <c:v>89.09</c:v>
                </c:pt>
                <c:pt idx="3993">
                  <c:v>89.19</c:v>
                </c:pt>
                <c:pt idx="3994">
                  <c:v>89.29</c:v>
                </c:pt>
                <c:pt idx="3995">
                  <c:v>89.38</c:v>
                </c:pt>
                <c:pt idx="3996">
                  <c:v>89.48</c:v>
                </c:pt>
                <c:pt idx="3997">
                  <c:v>89.58</c:v>
                </c:pt>
                <c:pt idx="3998">
                  <c:v>89.669999999999987</c:v>
                </c:pt>
                <c:pt idx="3999">
                  <c:v>89.77</c:v>
                </c:pt>
                <c:pt idx="4000">
                  <c:v>89.86</c:v>
                </c:pt>
                <c:pt idx="4001">
                  <c:v>89.960000000000022</c:v>
                </c:pt>
                <c:pt idx="4002">
                  <c:v>90.06</c:v>
                </c:pt>
                <c:pt idx="4003">
                  <c:v>90.149999999999991</c:v>
                </c:pt>
                <c:pt idx="4004">
                  <c:v>90.25</c:v>
                </c:pt>
                <c:pt idx="4005">
                  <c:v>90.35</c:v>
                </c:pt>
                <c:pt idx="4006">
                  <c:v>90.440000000000026</c:v>
                </c:pt>
                <c:pt idx="4007">
                  <c:v>90.54</c:v>
                </c:pt>
                <c:pt idx="4008">
                  <c:v>90.64</c:v>
                </c:pt>
                <c:pt idx="4009">
                  <c:v>90.83</c:v>
                </c:pt>
                <c:pt idx="4010">
                  <c:v>90.93</c:v>
                </c:pt>
                <c:pt idx="4011">
                  <c:v>91.02</c:v>
                </c:pt>
                <c:pt idx="4012">
                  <c:v>91.11999999999999</c:v>
                </c:pt>
                <c:pt idx="4013">
                  <c:v>91.22</c:v>
                </c:pt>
                <c:pt idx="4014">
                  <c:v>91.31</c:v>
                </c:pt>
                <c:pt idx="4015">
                  <c:v>91.410000000000025</c:v>
                </c:pt>
                <c:pt idx="4016">
                  <c:v>91.51</c:v>
                </c:pt>
                <c:pt idx="4017">
                  <c:v>91.6</c:v>
                </c:pt>
                <c:pt idx="4018">
                  <c:v>91.7</c:v>
                </c:pt>
                <c:pt idx="4019">
                  <c:v>91.8</c:v>
                </c:pt>
                <c:pt idx="4020">
                  <c:v>91.89</c:v>
                </c:pt>
                <c:pt idx="4021">
                  <c:v>91.990000000000023</c:v>
                </c:pt>
                <c:pt idx="4022">
                  <c:v>92.08</c:v>
                </c:pt>
                <c:pt idx="4023">
                  <c:v>92.179999999999978</c:v>
                </c:pt>
                <c:pt idx="4024">
                  <c:v>92.28</c:v>
                </c:pt>
                <c:pt idx="4025">
                  <c:v>92.36999999999999</c:v>
                </c:pt>
                <c:pt idx="4026">
                  <c:v>92.47</c:v>
                </c:pt>
                <c:pt idx="4027">
                  <c:v>92.57</c:v>
                </c:pt>
                <c:pt idx="4028">
                  <c:v>92.66</c:v>
                </c:pt>
                <c:pt idx="4029">
                  <c:v>92.76</c:v>
                </c:pt>
                <c:pt idx="4030">
                  <c:v>92.86</c:v>
                </c:pt>
                <c:pt idx="4031">
                  <c:v>92.95</c:v>
                </c:pt>
                <c:pt idx="4032">
                  <c:v>93.05</c:v>
                </c:pt>
                <c:pt idx="4033">
                  <c:v>93.149999999999991</c:v>
                </c:pt>
                <c:pt idx="4034">
                  <c:v>93.240000000000023</c:v>
                </c:pt>
                <c:pt idx="4035">
                  <c:v>93.34</c:v>
                </c:pt>
                <c:pt idx="4036">
                  <c:v>93.440000000000026</c:v>
                </c:pt>
                <c:pt idx="4037">
                  <c:v>93.53</c:v>
                </c:pt>
                <c:pt idx="4038">
                  <c:v>93.63</c:v>
                </c:pt>
                <c:pt idx="4039">
                  <c:v>93.73</c:v>
                </c:pt>
                <c:pt idx="4040">
                  <c:v>93.82</c:v>
                </c:pt>
                <c:pt idx="4041">
                  <c:v>93.92</c:v>
                </c:pt>
                <c:pt idx="4042">
                  <c:v>94.02</c:v>
                </c:pt>
                <c:pt idx="4043">
                  <c:v>94.11</c:v>
                </c:pt>
                <c:pt idx="4044">
                  <c:v>94.210000000000022</c:v>
                </c:pt>
                <c:pt idx="4045">
                  <c:v>94.31</c:v>
                </c:pt>
                <c:pt idx="4046">
                  <c:v>94.4</c:v>
                </c:pt>
                <c:pt idx="4047">
                  <c:v>94.5</c:v>
                </c:pt>
                <c:pt idx="4048">
                  <c:v>94.59</c:v>
                </c:pt>
                <c:pt idx="4049">
                  <c:v>94.69</c:v>
                </c:pt>
                <c:pt idx="4050">
                  <c:v>94.79</c:v>
                </c:pt>
                <c:pt idx="4051">
                  <c:v>94.88</c:v>
                </c:pt>
                <c:pt idx="4052">
                  <c:v>94.98</c:v>
                </c:pt>
                <c:pt idx="4053">
                  <c:v>95.08</c:v>
                </c:pt>
                <c:pt idx="4054">
                  <c:v>95.169999999999987</c:v>
                </c:pt>
                <c:pt idx="4055">
                  <c:v>95.27</c:v>
                </c:pt>
                <c:pt idx="4056">
                  <c:v>95.36999999999999</c:v>
                </c:pt>
                <c:pt idx="4057">
                  <c:v>95.460000000000022</c:v>
                </c:pt>
                <c:pt idx="4058">
                  <c:v>95.56</c:v>
                </c:pt>
                <c:pt idx="4059">
                  <c:v>95.66</c:v>
                </c:pt>
                <c:pt idx="4060">
                  <c:v>95.75</c:v>
                </c:pt>
                <c:pt idx="4061">
                  <c:v>95.85</c:v>
                </c:pt>
                <c:pt idx="4062">
                  <c:v>95.95</c:v>
                </c:pt>
                <c:pt idx="4063">
                  <c:v>96.04</c:v>
                </c:pt>
                <c:pt idx="4064">
                  <c:v>96.14</c:v>
                </c:pt>
                <c:pt idx="4065">
                  <c:v>96.240000000000023</c:v>
                </c:pt>
                <c:pt idx="4066">
                  <c:v>96.33</c:v>
                </c:pt>
                <c:pt idx="4067">
                  <c:v>96.43</c:v>
                </c:pt>
                <c:pt idx="4068">
                  <c:v>96.53</c:v>
                </c:pt>
                <c:pt idx="4069">
                  <c:v>96.61999999999999</c:v>
                </c:pt>
                <c:pt idx="4070">
                  <c:v>96.910000000000025</c:v>
                </c:pt>
                <c:pt idx="4071">
                  <c:v>97.01</c:v>
                </c:pt>
                <c:pt idx="4072">
                  <c:v>97.1</c:v>
                </c:pt>
                <c:pt idx="4073">
                  <c:v>97.2</c:v>
                </c:pt>
                <c:pt idx="4074">
                  <c:v>97.3</c:v>
                </c:pt>
                <c:pt idx="4075">
                  <c:v>97.39</c:v>
                </c:pt>
                <c:pt idx="4076">
                  <c:v>97.490000000000023</c:v>
                </c:pt>
                <c:pt idx="4077">
                  <c:v>97.59</c:v>
                </c:pt>
                <c:pt idx="4078">
                  <c:v>97.679999999999978</c:v>
                </c:pt>
                <c:pt idx="4079">
                  <c:v>97.78</c:v>
                </c:pt>
                <c:pt idx="4080">
                  <c:v>97.88</c:v>
                </c:pt>
                <c:pt idx="4081">
                  <c:v>97.97</c:v>
                </c:pt>
                <c:pt idx="4082">
                  <c:v>98.07</c:v>
                </c:pt>
                <c:pt idx="4083">
                  <c:v>98.169999999999987</c:v>
                </c:pt>
                <c:pt idx="4084">
                  <c:v>98.26</c:v>
                </c:pt>
                <c:pt idx="4085">
                  <c:v>98.36</c:v>
                </c:pt>
                <c:pt idx="4086">
                  <c:v>98.460000000000022</c:v>
                </c:pt>
                <c:pt idx="4087">
                  <c:v>98.55</c:v>
                </c:pt>
                <c:pt idx="4088">
                  <c:v>98.649999999999991</c:v>
                </c:pt>
                <c:pt idx="4089">
                  <c:v>98.75</c:v>
                </c:pt>
                <c:pt idx="4090">
                  <c:v>100</c:v>
                </c:pt>
              </c:numCache>
            </c:numRef>
          </c:yVal>
        </c:ser>
        <c:axId val="121693696"/>
        <c:axId val="121695616"/>
      </c:scatterChart>
      <c:valAx>
        <c:axId val="121693696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lang="en-GB"/>
                </a:pPr>
                <a:r>
                  <a:rPr lang="en-GB"/>
                  <a:t>Default PA contributions among contributors in 2005</a:t>
                </a:r>
              </a:p>
            </c:rich>
          </c:tx>
          <c:layout>
            <c:manualLayout>
              <c:xMode val="edge"/>
              <c:yMode val="edge"/>
              <c:x val="0.15115753127946391"/>
              <c:y val="0.91754948453846463"/>
            </c:manualLayout>
          </c:layout>
        </c:title>
        <c:numFmt formatCode="\£#,##0" sourceLinked="0"/>
        <c:tickLblPos val="nextTo"/>
        <c:txPr>
          <a:bodyPr rot="0" vert="horz"/>
          <a:lstStyle/>
          <a:p>
            <a:pPr>
              <a:defRPr lang="en-GB"/>
            </a:pPr>
            <a:endParaRPr lang="en-US"/>
          </a:p>
        </c:txPr>
        <c:crossAx val="121695616"/>
        <c:crossesAt val="0"/>
        <c:crossBetween val="midCat"/>
      </c:valAx>
      <c:valAx>
        <c:axId val="121695616"/>
        <c:scaling>
          <c:orientation val="minMax"/>
          <c:max val="100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 lang="en-GB"/>
                </a:pPr>
                <a:r>
                  <a:rPr lang="en-GB" dirty="0"/>
                  <a:t>Cumulative percentage</a:t>
                </a:r>
              </a:p>
            </c:rich>
          </c:tx>
          <c:layout>
            <c:manualLayout>
              <c:xMode val="edge"/>
              <c:yMode val="edge"/>
              <c:x val="6.1424967510129193E-3"/>
              <c:y val="0.22524802904971689"/>
            </c:manualLayout>
          </c:layout>
        </c:title>
        <c:numFmt formatCode="General" sourceLinked="1"/>
        <c:tickLblPos val="low"/>
        <c:txPr>
          <a:bodyPr rot="0" vert="horz"/>
          <a:lstStyle/>
          <a:p>
            <a:pPr>
              <a:defRPr lang="en-GB"/>
            </a:pPr>
            <a:endParaRPr lang="en-US"/>
          </a:p>
        </c:txPr>
        <c:crossAx val="121693696"/>
        <c:crossesAt val="0"/>
        <c:crossBetween val="midCat"/>
        <c:majorUnit val="10"/>
        <c:minorUnit val="4"/>
      </c:valAx>
    </c:plotArea>
    <c:legend>
      <c:legendPos val="r"/>
      <c:layout>
        <c:manualLayout>
          <c:xMode val="edge"/>
          <c:yMode val="edge"/>
          <c:x val="0.80570381978951855"/>
          <c:y val="0.37031851665346316"/>
          <c:w val="0.15869747470886544"/>
          <c:h val="0.38257455886055741"/>
        </c:manualLayout>
      </c:layout>
      <c:overlay val="1"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0.60689</cdr:x>
      <cdr:y>0.35643</cdr:y>
    </cdr:from>
    <cdr:to>
      <cdr:x>0.76993</cdr:x>
      <cdr:y>0.43894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86346" y="1543048"/>
          <a:ext cx="128588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GB" sz="1800" dirty="0" smtClean="0">
              <a:solidFill>
                <a:schemeClr val="tx1"/>
              </a:solidFill>
            </a:rPr>
            <a:t>4.7 million</a:t>
          </a:r>
          <a:endParaRPr lang="en-US" sz="18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F4493EFE-6C08-4C1C-A797-7AB1B2947D0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775B4E-4D2F-47B3-9FDA-0B5372055811}" type="slidenum">
              <a:rPr lang="en-GB"/>
              <a:pPr/>
              <a:t>1</a:t>
            </a:fld>
            <a:endParaRPr lang="en-GB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93EFE-6C08-4C1C-A797-7AB1B2947D0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93EFE-6C08-4C1C-A797-7AB1B2947D03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93EFE-6C08-4C1C-A797-7AB1B2947D03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93EFE-6C08-4C1C-A797-7AB1B2947D03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93EFE-6C08-4C1C-A797-7AB1B2947D03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93EFE-6C08-4C1C-A797-7AB1B2947D0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93EFE-6C08-4C1C-A797-7AB1B2947D03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93EFE-6C08-4C1C-A797-7AB1B2947D03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93EFE-6C08-4C1C-A797-7AB1B2947D03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93EFE-6C08-4C1C-A797-7AB1B2947D03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93EFE-6C08-4C1C-A797-7AB1B2947D03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93EFE-6C08-4C1C-A797-7AB1B2947D03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93EFE-6C08-4C1C-A797-7AB1B2947D03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412F0-0A2F-4844-B3E0-D7C9DBAAAE8E}" type="slidenum">
              <a:rPr lang="en-GB"/>
              <a:pPr/>
              <a:t>22</a:t>
            </a:fld>
            <a:endParaRPr lang="en-GB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93EFE-6C08-4C1C-A797-7AB1B2947D0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93EFE-6C08-4C1C-A797-7AB1B2947D03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93EFE-6C08-4C1C-A797-7AB1B2947D03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93EFE-6C08-4C1C-A797-7AB1B2947D0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ABAFE-4982-42F0-8D65-BF5E45D41434}" type="slidenum">
              <a:rPr lang="en-US"/>
              <a:pPr/>
              <a:t>7</a:t>
            </a:fld>
            <a:endParaRPr lang="en-US"/>
          </a:p>
        </p:txBody>
      </p:sp>
      <p:sp>
        <p:nvSpPr>
          <p:cNvPr id="81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ABAFE-4982-42F0-8D65-BF5E45D41434}" type="slidenum">
              <a:rPr lang="en-US"/>
              <a:pPr/>
              <a:t>8</a:t>
            </a:fld>
            <a:endParaRPr lang="en-US"/>
          </a:p>
        </p:txBody>
      </p:sp>
      <p:sp>
        <p:nvSpPr>
          <p:cNvPr id="81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ABAFE-4982-42F0-8D65-BF5E45D41434}" type="slidenum">
              <a:rPr lang="en-US"/>
              <a:pPr/>
              <a:t>9</a:t>
            </a:fld>
            <a:endParaRPr lang="en-US"/>
          </a:p>
        </p:txBody>
      </p:sp>
      <p:sp>
        <p:nvSpPr>
          <p:cNvPr id="81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00301F"/>
            </a:gs>
            <a:gs pos="50000">
              <a:srgbClr val="006600"/>
            </a:gs>
            <a:gs pos="100000">
              <a:srgbClr val="00301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362200"/>
            <a:ext cx="6248400" cy="9906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1600">
                <a:solidFill>
                  <a:srgbClr val="CDDD1C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2362200" cy="304800"/>
          </a:xfrm>
        </p:spPr>
        <p:txBody>
          <a:bodyPr/>
          <a:lstStyle>
            <a:lvl1pPr>
              <a:defRPr sz="1400" baseline="-25000">
                <a:latin typeface="Arial" charset="0"/>
              </a:defRPr>
            </a:lvl1pPr>
          </a:lstStyle>
          <a:p>
            <a:r>
              <a:rPr lang="en-GB"/>
              <a:t>© Institute for Fiscal Studies  </a:t>
            </a:r>
          </a:p>
          <a:p>
            <a:endParaRPr lang="en-GB"/>
          </a:p>
        </p:txBody>
      </p:sp>
      <p:pic>
        <p:nvPicPr>
          <p:cNvPr id="7" name="Picture 14" descr="IFS-office-whit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790575" y="841375"/>
            <a:ext cx="3276600" cy="987425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3046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3046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48100" cy="16748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10100" y="1600200"/>
            <a:ext cx="3848100" cy="167481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971800" y="64770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152400" y="6477000"/>
            <a:ext cx="2514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768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30200" y="1905000"/>
            <a:ext cx="8489950" cy="426085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812088" y="6337300"/>
            <a:ext cx="10080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4915B8C-DC2E-41CE-9F37-6EC7275795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48100" cy="1674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3848100" cy="1674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01F"/>
            </a:gs>
            <a:gs pos="100000">
              <a:srgbClr val="006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848600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aseline="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7772400" y="676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baseline="0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aseline="0">
                <a:latin typeface="+mn-lt"/>
                <a:cs typeface="Arial" charset="0"/>
              </a:defRPr>
            </a:lvl1pPr>
          </a:lstStyle>
          <a:p>
            <a:r>
              <a:rPr lang="en-GB"/>
              <a:t>© Institute for Fiscal Studies  </a:t>
            </a:r>
          </a:p>
        </p:txBody>
      </p:sp>
      <p:pic>
        <p:nvPicPr>
          <p:cNvPr id="8" name="Picture 23" descr="IFS-office-whit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invGray">
          <a:xfrm>
            <a:off x="6781800" y="6019800"/>
            <a:ext cx="2209800" cy="663575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cut/>
  </p:transition>
  <p:hf sldNum="0"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652714"/>
            <a:ext cx="6248400" cy="990600"/>
          </a:xfrm>
        </p:spPr>
        <p:txBody>
          <a:bodyPr/>
          <a:lstStyle/>
          <a:p>
            <a:r>
              <a:rPr lang="en-GB" dirty="0" smtClean="0"/>
              <a:t>The market for Personal Accounts</a:t>
            </a:r>
            <a:endParaRPr lang="en-GB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605226"/>
            <a:ext cx="6400800" cy="326243"/>
          </a:xfrm>
        </p:spPr>
        <p:txBody>
          <a:bodyPr/>
          <a:lstStyle/>
          <a:p>
            <a:r>
              <a:rPr lang="en-GB" dirty="0" smtClean="0"/>
              <a:t>Matthew Wakefield</a:t>
            </a:r>
            <a:endParaRPr lang="en-GB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GB" sz="800" baseline="0">
                <a:latin typeface="Cisalpin LT Std" pitchFamily="1" charset="0"/>
              </a:rPr>
              <a:t>© Institute for Fiscal Studies  </a:t>
            </a:r>
            <a:endParaRPr lang="en-GB" sz="800">
              <a:latin typeface="Cisalpin LT Std" pitchFamily="1" charset="0"/>
            </a:endParaRPr>
          </a:p>
          <a:p>
            <a:endParaRPr lang="en-GB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1905000" y="2819400"/>
            <a:ext cx="5486400" cy="0"/>
          </a:xfrm>
          <a:prstGeom prst="line">
            <a:avLst/>
          </a:prstGeom>
          <a:noFill/>
          <a:ln w="9525">
            <a:solidFill>
              <a:srgbClr val="C4DB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many might be automatically enrolled into Personal Accounts?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502771"/>
          </a:xfrm>
        </p:spPr>
        <p:txBody>
          <a:bodyPr/>
          <a:lstStyle/>
          <a:p>
            <a:r>
              <a:rPr lang="en-GB" dirty="0" smtClean="0"/>
              <a:t>Examine one group who might have been enrolled into Personal Accounts in the past</a:t>
            </a:r>
          </a:p>
          <a:p>
            <a:pPr lvl="1"/>
            <a:r>
              <a:rPr lang="en-GB" sz="2000" dirty="0" smtClean="0">
                <a:ea typeface="+mn-ea"/>
                <a:cs typeface="+mn-cs"/>
              </a:rPr>
              <a:t>Those not offered employer’s scheme</a:t>
            </a:r>
          </a:p>
          <a:p>
            <a:r>
              <a:rPr lang="en-GB" dirty="0" smtClean="0"/>
              <a:t>Excludes any whose employer might choose Personal Accounts when previously offering a different scheme</a:t>
            </a:r>
          </a:p>
          <a:p>
            <a:r>
              <a:rPr lang="en-GB" dirty="0" smtClean="0"/>
              <a:t>Also supposes employers that did </a:t>
            </a:r>
            <a:r>
              <a:rPr lang="en-GB" i="1" dirty="0" smtClean="0"/>
              <a:t>not</a:t>
            </a:r>
            <a:r>
              <a:rPr lang="en-GB" dirty="0" smtClean="0"/>
              <a:t> offer pension scheme in the past would now offer Personal Accounts</a:t>
            </a:r>
          </a:p>
          <a:p>
            <a:r>
              <a:rPr lang="en-GB" dirty="0" smtClean="0"/>
              <a:t>Think of the group identified as a group:</a:t>
            </a:r>
          </a:p>
          <a:p>
            <a:pPr lvl="1"/>
            <a:r>
              <a:rPr lang="en-GB" dirty="0" smtClean="0"/>
              <a:t>Relatively likely to be brought in to Personal Accounts</a:t>
            </a:r>
          </a:p>
          <a:p>
            <a:pPr lvl="1"/>
            <a:r>
              <a:rPr lang="en-GB" dirty="0" smtClean="0"/>
              <a:t>Who would be new to being offered pension through the workplace</a:t>
            </a:r>
          </a:p>
          <a:p>
            <a:r>
              <a:rPr lang="en-GB" dirty="0" smtClean="0"/>
              <a:t>Use BHPS data</a:t>
            </a:r>
          </a:p>
          <a:p>
            <a:pPr lvl="1"/>
            <a:r>
              <a:rPr lang="en-GB" dirty="0" smtClean="0"/>
              <a:t>Baseline year 2005, but also look at evolution 2001-05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Personal Account </a:t>
            </a:r>
            <a:r>
              <a:rPr lang="en-GB" dirty="0" err="1" smtClean="0"/>
              <a:t>defaultees</a:t>
            </a:r>
            <a:r>
              <a:rPr lang="en-GB" dirty="0" smtClean="0"/>
              <a:t>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71472" y="1600200"/>
          <a:ext cx="7886728" cy="4329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category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Personal Account </a:t>
            </a:r>
            <a:r>
              <a:rPr lang="en-GB" dirty="0" err="1" smtClean="0"/>
              <a:t>defaultees</a:t>
            </a:r>
            <a:r>
              <a:rPr lang="en-GB" dirty="0" smtClean="0"/>
              <a:t>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71472" y="1600200"/>
          <a:ext cx="7886728" cy="4329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Personal Account </a:t>
            </a:r>
            <a:r>
              <a:rPr lang="en-GB" dirty="0" err="1" smtClean="0"/>
              <a:t>defaultees</a:t>
            </a:r>
            <a:r>
              <a:rPr lang="en-GB" dirty="0" smtClean="0"/>
              <a:t>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71472" y="1600200"/>
          <a:ext cx="7886728" cy="4329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category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Personal Account </a:t>
            </a:r>
            <a:r>
              <a:rPr lang="en-GB" dirty="0" err="1" smtClean="0"/>
              <a:t>defaultees</a:t>
            </a:r>
            <a:r>
              <a:rPr lang="en-GB" dirty="0" smtClean="0"/>
              <a:t>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71472" y="1600200"/>
          <a:ext cx="7886728" cy="4329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category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Persistence of being in PA default group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71604" y="1571612"/>
          <a:ext cx="6886596" cy="3757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category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Amount of default minimum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2882328"/>
          </a:xfrm>
        </p:spPr>
        <p:txBody>
          <a:bodyPr/>
          <a:lstStyle/>
          <a:p>
            <a:r>
              <a:rPr lang="en-GB" dirty="0" smtClean="0"/>
              <a:t>How much would the group identified in 2005, have contributed over the period 2001 – 2005</a:t>
            </a:r>
          </a:p>
          <a:p>
            <a:r>
              <a:rPr lang="en-GB" dirty="0" smtClean="0"/>
              <a:t>Default minimum contributions are 8% of earnings between £5,035 and £33,540 so can be computed straightforwardly</a:t>
            </a:r>
          </a:p>
          <a:p>
            <a:pPr lvl="1"/>
            <a:r>
              <a:rPr lang="en-GB" dirty="0" smtClean="0"/>
              <a:t>Assessing actual contributions would be much more complex</a:t>
            </a:r>
          </a:p>
          <a:p>
            <a:r>
              <a:rPr lang="en-GB" dirty="0" smtClean="0"/>
              <a:t>The amounts will be a reflection of the earnings distribution </a:t>
            </a:r>
          </a:p>
          <a:p>
            <a:r>
              <a:rPr lang="en-GB" dirty="0" smtClean="0"/>
              <a:t>… and of how this and group membership shifted over the period 2001-2005, for those identified in 2005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Distribution of PA default minimum contributions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848600" cy="4329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Averages of PA default contributions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848600" cy="4329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Averages of PA default contributions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848600" cy="4329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 for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3093154"/>
          </a:xfrm>
        </p:spPr>
        <p:txBody>
          <a:bodyPr/>
          <a:lstStyle/>
          <a:p>
            <a:r>
              <a:rPr lang="en-GB" dirty="0" smtClean="0"/>
              <a:t>How much current disposable income would those not currently contributing to a private pension forego if they were to contribute 5% of their earnings in the band £5,035 to £33,540? </a:t>
            </a:r>
          </a:p>
          <a:p>
            <a:endParaRPr lang="en-GB" dirty="0" smtClean="0"/>
          </a:p>
          <a:p>
            <a:r>
              <a:rPr lang="en-GB" dirty="0" smtClean="0"/>
              <a:t>How many not currently offered an employer pension might be brought into private pensions – perhaps often Personal Accounts – through the change in enrolment?</a:t>
            </a:r>
          </a:p>
          <a:p>
            <a:r>
              <a:rPr lang="en-GB" dirty="0" smtClean="0"/>
              <a:t>How much might these individuals build up in pensions through minimum default contributions?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3220882"/>
          </a:xfrm>
        </p:spPr>
        <p:txBody>
          <a:bodyPr/>
          <a:lstStyle/>
          <a:p>
            <a:r>
              <a:rPr lang="en-GB" dirty="0" smtClean="0"/>
              <a:t>Reforms to enrolment and default contributions to boost private pension coverage</a:t>
            </a:r>
            <a:endParaRPr lang="en-GB" dirty="0"/>
          </a:p>
          <a:p>
            <a:r>
              <a:rPr lang="en-GB" dirty="0" smtClean="0"/>
              <a:t>Most not currently contributing to a private pension have lower earnings</a:t>
            </a:r>
          </a:p>
          <a:p>
            <a:pPr lvl="1"/>
            <a:r>
              <a:rPr lang="en-GB" dirty="0" smtClean="0"/>
              <a:t>Pounds increase in contributions will be small</a:t>
            </a:r>
          </a:p>
          <a:p>
            <a:r>
              <a:rPr lang="en-GB" dirty="0" smtClean="0"/>
              <a:t>Majority not contributing to a private pension do not have positive liquid wealth</a:t>
            </a:r>
          </a:p>
          <a:p>
            <a:pPr lvl="1"/>
            <a:r>
              <a:rPr lang="en-GB" dirty="0" smtClean="0"/>
              <a:t>Reshuffling small but some to repay debts less quickly?</a:t>
            </a:r>
          </a:p>
          <a:p>
            <a:pPr lvl="1"/>
            <a:r>
              <a:rPr lang="en-GB" dirty="0" smtClean="0"/>
              <a:t>Is a pension the best savings vehicle for them?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3384003"/>
          </a:xfrm>
        </p:spPr>
        <p:txBody>
          <a:bodyPr/>
          <a:lstStyle/>
          <a:p>
            <a:r>
              <a:rPr lang="en-GB" dirty="0" smtClean="0"/>
              <a:t>Default minimum employee contribution to reduce disposable income by 0.5% </a:t>
            </a:r>
          </a:p>
          <a:p>
            <a:r>
              <a:rPr lang="en-GB" dirty="0" smtClean="0"/>
              <a:t>Number brought in to Personal Accounts likely to increase quickly</a:t>
            </a:r>
          </a:p>
          <a:p>
            <a:pPr lvl="1"/>
            <a:r>
              <a:rPr lang="en-GB" dirty="0" smtClean="0"/>
              <a:t>Although also a persistent group of </a:t>
            </a:r>
            <a:r>
              <a:rPr lang="en-GB" dirty="0" err="1" smtClean="0"/>
              <a:t>defaultees</a:t>
            </a:r>
            <a:endParaRPr lang="en-GB" dirty="0" smtClean="0"/>
          </a:p>
          <a:p>
            <a:pPr lvl="1"/>
            <a:r>
              <a:rPr lang="en-GB" dirty="0" smtClean="0"/>
              <a:t>Some would have saved in a private pension without the reform</a:t>
            </a:r>
          </a:p>
          <a:p>
            <a:r>
              <a:rPr lang="en-GB" dirty="0" smtClean="0"/>
              <a:t>Among those not offered an employer’s pension scheme in 2005:</a:t>
            </a:r>
          </a:p>
          <a:p>
            <a:pPr lvl="1"/>
            <a:r>
              <a:rPr lang="en-GB" dirty="0" smtClean="0"/>
              <a:t>Aggregate contributions £4.2 billion from 4.7 million individuals</a:t>
            </a:r>
          </a:p>
          <a:p>
            <a:pPr lvl="1"/>
            <a:r>
              <a:rPr lang="en-GB" dirty="0" smtClean="0"/>
              <a:t>Median contributions of £770</a:t>
            </a:r>
          </a:p>
          <a:p>
            <a:pPr lvl="1"/>
            <a:r>
              <a:rPr lang="en-GB" dirty="0" smtClean="0"/>
              <a:t>Over 2001-05, median contributions of £2,170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4114800"/>
            <a:ext cx="6096000" cy="1295400"/>
          </a:xfrm>
        </p:spPr>
        <p:txBody>
          <a:bodyPr/>
          <a:lstStyle/>
          <a:p>
            <a:r>
              <a:rPr lang="en-GB" dirty="0" smtClean="0"/>
              <a:t>Amounts and Accounts:</a:t>
            </a:r>
            <a:br>
              <a:rPr lang="en-GB" dirty="0" smtClean="0"/>
            </a:br>
            <a:r>
              <a:rPr lang="en-GB" dirty="0" smtClean="0"/>
              <a:t>Reforming Private Pension Enrolment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5029200"/>
            <a:ext cx="5257800" cy="658642"/>
          </a:xfrm>
        </p:spPr>
        <p:txBody>
          <a:bodyPr/>
          <a:lstStyle/>
          <a:p>
            <a:r>
              <a:rPr lang="en-GB" dirty="0" smtClean="0"/>
              <a:t>Carl Emmerson and Matthew Wakefield</a:t>
            </a:r>
          </a:p>
          <a:p>
            <a:r>
              <a:rPr lang="en-GB" dirty="0" smtClean="0"/>
              <a:t>Institute for Fiscal Studies</a:t>
            </a:r>
            <a:endParaRPr lang="en-GB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GB" sz="800" baseline="0">
                <a:latin typeface="Cisalpin LT Std" pitchFamily="1" charset="0"/>
              </a:rPr>
              <a:t>© Institute for Fiscal Studies  </a:t>
            </a:r>
            <a:endParaRPr lang="en-GB" sz="800">
              <a:latin typeface="Cisalpin LT Std" pitchFamily="1" charset="0"/>
            </a:endParaRPr>
          </a:p>
          <a:p>
            <a:endParaRPr lang="en-GB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1905000" y="41148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1027" name="Picture 3" descr="P:\Website development\Pictures\nest_eg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2214554"/>
            <a:ext cx="2500330" cy="1731191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much disposable income foregone?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3882601"/>
          </a:xfrm>
        </p:spPr>
        <p:txBody>
          <a:bodyPr/>
          <a:lstStyle/>
          <a:p>
            <a:r>
              <a:rPr lang="en-GB" dirty="0" smtClean="0"/>
              <a:t>Take the most recent available year of data on incomes, pension contribution status and family circumstances</a:t>
            </a:r>
          </a:p>
          <a:p>
            <a:pPr lvl="1"/>
            <a:r>
              <a:rPr lang="en-GB" dirty="0" smtClean="0"/>
              <a:t>FRS, 2006/07</a:t>
            </a:r>
          </a:p>
          <a:p>
            <a:r>
              <a:rPr lang="en-GB" dirty="0" smtClean="0"/>
              <a:t>Change pension contributions such that all those not in fact contributing to a pension make individual contributions of 5% on the on the band between £5,035 and £33,540 of earnings</a:t>
            </a:r>
          </a:p>
          <a:p>
            <a:r>
              <a:rPr lang="en-GB" dirty="0" smtClean="0"/>
              <a:t>Model how this affects current disposable income, given the tax, benefit and credit system. </a:t>
            </a:r>
          </a:p>
          <a:p>
            <a:r>
              <a:rPr lang="en-GB" dirty="0" smtClean="0"/>
              <a:t>Look at effect on average across the population, and also at how this varies across the income distribution</a:t>
            </a:r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Income devoted to employee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476610"/>
          </a:xfrm>
        </p:spPr>
        <p:txBody>
          <a:bodyPr/>
          <a:lstStyle/>
          <a:p>
            <a:r>
              <a:rPr lang="en-GB" dirty="0" smtClean="0"/>
              <a:t>Contribute a proportion of a band of earnings</a:t>
            </a:r>
          </a:p>
          <a:p>
            <a:pPr lvl="1"/>
            <a:r>
              <a:rPr lang="en-GB" dirty="0" smtClean="0"/>
              <a:t>A key determinant of income taken is level of earnings</a:t>
            </a:r>
          </a:p>
          <a:p>
            <a:r>
              <a:rPr lang="en-GB" dirty="0" smtClean="0"/>
              <a:t>Take an individual earning £33,540 with no other income</a:t>
            </a:r>
          </a:p>
          <a:p>
            <a:pPr lvl="1"/>
            <a:r>
              <a:rPr lang="en-GB" dirty="0" smtClean="0"/>
              <a:t>Contributes 0.05*(33,540 – 5,035) = £1,425</a:t>
            </a:r>
          </a:p>
          <a:p>
            <a:pPr lvl="1"/>
            <a:r>
              <a:rPr lang="en-GB" dirty="0" smtClean="0"/>
              <a:t>20% is tax relief, reduction in income: 0.8*£1,425 = £1,140</a:t>
            </a:r>
          </a:p>
          <a:p>
            <a:pPr lvl="1"/>
            <a:r>
              <a:rPr lang="en-GB" dirty="0" smtClean="0"/>
              <a:t>This is 3.4% of the £33,540 gross income</a:t>
            </a:r>
          </a:p>
          <a:p>
            <a:pPr lvl="1"/>
            <a:r>
              <a:rPr lang="en-GB" dirty="0" smtClean="0"/>
              <a:t>Disposable income – net of income tax and NI – would have been £24,561 w/o the pension contribution</a:t>
            </a:r>
          </a:p>
          <a:p>
            <a:pPr lvl="1"/>
            <a:r>
              <a:rPr lang="en-GB" dirty="0" smtClean="0"/>
              <a:t>£1,140 is 4.6% of disposable income</a:t>
            </a:r>
          </a:p>
          <a:p>
            <a:r>
              <a:rPr lang="en-GB" dirty="0" smtClean="0"/>
              <a:t>This is the biggest ‘loss’ somebody could have</a:t>
            </a:r>
          </a:p>
          <a:p>
            <a:pPr lvl="1"/>
            <a:r>
              <a:rPr lang="en-GB" dirty="0" smtClean="0"/>
              <a:t>No interaction with higher-rate income tax or benefit withdrawal</a:t>
            </a:r>
          </a:p>
          <a:p>
            <a:pPr lvl="1"/>
            <a:r>
              <a:rPr lang="en-GB" dirty="0" smtClean="0"/>
              <a:t>Lowest income on which one could pay 5% of the whole band  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Income devoted to employee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418133"/>
          </a:xfrm>
        </p:spPr>
        <p:txBody>
          <a:bodyPr/>
          <a:lstStyle/>
          <a:p>
            <a:r>
              <a:rPr lang="en-GB" dirty="0" smtClean="0"/>
              <a:t>Take an individual earning £7,885.50 (one-tenth of the way from £5,035 to £33,540) with no other income</a:t>
            </a:r>
          </a:p>
          <a:p>
            <a:pPr lvl="1"/>
            <a:r>
              <a:rPr lang="en-GB" dirty="0" smtClean="0"/>
              <a:t>Contributes 0.05*(7,885.5-5,035) = £142.5</a:t>
            </a:r>
          </a:p>
          <a:p>
            <a:pPr lvl="1"/>
            <a:r>
              <a:rPr lang="en-GB" dirty="0" smtClean="0"/>
              <a:t>Contribution less tax relief is £114</a:t>
            </a:r>
          </a:p>
          <a:p>
            <a:pPr lvl="1"/>
            <a:r>
              <a:rPr lang="en-GB" dirty="0" smtClean="0"/>
              <a:t>This is 1.4% of gross income, 1.6% of disposable income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Take an individual earning £60,000 with no other income</a:t>
            </a:r>
          </a:p>
          <a:p>
            <a:pPr lvl="1"/>
            <a:r>
              <a:rPr lang="en-GB" dirty="0" smtClean="0"/>
              <a:t>Contributes 0.05*(33,540 – 5,035) = £1,425</a:t>
            </a:r>
          </a:p>
          <a:p>
            <a:pPr lvl="1"/>
            <a:r>
              <a:rPr lang="en-GB" dirty="0" smtClean="0"/>
              <a:t>40% tax relief, reduction in income: 0.6*£1,425 = £855</a:t>
            </a:r>
          </a:p>
          <a:p>
            <a:pPr lvl="1"/>
            <a:r>
              <a:rPr lang="en-GB" dirty="0" smtClean="0"/>
              <a:t>This is 1.4% of gross income, 2.1% of disposable income 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Level of earnings a major determinant of proportion of disposable income accounted for by contribution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Income devoted to employee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173450"/>
          </a:xfrm>
        </p:spPr>
        <p:txBody>
          <a:bodyPr/>
          <a:lstStyle/>
          <a:p>
            <a:r>
              <a:rPr lang="en-GB" dirty="0" smtClean="0"/>
              <a:t>Level of earnings a major determinant of proportion of disposable income accounted for by contribution</a:t>
            </a:r>
          </a:p>
          <a:p>
            <a:r>
              <a:rPr lang="en-GB" dirty="0" smtClean="0"/>
              <a:t>Amount of non-earned income will also matter</a:t>
            </a:r>
          </a:p>
          <a:p>
            <a:pPr lvl="1"/>
            <a:r>
              <a:rPr lang="en-GB" dirty="0" smtClean="0"/>
              <a:t>Contribution a proportion of </a:t>
            </a:r>
            <a:r>
              <a:rPr lang="en-GB" i="1" dirty="0" smtClean="0"/>
              <a:t>earnings</a:t>
            </a:r>
          </a:p>
          <a:p>
            <a:pPr lvl="1"/>
            <a:r>
              <a:rPr lang="en-GB" dirty="0" smtClean="0"/>
              <a:t>No extra contribution for “other income”, but it is extra disposable</a:t>
            </a:r>
          </a:p>
          <a:p>
            <a:r>
              <a:rPr lang="en-GB" dirty="0" smtClean="0"/>
              <a:t>Example of higher-rate taxpayer also showed tax-rate matters</a:t>
            </a:r>
          </a:p>
          <a:p>
            <a:pPr lvl="1"/>
            <a:r>
              <a:rPr lang="en-GB" dirty="0" smtClean="0"/>
              <a:t>This is effective tax-rate, not just a distinction between basic- and higher-rates</a:t>
            </a:r>
          </a:p>
          <a:p>
            <a:pPr lvl="1"/>
            <a:r>
              <a:rPr lang="en-GB" dirty="0" smtClean="0"/>
              <a:t>Similar effect for those on steep taper of new tax credits</a:t>
            </a:r>
          </a:p>
          <a:p>
            <a:pPr lvl="1"/>
            <a:r>
              <a:rPr lang="en-GB" dirty="0" smtClean="0"/>
              <a:t>For such an individual, at least some of pension contribution “costs” only 41p of disposable, per pound of contribution, thus reducing the proportion of disposable that is foregone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765175"/>
            <a:ext cx="8489950" cy="911225"/>
          </a:xfrm>
        </p:spPr>
        <p:txBody>
          <a:bodyPr/>
          <a:lstStyle/>
          <a:p>
            <a:r>
              <a:rPr lang="en-GB" sz="2600" dirty="0" smtClean="0"/>
              <a:t>Proportion of disposable accounted for by 5% employee contribution from those not currently contributing</a:t>
            </a:r>
            <a:endParaRPr lang="en-GB" sz="2600" dirty="0"/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41300" y="2497138"/>
          <a:ext cx="8601075" cy="3884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2036" name="Text Box 4"/>
          <p:cNvSpPr txBox="1">
            <a:spLocks noChangeArrowheads="1"/>
          </p:cNvSpPr>
          <p:nvPr/>
        </p:nvSpPr>
        <p:spPr bwMode="auto">
          <a:xfrm>
            <a:off x="428596" y="1865313"/>
            <a:ext cx="76643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baseline="0" dirty="0" smtClean="0"/>
              <a:t>Among families containing an “affected” individual</a:t>
            </a:r>
            <a:endParaRPr lang="en-GB" sz="2000" baseline="0" dirty="0"/>
          </a:p>
        </p:txBody>
      </p:sp>
      <p:sp>
        <p:nvSpPr>
          <p:cNvPr id="812038" name="Text Box 6"/>
          <p:cNvSpPr txBox="1">
            <a:spLocks noChangeArrowheads="1"/>
          </p:cNvSpPr>
          <p:nvPr/>
        </p:nvSpPr>
        <p:spPr bwMode="auto">
          <a:xfrm>
            <a:off x="2266950" y="6524625"/>
            <a:ext cx="68421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200" dirty="0"/>
              <a:t>Source: IFS Tax and Benefit model, </a:t>
            </a:r>
            <a:r>
              <a:rPr lang="en-GB" sz="1200" dirty="0" smtClean="0"/>
              <a:t>TAXBEN, using </a:t>
            </a:r>
            <a:r>
              <a:rPr lang="en-GB" sz="1200" dirty="0"/>
              <a:t>data from 2006–07 Family Resources Survey.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category" animBg="0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765175"/>
            <a:ext cx="8489950" cy="911225"/>
          </a:xfrm>
        </p:spPr>
        <p:txBody>
          <a:bodyPr/>
          <a:lstStyle/>
          <a:p>
            <a:r>
              <a:rPr lang="en-GB" sz="2600" dirty="0" smtClean="0"/>
              <a:t>Proportion of disposable accounted for by 5% employee contribution from those not currently contributing</a:t>
            </a:r>
            <a:endParaRPr lang="en-GB" sz="2600" dirty="0"/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41300" y="2497138"/>
          <a:ext cx="8601075" cy="3884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2036" name="Text Box 4"/>
          <p:cNvSpPr txBox="1">
            <a:spLocks noChangeArrowheads="1"/>
          </p:cNvSpPr>
          <p:nvPr/>
        </p:nvSpPr>
        <p:spPr bwMode="auto">
          <a:xfrm>
            <a:off x="428596" y="1865313"/>
            <a:ext cx="76643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baseline="0" dirty="0" smtClean="0"/>
              <a:t>Across all families</a:t>
            </a:r>
            <a:endParaRPr lang="en-GB" sz="2000" baseline="0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66950" y="6524625"/>
            <a:ext cx="68421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200" dirty="0"/>
              <a:t>Source: IFS Tax and Benefit model, </a:t>
            </a:r>
            <a:r>
              <a:rPr lang="en-GB" sz="1200" dirty="0" smtClean="0"/>
              <a:t>TAXBEN, using </a:t>
            </a:r>
            <a:r>
              <a:rPr lang="en-GB" sz="1200" dirty="0"/>
              <a:t>data from 2006–07 Family Resources Survey.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category" animBg="0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765175"/>
            <a:ext cx="8489950" cy="911225"/>
          </a:xfrm>
        </p:spPr>
        <p:txBody>
          <a:bodyPr/>
          <a:lstStyle/>
          <a:p>
            <a:r>
              <a:rPr lang="en-GB" sz="2600" dirty="0" smtClean="0"/>
              <a:t>Proportion of disposable accounted for by 5% employee contribution from those not currently contributing</a:t>
            </a:r>
            <a:endParaRPr lang="en-GB" sz="2600" dirty="0"/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41300" y="2497138"/>
          <a:ext cx="8601075" cy="3884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2036" name="Text Box 4"/>
          <p:cNvSpPr txBox="1">
            <a:spLocks noChangeArrowheads="1"/>
          </p:cNvSpPr>
          <p:nvPr/>
        </p:nvSpPr>
        <p:spPr bwMode="auto">
          <a:xfrm>
            <a:off x="428596" y="1865313"/>
            <a:ext cx="76643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baseline="0" dirty="0" smtClean="0"/>
              <a:t>Across all families</a:t>
            </a:r>
            <a:endParaRPr lang="en-GB" sz="2000" baseline="0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66950" y="6524625"/>
            <a:ext cx="68421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200" dirty="0"/>
              <a:t>Source: IFS Tax and Benefit model, </a:t>
            </a:r>
            <a:r>
              <a:rPr lang="en-GB" sz="1200" dirty="0" smtClean="0"/>
              <a:t>TAXBEN, using </a:t>
            </a:r>
            <a:r>
              <a:rPr lang="en-GB" sz="1200" dirty="0"/>
              <a:t>data from 2006–07 Family Resources Survey.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category" animBg="0"/>
        </p:bldSub>
      </p:bldGraphic>
    </p:bldLst>
  </p:timing>
</p:sld>
</file>

<file path=ppt/theme/theme1.xml><?xml version="1.0" encoding="utf-8"?>
<a:theme xmlns:a="http://schemas.openxmlformats.org/drawingml/2006/main" name="ifs09_green">
  <a:themeElements>
    <a:clrScheme name="IFA Green">
      <a:dk1>
        <a:srgbClr val="003306"/>
      </a:dk1>
      <a:lt1>
        <a:srgbClr val="FFFFFF"/>
      </a:lt1>
      <a:dk2>
        <a:srgbClr val="187A2E"/>
      </a:dk2>
      <a:lt2>
        <a:srgbClr val="65A434"/>
      </a:lt2>
      <a:accent1>
        <a:srgbClr val="66CCFF"/>
      </a:accent1>
      <a:accent2>
        <a:srgbClr val="CC99FF"/>
      </a:accent2>
      <a:accent3>
        <a:srgbClr val="CCCC00"/>
      </a:accent3>
      <a:accent4>
        <a:srgbClr val="FFCC66"/>
      </a:accent4>
      <a:accent5>
        <a:srgbClr val="00CC66"/>
      </a:accent5>
      <a:accent6>
        <a:srgbClr val="DA5754"/>
      </a:accent6>
      <a:hlink>
        <a:srgbClr val="FFFFFF"/>
      </a:hlink>
      <a:folHlink>
        <a:srgbClr val="99AEBC"/>
      </a:folHlink>
    </a:clrScheme>
    <a:fontScheme name="Office Theme">
      <a:majorFont>
        <a:latin typeface="Cisalpin LT Std"/>
        <a:ea typeface=""/>
        <a:cs typeface=""/>
      </a:majorFont>
      <a:minorFont>
        <a:latin typeface="Cisalpin LT Std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ifs09_green</Template>
  <TotalTime>4</TotalTime>
  <Words>1226</Words>
  <Application>Microsoft Office PowerPoint</Application>
  <PresentationFormat>On-screen Show (4:3)</PresentationFormat>
  <Paragraphs>156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ifs09_green</vt:lpstr>
      <vt:lpstr>The market for Personal Accounts</vt:lpstr>
      <vt:lpstr>Outline for part 2</vt:lpstr>
      <vt:lpstr>How much disposable income foregone?</vt:lpstr>
      <vt:lpstr>Income devoted to employee contribution</vt:lpstr>
      <vt:lpstr>Income devoted to employee contribution</vt:lpstr>
      <vt:lpstr>Income devoted to employee contribution</vt:lpstr>
      <vt:lpstr>Proportion of disposable accounted for by 5% employee contribution from those not currently contributing</vt:lpstr>
      <vt:lpstr>Proportion of disposable accounted for by 5% employee contribution from those not currently contributing</vt:lpstr>
      <vt:lpstr>Proportion of disposable accounted for by 5% employee contribution from those not currently contributing</vt:lpstr>
      <vt:lpstr>How many might be automatically enrolled into Personal Accounts?</vt:lpstr>
      <vt:lpstr>Personal Account defaultees?</vt:lpstr>
      <vt:lpstr>Personal Account defaultees?</vt:lpstr>
      <vt:lpstr>Personal Account defaultees?</vt:lpstr>
      <vt:lpstr>Personal Account defaultees?</vt:lpstr>
      <vt:lpstr>Persistence of being in PA default group</vt:lpstr>
      <vt:lpstr>Amount of default minimum contributions</vt:lpstr>
      <vt:lpstr>Distribution of PA default minimum contributions</vt:lpstr>
      <vt:lpstr>Averages of PA default contributions</vt:lpstr>
      <vt:lpstr>Averages of PA default contributions</vt:lpstr>
      <vt:lpstr>Conclusions (1)</vt:lpstr>
      <vt:lpstr>Conclusions (2)</vt:lpstr>
      <vt:lpstr>Amounts and Accounts: Reforming Private Pension Enrolment  </vt:lpstr>
    </vt:vector>
  </TitlesOfParts>
  <Company>Institute for Fiscal Studies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market for Personal Accounts</dc:title>
  <dc:creator>emma_h</dc:creator>
  <cp:lastModifiedBy>emma_h</cp:lastModifiedBy>
  <cp:revision>1</cp:revision>
  <cp:lastPrinted>2008-10-22T11:49:41Z</cp:lastPrinted>
  <dcterms:created xsi:type="dcterms:W3CDTF">2009-07-07T11:00:32Z</dcterms:created>
  <dcterms:modified xsi:type="dcterms:W3CDTF">2009-07-07T11:05:28Z</dcterms:modified>
</cp:coreProperties>
</file>