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1" r:id="rId2"/>
    <p:sldId id="288" r:id="rId3"/>
    <p:sldId id="268" r:id="rId4"/>
    <p:sldId id="289" r:id="rId5"/>
    <p:sldId id="270" r:id="rId6"/>
    <p:sldId id="291" r:id="rId7"/>
    <p:sldId id="295" r:id="rId8"/>
    <p:sldId id="309" r:id="rId9"/>
    <p:sldId id="297" r:id="rId10"/>
    <p:sldId id="296" r:id="rId11"/>
    <p:sldId id="299" r:id="rId12"/>
    <p:sldId id="294" r:id="rId13"/>
    <p:sldId id="298" r:id="rId14"/>
    <p:sldId id="272" r:id="rId15"/>
    <p:sldId id="273" r:id="rId16"/>
    <p:sldId id="300" r:id="rId17"/>
    <p:sldId id="275" r:id="rId18"/>
    <p:sldId id="301" r:id="rId19"/>
    <p:sldId id="293" r:id="rId20"/>
    <p:sldId id="303" r:id="rId21"/>
    <p:sldId id="302" r:id="rId22"/>
    <p:sldId id="304" r:id="rId23"/>
    <p:sldId id="305" r:id="rId24"/>
    <p:sldId id="278" r:id="rId25"/>
    <p:sldId id="306" r:id="rId26"/>
    <p:sldId id="307" r:id="rId27"/>
    <p:sldId id="286" r:id="rId28"/>
    <p:sldId id="290" r:id="rId29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005A00"/>
    <a:srgbClr val="006F00"/>
    <a:srgbClr val="66FF33"/>
    <a:srgbClr val="D2DC53"/>
    <a:srgbClr val="C4DBE8"/>
    <a:srgbClr val="CDDD1C"/>
    <a:srgbClr val="005900"/>
    <a:srgbClr val="00301F"/>
    <a:srgbClr val="E7EE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327" autoAdjust="0"/>
    <p:restoredTop sz="94707" autoAdjust="0"/>
  </p:normalViewPr>
  <p:slideViewPr>
    <p:cSldViewPr>
      <p:cViewPr varScale="1">
        <p:scale>
          <a:sx n="132" d="100"/>
          <a:sy n="132" d="100"/>
        </p:scale>
        <p:origin x="-9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1872" y="-10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2278571974619679"/>
          <c:y val="4.5174944547421506E-2"/>
          <c:w val="0.76471421654817473"/>
          <c:h val="0.77045122099015151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V=log(u), e=0.50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10</c:v>
                </c:pt>
                <c:pt idx="1">
                  <c:v>10.092325000000001</c:v>
                </c:pt>
                <c:pt idx="2">
                  <c:v>10.241421999999998</c:v>
                </c:pt>
                <c:pt idx="3">
                  <c:v>10.436717</c:v>
                </c:pt>
                <c:pt idx="4">
                  <c:v>10.673213000000001</c:v>
                </c:pt>
                <c:pt idx="5">
                  <c:v>10.947541000000001</c:v>
                </c:pt>
                <c:pt idx="6">
                  <c:v>11.257472</c:v>
                </c:pt>
                <c:pt idx="7">
                  <c:v>11.601591000000001</c:v>
                </c:pt>
                <c:pt idx="8">
                  <c:v>11.979101</c:v>
                </c:pt>
                <c:pt idx="9">
                  <c:v>12.389666000000009</c:v>
                </c:pt>
                <c:pt idx="10">
                  <c:v>12.833324999999999</c:v>
                </c:pt>
                <c:pt idx="11">
                  <c:v>13.310420000000002</c:v>
                </c:pt>
                <c:pt idx="12">
                  <c:v>13.821548</c:v>
                </c:pt>
                <c:pt idx="13">
                  <c:v>14.367525000000002</c:v>
                </c:pt>
                <c:pt idx="14">
                  <c:v>14.949359999999999</c:v>
                </c:pt>
                <c:pt idx="15">
                  <c:v>15.568240999999999</c:v>
                </c:pt>
                <c:pt idx="16">
                  <c:v>16.225521999999977</c:v>
                </c:pt>
                <c:pt idx="17">
                  <c:v>16.922708999999976</c:v>
                </c:pt>
                <c:pt idx="18">
                  <c:v>17.661459000000001</c:v>
                </c:pt>
                <c:pt idx="19">
                  <c:v>18.443575999999986</c:v>
                </c:pt>
                <c:pt idx="20">
                  <c:v>19.271011999999999</c:v>
                </c:pt>
                <c:pt idx="21">
                  <c:v>20.145886999999988</c:v>
                </c:pt>
                <c:pt idx="22">
                  <c:v>21.070443999999974</c:v>
                </c:pt>
                <c:pt idx="23">
                  <c:v>22.047070999999999</c:v>
                </c:pt>
                <c:pt idx="24">
                  <c:v>23.078322999999976</c:v>
                </c:pt>
                <c:pt idx="25">
                  <c:v>24.166922</c:v>
                </c:pt>
                <c:pt idx="26">
                  <c:v>25.315756</c:v>
                </c:pt>
                <c:pt idx="27">
                  <c:v>26.527887000000018</c:v>
                </c:pt>
                <c:pt idx="28">
                  <c:v>27.806556</c:v>
                </c:pt>
                <c:pt idx="29">
                  <c:v>29.155207000000001</c:v>
                </c:pt>
                <c:pt idx="30">
                  <c:v>30.577469000000001</c:v>
                </c:pt>
                <c:pt idx="31">
                  <c:v>32.077179000000001</c:v>
                </c:pt>
                <c:pt idx="32">
                  <c:v>33.658394000000001</c:v>
                </c:pt>
                <c:pt idx="33">
                  <c:v>35.325404000000006</c:v>
                </c:pt>
                <c:pt idx="34">
                  <c:v>37.082742000000003</c:v>
                </c:pt>
                <c:pt idx="35">
                  <c:v>38.935348000000012</c:v>
                </c:pt>
                <c:pt idx="36">
                  <c:v>40.888239999999996</c:v>
                </c:pt>
                <c:pt idx="37">
                  <c:v>42.946693999999994</c:v>
                </c:pt>
                <c:pt idx="38">
                  <c:v>45.116367000000004</c:v>
                </c:pt>
                <c:pt idx="39">
                  <c:v>47.403185000000001</c:v>
                </c:pt>
                <c:pt idx="40">
                  <c:v>49.813441999999995</c:v>
                </c:pt>
                <c:pt idx="41">
                  <c:v>52.353789999999996</c:v>
                </c:pt>
                <c:pt idx="42">
                  <c:v>55.031223999999995</c:v>
                </c:pt>
                <c:pt idx="43">
                  <c:v>57.853144999999998</c:v>
                </c:pt>
                <c:pt idx="44">
                  <c:v>60.827403000000004</c:v>
                </c:pt>
                <c:pt idx="45">
                  <c:v>63.962389000000002</c:v>
                </c:pt>
                <c:pt idx="46">
                  <c:v>67.266704000000004</c:v>
                </c:pt>
                <c:pt idx="47">
                  <c:v>70.749671000000006</c:v>
                </c:pt>
                <c:pt idx="48">
                  <c:v>74.421111999999994</c:v>
                </c:pt>
                <c:pt idx="49">
                  <c:v>78.291294000000107</c:v>
                </c:pt>
                <c:pt idx="50">
                  <c:v>82.371083999999982</c:v>
                </c:pt>
                <c:pt idx="51">
                  <c:v>86.671894999999978</c:v>
                </c:pt>
                <c:pt idx="52">
                  <c:v>91.206012999999999</c:v>
                </c:pt>
                <c:pt idx="53">
                  <c:v>95.986273999999995</c:v>
                </c:pt>
                <c:pt idx="54">
                  <c:v>101.0262</c:v>
                </c:pt>
                <c:pt idx="55">
                  <c:v>106.34383</c:v>
                </c:pt>
                <c:pt idx="56">
                  <c:v>111.95276999999999</c:v>
                </c:pt>
                <c:pt idx="57">
                  <c:v>117.86723000000002</c:v>
                </c:pt>
                <c:pt idx="58">
                  <c:v>124.10454</c:v>
                </c:pt>
                <c:pt idx="59">
                  <c:v>130.68364999999997</c:v>
                </c:pt>
                <c:pt idx="60">
                  <c:v>137.62459999999999</c:v>
                </c:pt>
                <c:pt idx="61">
                  <c:v>144.94660999999999</c:v>
                </c:pt>
                <c:pt idx="62">
                  <c:v>152.67185999999998</c:v>
                </c:pt>
                <c:pt idx="63">
                  <c:v>160.82269000000014</c:v>
                </c:pt>
                <c:pt idx="64">
                  <c:v>169.42483000000001</c:v>
                </c:pt>
                <c:pt idx="65">
                  <c:v>178.50608</c:v>
                </c:pt>
                <c:pt idx="66">
                  <c:v>188.08925000000002</c:v>
                </c:pt>
                <c:pt idx="67">
                  <c:v>198.20135000000002</c:v>
                </c:pt>
                <c:pt idx="68">
                  <c:v>208.87114000000014</c:v>
                </c:pt>
                <c:pt idx="69">
                  <c:v>220.13126</c:v>
                </c:pt>
                <c:pt idx="70">
                  <c:v>232.01542000000001</c:v>
                </c:pt>
                <c:pt idx="71">
                  <c:v>244.56124000000014</c:v>
                </c:pt>
                <c:pt idx="72">
                  <c:v>257.80250000000001</c:v>
                </c:pt>
                <c:pt idx="73">
                  <c:v>271.77936</c:v>
                </c:pt>
                <c:pt idx="74">
                  <c:v>286.53614999999945</c:v>
                </c:pt>
                <c:pt idx="75">
                  <c:v>302.12034</c:v>
                </c:pt>
                <c:pt idx="76">
                  <c:v>318.57794999999999</c:v>
                </c:pt>
                <c:pt idx="77">
                  <c:v>336.00382999999999</c:v>
                </c:pt>
                <c:pt idx="78">
                  <c:v>354.45032999999967</c:v>
                </c:pt>
                <c:pt idx="79">
                  <c:v>373.94362000000001</c:v>
                </c:pt>
                <c:pt idx="80">
                  <c:v>394.53090999999966</c:v>
                </c:pt>
                <c:pt idx="81">
                  <c:v>416.27886000000001</c:v>
                </c:pt>
                <c:pt idx="82">
                  <c:v>439.25938000000002</c:v>
                </c:pt>
                <c:pt idx="83">
                  <c:v>463.55286999999998</c:v>
                </c:pt>
                <c:pt idx="84">
                  <c:v>489.2331999999995</c:v>
                </c:pt>
                <c:pt idx="85">
                  <c:v>516.38905999999997</c:v>
                </c:pt>
                <c:pt idx="86">
                  <c:v>545.10101999999949</c:v>
                </c:pt>
                <c:pt idx="87">
                  <c:v>575.48918000000003</c:v>
                </c:pt>
                <c:pt idx="88">
                  <c:v>607.62460999999996</c:v>
                </c:pt>
                <c:pt idx="89">
                  <c:v>641.61061999999947</c:v>
                </c:pt>
                <c:pt idx="90">
                  <c:v>677.54038000000003</c:v>
                </c:pt>
                <c:pt idx="91">
                  <c:v>715.55665999999917</c:v>
                </c:pt>
                <c:pt idx="92">
                  <c:v>755.79983000000084</c:v>
                </c:pt>
                <c:pt idx="93">
                  <c:v>798.39054999999996</c:v>
                </c:pt>
                <c:pt idx="94">
                  <c:v>843.52122999999915</c:v>
                </c:pt>
                <c:pt idx="95">
                  <c:v>891.24567999999999</c:v>
                </c:pt>
                <c:pt idx="96">
                  <c:v>941.90011999999945</c:v>
                </c:pt>
                <c:pt idx="97">
                  <c:v>995.42393000000004</c:v>
                </c:pt>
                <c:pt idx="98">
                  <c:v>1052.1908999999998</c:v>
                </c:pt>
                <c:pt idx="99">
                  <c:v>1112.3308</c:v>
                </c:pt>
                <c:pt idx="100">
                  <c:v>1175.9147</c:v>
                </c:pt>
                <c:pt idx="101">
                  <c:v>1243.0710999999999</c:v>
                </c:pt>
                <c:pt idx="102">
                  <c:v>1314.0360000000001</c:v>
                </c:pt>
                <c:pt idx="103">
                  <c:v>1389.3827999999999</c:v>
                </c:pt>
                <c:pt idx="104">
                  <c:v>1468.8530999999998</c:v>
                </c:pt>
                <c:pt idx="105">
                  <c:v>1552.8983999999998</c:v>
                </c:pt>
                <c:pt idx="106">
                  <c:v>1641.7705000000001</c:v>
                </c:pt>
                <c:pt idx="107">
                  <c:v>1735.5096000000001</c:v>
                </c:pt>
                <c:pt idx="108">
                  <c:v>1834.375</c:v>
                </c:pt>
                <c:pt idx="109">
                  <c:v>1938.9730999999999</c:v>
                </c:pt>
                <c:pt idx="110">
                  <c:v>2049.1774</c:v>
                </c:pt>
                <c:pt idx="111">
                  <c:v>2165.7263999999977</c:v>
                </c:pt>
                <c:pt idx="112">
                  <c:v>2288.6688999999969</c:v>
                </c:pt>
                <c:pt idx="113">
                  <c:v>2418.1327999999999</c:v>
                </c:pt>
                <c:pt idx="114">
                  <c:v>2554.5971000000022</c:v>
                </c:pt>
                <c:pt idx="115">
                  <c:v>2697.9598999999998</c:v>
                </c:pt>
                <c:pt idx="116">
                  <c:v>2848.4407999999999</c:v>
                </c:pt>
                <c:pt idx="117">
                  <c:v>3006.4497999999999</c:v>
                </c:pt>
                <c:pt idx="118">
                  <c:v>3171.8543000000022</c:v>
                </c:pt>
                <c:pt idx="119">
                  <c:v>3345.7930000000001</c:v>
                </c:pt>
                <c:pt idx="120">
                  <c:v>3529.0744</c:v>
                </c:pt>
                <c:pt idx="121">
                  <c:v>3720.8647000000001</c:v>
                </c:pt>
                <c:pt idx="122">
                  <c:v>3921.32</c:v>
                </c:pt>
                <c:pt idx="123">
                  <c:v>4130.8554000000004</c:v>
                </c:pt>
                <c:pt idx="124">
                  <c:v>4352.4387999999954</c:v>
                </c:pt>
                <c:pt idx="125">
                  <c:v>4586.0932000000003</c:v>
                </c:pt>
                <c:pt idx="126">
                  <c:v>4832.3267000000014</c:v>
                </c:pt>
                <c:pt idx="127">
                  <c:v>5089.2428</c:v>
                </c:pt>
                <c:pt idx="128">
                  <c:v>5358.0720000000001</c:v>
                </c:pt>
                <c:pt idx="129">
                  <c:v>5648.4042999999992</c:v>
                </c:pt>
                <c:pt idx="130">
                  <c:v>5954.8917000000001</c:v>
                </c:pt>
                <c:pt idx="131">
                  <c:v>6281.7408999999998</c:v>
                </c:pt>
                <c:pt idx="132">
                  <c:v>6636.0133999999998</c:v>
                </c:pt>
                <c:pt idx="133">
                  <c:v>7022.0793999999996</c:v>
                </c:pt>
                <c:pt idx="134">
                  <c:v>7446.7164000000002</c:v>
                </c:pt>
                <c:pt idx="135">
                  <c:v>7908.6272000000044</c:v>
                </c:pt>
                <c:pt idx="136">
                  <c:v>8410.5352000000003</c:v>
                </c:pt>
                <c:pt idx="137">
                  <c:v>8957.3378999999895</c:v>
                </c:pt>
                <c:pt idx="138">
                  <c:v>9548.5794999999907</c:v>
                </c:pt>
                <c:pt idx="139">
                  <c:v>10184.922</c:v>
                </c:pt>
                <c:pt idx="140">
                  <c:v>10866.26499999999</c:v>
                </c:pt>
                <c:pt idx="141">
                  <c:v>11578.3</c:v>
                </c:pt>
                <c:pt idx="142">
                  <c:v>12331.174000000006</c:v>
                </c:pt>
                <c:pt idx="143">
                  <c:v>13139.045</c:v>
                </c:pt>
                <c:pt idx="144">
                  <c:v>13982.162</c:v>
                </c:pt>
                <c:pt idx="145">
                  <c:v>14862.751</c:v>
                </c:pt>
                <c:pt idx="146">
                  <c:v>15791.24599999999</c:v>
                </c:pt>
                <c:pt idx="147">
                  <c:v>16776.919000000002</c:v>
                </c:pt>
                <c:pt idx="148">
                  <c:v>17801.269</c:v>
                </c:pt>
                <c:pt idx="149">
                  <c:v>18843.478999999999</c:v>
                </c:pt>
                <c:pt idx="150">
                  <c:v>19930.432000000001</c:v>
                </c:pt>
                <c:pt idx="151">
                  <c:v>21023.940999999999</c:v>
                </c:pt>
                <c:pt idx="152">
                  <c:v>22179.75</c:v>
                </c:pt>
                <c:pt idx="153">
                  <c:v>23368.49</c:v>
                </c:pt>
                <c:pt idx="154">
                  <c:v>24629.924999999999</c:v>
                </c:pt>
                <c:pt idx="155">
                  <c:v>26067.275000000001</c:v>
                </c:pt>
                <c:pt idx="156">
                  <c:v>27520.037</c:v>
                </c:pt>
                <c:pt idx="157">
                  <c:v>29050.371999999996</c:v>
                </c:pt>
                <c:pt idx="158">
                  <c:v>30690.647000000001</c:v>
                </c:pt>
                <c:pt idx="159">
                  <c:v>32437.308999999997</c:v>
                </c:pt>
                <c:pt idx="160">
                  <c:v>34219.420999999995</c:v>
                </c:pt>
                <c:pt idx="161">
                  <c:v>35997.832000000002</c:v>
                </c:pt>
                <c:pt idx="162">
                  <c:v>37752.979000000007</c:v>
                </c:pt>
                <c:pt idx="163">
                  <c:v>39835.452000000012</c:v>
                </c:pt>
                <c:pt idx="164">
                  <c:v>41787.676999999996</c:v>
                </c:pt>
                <c:pt idx="165">
                  <c:v>43338.789999999994</c:v>
                </c:pt>
                <c:pt idx="166">
                  <c:v>45170.057000000001</c:v>
                </c:pt>
                <c:pt idx="167">
                  <c:v>47232.693999999996</c:v>
                </c:pt>
                <c:pt idx="168">
                  <c:v>49727.44</c:v>
                </c:pt>
                <c:pt idx="169">
                  <c:v>52559.777999999998</c:v>
                </c:pt>
                <c:pt idx="170">
                  <c:v>55154.256000000001</c:v>
                </c:pt>
                <c:pt idx="171">
                  <c:v>58008.692999999999</c:v>
                </c:pt>
                <c:pt idx="172">
                  <c:v>60664.802000000003</c:v>
                </c:pt>
                <c:pt idx="173">
                  <c:v>63824.603999999999</c:v>
                </c:pt>
                <c:pt idx="174">
                  <c:v>66331.645000000004</c:v>
                </c:pt>
                <c:pt idx="175">
                  <c:v>69410.439999999988</c:v>
                </c:pt>
                <c:pt idx="176">
                  <c:v>72860.577000000005</c:v>
                </c:pt>
                <c:pt idx="177">
                  <c:v>77663.422999999922</c:v>
                </c:pt>
                <c:pt idx="178">
                  <c:v>81627.548999999999</c:v>
                </c:pt>
                <c:pt idx="179">
                  <c:v>84772.032999999938</c:v>
                </c:pt>
                <c:pt idx="180">
                  <c:v>88815.410999999978</c:v>
                </c:pt>
                <c:pt idx="181">
                  <c:v>92455.76</c:v>
                </c:pt>
                <c:pt idx="182">
                  <c:v>97330.304999999993</c:v>
                </c:pt>
                <c:pt idx="183">
                  <c:v>103033.68000000002</c:v>
                </c:pt>
                <c:pt idx="184">
                  <c:v>107575.03</c:v>
                </c:pt>
                <c:pt idx="185">
                  <c:v>113746.69</c:v>
                </c:pt>
                <c:pt idx="186">
                  <c:v>118261.18000000002</c:v>
                </c:pt>
                <c:pt idx="187">
                  <c:v>124772.64</c:v>
                </c:pt>
                <c:pt idx="188">
                  <c:v>130673.52</c:v>
                </c:pt>
                <c:pt idx="189">
                  <c:v>138685</c:v>
                </c:pt>
                <c:pt idx="190">
                  <c:v>143218.93</c:v>
                </c:pt>
                <c:pt idx="191">
                  <c:v>149754.47</c:v>
                </c:pt>
                <c:pt idx="192">
                  <c:v>157017.29999999999</c:v>
                </c:pt>
                <c:pt idx="193">
                  <c:v>165631.5</c:v>
                </c:pt>
                <c:pt idx="194">
                  <c:v>171699.34999999998</c:v>
                </c:pt>
                <c:pt idx="195">
                  <c:v>180497.74000000011</c:v>
                </c:pt>
                <c:pt idx="196">
                  <c:v>183571.44</c:v>
                </c:pt>
                <c:pt idx="197">
                  <c:v>194858.23</c:v>
                </c:pt>
                <c:pt idx="198">
                  <c:v>203441.9</c:v>
                </c:pt>
                <c:pt idx="199">
                  <c:v>205296</c:v>
                </c:pt>
                <c:pt idx="200">
                  <c:v>206481.49</c:v>
                </c:pt>
                <c:pt idx="201">
                  <c:v>207673.93</c:v>
                </c:pt>
                <c:pt idx="202">
                  <c:v>208873.34</c:v>
                </c:pt>
                <c:pt idx="203">
                  <c:v>210079.79</c:v>
                </c:pt>
                <c:pt idx="204">
                  <c:v>211293.3</c:v>
                </c:pt>
                <c:pt idx="205">
                  <c:v>212513.91999999998</c:v>
                </c:pt>
                <c:pt idx="206">
                  <c:v>213741.69</c:v>
                </c:pt>
                <c:pt idx="207">
                  <c:v>214976.66</c:v>
                </c:pt>
                <c:pt idx="208">
                  <c:v>216218.86</c:v>
                </c:pt>
                <c:pt idx="209">
                  <c:v>217468.34</c:v>
                </c:pt>
                <c:pt idx="210">
                  <c:v>218725.14</c:v>
                </c:pt>
                <c:pt idx="211">
                  <c:v>219989.31999999998</c:v>
                </c:pt>
                <c:pt idx="212">
                  <c:v>221260.9</c:v>
                </c:pt>
                <c:pt idx="213">
                  <c:v>222539.93</c:v>
                </c:pt>
                <c:pt idx="214">
                  <c:v>223826.47</c:v>
                </c:pt>
                <c:pt idx="215">
                  <c:v>225120.54</c:v>
                </c:pt>
                <c:pt idx="216">
                  <c:v>226422.21000000011</c:v>
                </c:pt>
                <c:pt idx="217">
                  <c:v>227731.51</c:v>
                </c:pt>
                <c:pt idx="218">
                  <c:v>229048.47999999998</c:v>
                </c:pt>
                <c:pt idx="219">
                  <c:v>230373.18</c:v>
                </c:pt>
                <c:pt idx="220">
                  <c:v>231705.66</c:v>
                </c:pt>
                <c:pt idx="221">
                  <c:v>233045.94</c:v>
                </c:pt>
                <c:pt idx="222">
                  <c:v>234394.09</c:v>
                </c:pt>
                <c:pt idx="223">
                  <c:v>235750.15</c:v>
                </c:pt>
                <c:pt idx="224">
                  <c:v>237114.17</c:v>
                </c:pt>
                <c:pt idx="225">
                  <c:v>238486.19</c:v>
                </c:pt>
                <c:pt idx="226">
                  <c:v>239866.26</c:v>
                </c:pt>
                <c:pt idx="227">
                  <c:v>241254.43</c:v>
                </c:pt>
                <c:pt idx="228">
                  <c:v>242650.75</c:v>
                </c:pt>
                <c:pt idx="229">
                  <c:v>244055.27000000011</c:v>
                </c:pt>
                <c:pt idx="230">
                  <c:v>245468.03</c:v>
                </c:pt>
                <c:pt idx="231">
                  <c:v>246889.09</c:v>
                </c:pt>
                <c:pt idx="232">
                  <c:v>248318.49</c:v>
                </c:pt>
                <c:pt idx="233">
                  <c:v>249756.28</c:v>
                </c:pt>
                <c:pt idx="234">
                  <c:v>251202.52</c:v>
                </c:pt>
                <c:pt idx="235">
                  <c:v>252657.25</c:v>
                </c:pt>
                <c:pt idx="236">
                  <c:v>254120.53</c:v>
                </c:pt>
                <c:pt idx="237">
                  <c:v>255592.4</c:v>
                </c:pt>
                <c:pt idx="238">
                  <c:v>257072.91999999998</c:v>
                </c:pt>
                <c:pt idx="239">
                  <c:v>258562.14</c:v>
                </c:pt>
                <c:pt idx="240">
                  <c:v>260060.1</c:v>
                </c:pt>
                <c:pt idx="241">
                  <c:v>261566.87</c:v>
                </c:pt>
                <c:pt idx="242">
                  <c:v>263082.5</c:v>
                </c:pt>
                <c:pt idx="243">
                  <c:v>264607.0300000002</c:v>
                </c:pt>
                <c:pt idx="244">
                  <c:v>266140.52</c:v>
                </c:pt>
                <c:pt idx="245">
                  <c:v>267683.0300000002</c:v>
                </c:pt>
                <c:pt idx="246">
                  <c:v>269234.59999999998</c:v>
                </c:pt>
                <c:pt idx="247">
                  <c:v>270795.3</c:v>
                </c:pt>
                <c:pt idx="248">
                  <c:v>272365.18</c:v>
                </c:pt>
                <c:pt idx="249">
                  <c:v>273944.2800000002</c:v>
                </c:pt>
                <c:pt idx="250">
                  <c:v>275532.68</c:v>
                </c:pt>
                <c:pt idx="251">
                  <c:v>277130.40999999997</c:v>
                </c:pt>
                <c:pt idx="252">
                  <c:v>278737.55</c:v>
                </c:pt>
                <c:pt idx="253">
                  <c:v>280354.13999999996</c:v>
                </c:pt>
                <c:pt idx="254">
                  <c:v>281980.24</c:v>
                </c:pt>
                <c:pt idx="255">
                  <c:v>283615.90000000002</c:v>
                </c:pt>
                <c:pt idx="256">
                  <c:v>285261.19</c:v>
                </c:pt>
                <c:pt idx="257">
                  <c:v>286916.17</c:v>
                </c:pt>
                <c:pt idx="258">
                  <c:v>288580.88</c:v>
                </c:pt>
                <c:pt idx="259">
                  <c:v>290255.40000000002</c:v>
                </c:pt>
                <c:pt idx="260">
                  <c:v>291939.77</c:v>
                </c:pt>
                <c:pt idx="261">
                  <c:v>293634.06</c:v>
                </c:pt>
                <c:pt idx="262">
                  <c:v>295338.32</c:v>
                </c:pt>
                <c:pt idx="263">
                  <c:v>297052.62</c:v>
                </c:pt>
                <c:pt idx="264">
                  <c:v>298777.01</c:v>
                </c:pt>
                <c:pt idx="265">
                  <c:v>300511.56</c:v>
                </c:pt>
                <c:pt idx="266">
                  <c:v>302256.33</c:v>
                </c:pt>
                <c:pt idx="267">
                  <c:v>304011.37</c:v>
                </c:pt>
                <c:pt idx="268">
                  <c:v>305776.76</c:v>
                </c:pt>
                <c:pt idx="269">
                  <c:v>307552.53999999998</c:v>
                </c:pt>
                <c:pt idx="270">
                  <c:v>309338.78999999998</c:v>
                </c:pt>
                <c:pt idx="271">
                  <c:v>311135.57</c:v>
                </c:pt>
                <c:pt idx="272">
                  <c:v>312942.93000000028</c:v>
                </c:pt>
                <c:pt idx="273">
                  <c:v>314760.95</c:v>
                </c:pt>
                <c:pt idx="274">
                  <c:v>316589.69</c:v>
                </c:pt>
                <c:pt idx="275">
                  <c:v>318429.21000000002</c:v>
                </c:pt>
                <c:pt idx="276">
                  <c:v>320279.57</c:v>
                </c:pt>
                <c:pt idx="277">
                  <c:v>322140.84999999986</c:v>
                </c:pt>
                <c:pt idx="278">
                  <c:v>324013.09999999998</c:v>
                </c:pt>
                <c:pt idx="279">
                  <c:v>325896.40000000002</c:v>
                </c:pt>
                <c:pt idx="280">
                  <c:v>327790.8</c:v>
                </c:pt>
                <c:pt idx="281">
                  <c:v>329696.38</c:v>
                </c:pt>
                <c:pt idx="282">
                  <c:v>331613.21000000002</c:v>
                </c:pt>
                <c:pt idx="283">
                  <c:v>333541.34000000003</c:v>
                </c:pt>
                <c:pt idx="284">
                  <c:v>335480.84999999986</c:v>
                </c:pt>
                <c:pt idx="285">
                  <c:v>337431.81</c:v>
                </c:pt>
                <c:pt idx="286">
                  <c:v>339394.29000000021</c:v>
                </c:pt>
                <c:pt idx="287">
                  <c:v>341368.35</c:v>
                </c:pt>
                <c:pt idx="288">
                  <c:v>343354.06</c:v>
                </c:pt>
                <c:pt idx="289">
                  <c:v>345351.5</c:v>
                </c:pt>
                <c:pt idx="290">
                  <c:v>347360.74</c:v>
                </c:pt>
                <c:pt idx="291">
                  <c:v>349381.83999999997</c:v>
                </c:pt>
                <c:pt idx="292">
                  <c:v>351414.88</c:v>
                </c:pt>
                <c:pt idx="293">
                  <c:v>353459.93000000028</c:v>
                </c:pt>
                <c:pt idx="294">
                  <c:v>355517.07</c:v>
                </c:pt>
                <c:pt idx="295">
                  <c:v>357586.35</c:v>
                </c:pt>
                <c:pt idx="296">
                  <c:v>359667.87</c:v>
                </c:pt>
                <c:pt idx="297">
                  <c:v>361761.69</c:v>
                </c:pt>
                <c:pt idx="298">
                  <c:v>363867.88</c:v>
                </c:pt>
                <c:pt idx="299">
                  <c:v>365986.53</c:v>
                </c:pt>
                <c:pt idx="300">
                  <c:v>368117.7</c:v>
                </c:pt>
                <c:pt idx="301">
                  <c:v>370261.4700000002</c:v>
                </c:pt>
                <c:pt idx="302">
                  <c:v>372417.93000000028</c:v>
                </c:pt>
                <c:pt idx="303">
                  <c:v>374587.13</c:v>
                </c:pt>
                <c:pt idx="304">
                  <c:v>376769.17</c:v>
                </c:pt>
                <c:pt idx="305">
                  <c:v>378964.11</c:v>
                </c:pt>
                <c:pt idx="306">
                  <c:v>381172.05</c:v>
                </c:pt>
                <c:pt idx="307">
                  <c:v>383393.05</c:v>
                </c:pt>
                <c:pt idx="308">
                  <c:v>385627.19</c:v>
                </c:pt>
                <c:pt idx="309">
                  <c:v>387874.56</c:v>
                </c:pt>
                <c:pt idx="310">
                  <c:v>390135.23000000021</c:v>
                </c:pt>
                <c:pt idx="311">
                  <c:v>392409.28</c:v>
                </c:pt>
                <c:pt idx="312">
                  <c:v>394696.8</c:v>
                </c:pt>
                <c:pt idx="313">
                  <c:v>396997.87</c:v>
                </c:pt>
                <c:pt idx="314">
                  <c:v>399312.57</c:v>
                </c:pt>
                <c:pt idx="315">
                  <c:v>401640.98000000021</c:v>
                </c:pt>
                <c:pt idx="316">
                  <c:v>403983.18</c:v>
                </c:pt>
                <c:pt idx="317">
                  <c:v>406339.26</c:v>
                </c:pt>
                <c:pt idx="318">
                  <c:v>408709.31</c:v>
                </c:pt>
                <c:pt idx="319">
                  <c:v>411093.4</c:v>
                </c:pt>
                <c:pt idx="320">
                  <c:v>413491.63</c:v>
                </c:pt>
                <c:pt idx="321">
                  <c:v>415904.07</c:v>
                </c:pt>
                <c:pt idx="322">
                  <c:v>418330.82</c:v>
                </c:pt>
                <c:pt idx="323">
                  <c:v>420771.95</c:v>
                </c:pt>
                <c:pt idx="324">
                  <c:v>423227.57</c:v>
                </c:pt>
                <c:pt idx="325">
                  <c:v>425697.76</c:v>
                </c:pt>
                <c:pt idx="326">
                  <c:v>428182.6</c:v>
                </c:pt>
                <c:pt idx="327">
                  <c:v>430682.18</c:v>
                </c:pt>
                <c:pt idx="328">
                  <c:v>433196.6</c:v>
                </c:pt>
                <c:pt idx="329">
                  <c:v>435725.94</c:v>
                </c:pt>
                <c:pt idx="330">
                  <c:v>438270.3</c:v>
                </c:pt>
                <c:pt idx="331">
                  <c:v>440829.77</c:v>
                </c:pt>
                <c:pt idx="332">
                  <c:v>443404.43000000028</c:v>
                </c:pt>
                <c:pt idx="333">
                  <c:v>445994.39</c:v>
                </c:pt>
                <c:pt idx="334">
                  <c:v>448599.73000000021</c:v>
                </c:pt>
                <c:pt idx="335">
                  <c:v>451220.55</c:v>
                </c:pt>
                <c:pt idx="336">
                  <c:v>453856.94</c:v>
                </c:pt>
                <c:pt idx="337">
                  <c:v>456509</c:v>
                </c:pt>
                <c:pt idx="338">
                  <c:v>459176.83</c:v>
                </c:pt>
                <c:pt idx="339">
                  <c:v>461860.51</c:v>
                </c:pt>
                <c:pt idx="340">
                  <c:v>464560.14999999985</c:v>
                </c:pt>
                <c:pt idx="341">
                  <c:v>467275.83999999997</c:v>
                </c:pt>
                <c:pt idx="342">
                  <c:v>470007.69</c:v>
                </c:pt>
                <c:pt idx="343">
                  <c:v>472755.79000000021</c:v>
                </c:pt>
                <c:pt idx="344">
                  <c:v>475520.23000000021</c:v>
                </c:pt>
                <c:pt idx="345">
                  <c:v>478301.13</c:v>
                </c:pt>
                <c:pt idx="346">
                  <c:v>481098.58</c:v>
                </c:pt>
                <c:pt idx="347">
                  <c:v>483912.69</c:v>
                </c:pt>
                <c:pt idx="348">
                  <c:v>486743.54</c:v>
                </c:pt>
                <c:pt idx="349">
                  <c:v>489591.26</c:v>
                </c:pt>
                <c:pt idx="350">
                  <c:v>492455.93000000028</c:v>
                </c:pt>
                <c:pt idx="351">
                  <c:v>495337.67</c:v>
                </c:pt>
                <c:pt idx="352">
                  <c:v>498236.58</c:v>
                </c:pt>
                <c:pt idx="353">
                  <c:v>5000000</c:v>
                </c:pt>
                <c:pt idx="354">
                  <c:v>10</c:v>
                </c:pt>
                <c:pt idx="355">
                  <c:v>10.1256</c:v>
                </c:pt>
                <c:pt idx="356">
                  <c:v>10.323762</c:v>
                </c:pt>
                <c:pt idx="357">
                  <c:v>10.579037000000008</c:v>
                </c:pt>
                <c:pt idx="358">
                  <c:v>10.882395000000002</c:v>
                </c:pt>
                <c:pt idx="359">
                  <c:v>11.228372999999998</c:v>
                </c:pt>
                <c:pt idx="360">
                  <c:v>11.613655</c:v>
                </c:pt>
                <c:pt idx="361">
                  <c:v>12.036290999999999</c:v>
                </c:pt>
                <c:pt idx="362">
                  <c:v>12.495259000000004</c:v>
                </c:pt>
                <c:pt idx="363">
                  <c:v>12.990192</c:v>
                </c:pt>
                <c:pt idx="364">
                  <c:v>13.521209000000001</c:v>
                </c:pt>
                <c:pt idx="365">
                  <c:v>14.088802999999999</c:v>
                </c:pt>
                <c:pt idx="366">
                  <c:v>14.693767999999999</c:v>
                </c:pt>
                <c:pt idx="367">
                  <c:v>15.337150999999999</c:v>
                </c:pt>
                <c:pt idx="368">
                  <c:v>16.020215</c:v>
                </c:pt>
                <c:pt idx="369">
                  <c:v>16.744416999999977</c:v>
                </c:pt>
                <c:pt idx="370">
                  <c:v>17.511393999999999</c:v>
                </c:pt>
                <c:pt idx="371">
                  <c:v>18.322952000000001</c:v>
                </c:pt>
                <c:pt idx="372">
                  <c:v>19.181059999999999</c:v>
                </c:pt>
                <c:pt idx="373">
                  <c:v>20.087847</c:v>
                </c:pt>
                <c:pt idx="374">
                  <c:v>21.045599999999975</c:v>
                </c:pt>
                <c:pt idx="375">
                  <c:v>22.056766</c:v>
                </c:pt>
                <c:pt idx="376">
                  <c:v>23.123953000000018</c:v>
                </c:pt>
                <c:pt idx="377">
                  <c:v>24.249939999999977</c:v>
                </c:pt>
                <c:pt idx="378">
                  <c:v>25.437683</c:v>
                </c:pt>
                <c:pt idx="379">
                  <c:v>26.690304999999999</c:v>
                </c:pt>
                <c:pt idx="380">
                  <c:v>28.011111000000017</c:v>
                </c:pt>
                <c:pt idx="381">
                  <c:v>29.403604999999978</c:v>
                </c:pt>
                <c:pt idx="382">
                  <c:v>30.871497000000005</c:v>
                </c:pt>
                <c:pt idx="383">
                  <c:v>32.418713000000011</c:v>
                </c:pt>
                <c:pt idx="384">
                  <c:v>34.049373000000003</c:v>
                </c:pt>
                <c:pt idx="385">
                  <c:v>35.767844000000004</c:v>
                </c:pt>
                <c:pt idx="386">
                  <c:v>37.578740000000003</c:v>
                </c:pt>
                <c:pt idx="387">
                  <c:v>39.486924999999999</c:v>
                </c:pt>
                <c:pt idx="388">
                  <c:v>41.497532000000035</c:v>
                </c:pt>
                <c:pt idx="389">
                  <c:v>43.615979000000003</c:v>
                </c:pt>
                <c:pt idx="390">
                  <c:v>45.847989999999996</c:v>
                </c:pt>
                <c:pt idx="391">
                  <c:v>48.199617000000003</c:v>
                </c:pt>
                <c:pt idx="392">
                  <c:v>50.677169000000006</c:v>
                </c:pt>
                <c:pt idx="393">
                  <c:v>53.287362000000002</c:v>
                </c:pt>
                <c:pt idx="394">
                  <c:v>56.037247999999998</c:v>
                </c:pt>
                <c:pt idx="395">
                  <c:v>58.934293000000004</c:v>
                </c:pt>
                <c:pt idx="396">
                  <c:v>61.986387999999998</c:v>
                </c:pt>
                <c:pt idx="397">
                  <c:v>65.201853000000071</c:v>
                </c:pt>
                <c:pt idx="398">
                  <c:v>68.589416</c:v>
                </c:pt>
                <c:pt idx="399">
                  <c:v>72.158271999999897</c:v>
                </c:pt>
                <c:pt idx="400">
                  <c:v>75.918334000000002</c:v>
                </c:pt>
                <c:pt idx="401">
                  <c:v>79.879907999999958</c:v>
                </c:pt>
                <c:pt idx="402">
                  <c:v>84.053652999999983</c:v>
                </c:pt>
                <c:pt idx="403">
                  <c:v>88.450962000000004</c:v>
                </c:pt>
                <c:pt idx="404">
                  <c:v>93.083897999999948</c:v>
                </c:pt>
                <c:pt idx="405">
                  <c:v>97.965295000000026</c:v>
                </c:pt>
                <c:pt idx="406">
                  <c:v>103.10853999999998</c:v>
                </c:pt>
                <c:pt idx="407">
                  <c:v>108.5277</c:v>
                </c:pt>
                <c:pt idx="408">
                  <c:v>114.23765000000007</c:v>
                </c:pt>
                <c:pt idx="409">
                  <c:v>120.25472000000002</c:v>
                </c:pt>
                <c:pt idx="410">
                  <c:v>126.59614000000002</c:v>
                </c:pt>
                <c:pt idx="411">
                  <c:v>133.27864999999997</c:v>
                </c:pt>
                <c:pt idx="412">
                  <c:v>140.32093000000017</c:v>
                </c:pt>
                <c:pt idx="413">
                  <c:v>147.74233000000001</c:v>
                </c:pt>
                <c:pt idx="414">
                  <c:v>155.56323</c:v>
                </c:pt>
                <c:pt idx="415">
                  <c:v>163.80611000000007</c:v>
                </c:pt>
                <c:pt idx="416">
                  <c:v>172.49476999999999</c:v>
                </c:pt>
                <c:pt idx="417">
                  <c:v>181.65277</c:v>
                </c:pt>
                <c:pt idx="418">
                  <c:v>191.30546000000001</c:v>
                </c:pt>
                <c:pt idx="419">
                  <c:v>201.47984999999997</c:v>
                </c:pt>
                <c:pt idx="420">
                  <c:v>212.20462999999998</c:v>
                </c:pt>
                <c:pt idx="421">
                  <c:v>223.51140000000001</c:v>
                </c:pt>
                <c:pt idx="422">
                  <c:v>235.43200000000004</c:v>
                </c:pt>
                <c:pt idx="423">
                  <c:v>247.99974999999998</c:v>
                </c:pt>
                <c:pt idx="424">
                  <c:v>261.25136999999967</c:v>
                </c:pt>
                <c:pt idx="425">
                  <c:v>275.22652999999957</c:v>
                </c:pt>
                <c:pt idx="426">
                  <c:v>289.96362999999974</c:v>
                </c:pt>
                <c:pt idx="427">
                  <c:v>305.50394</c:v>
                </c:pt>
                <c:pt idx="428">
                  <c:v>321.89326</c:v>
                </c:pt>
                <c:pt idx="429">
                  <c:v>339.17903999999999</c:v>
                </c:pt>
                <c:pt idx="430">
                  <c:v>357.42133999999925</c:v>
                </c:pt>
                <c:pt idx="431">
                  <c:v>376.66359</c:v>
                </c:pt>
                <c:pt idx="432">
                  <c:v>396.9560299999996</c:v>
                </c:pt>
                <c:pt idx="433">
                  <c:v>418.35993000000002</c:v>
                </c:pt>
                <c:pt idx="434">
                  <c:v>440.9607599999996</c:v>
                </c:pt>
                <c:pt idx="435">
                  <c:v>464.81536999999969</c:v>
                </c:pt>
                <c:pt idx="436">
                  <c:v>489.97910999999959</c:v>
                </c:pt>
                <c:pt idx="437">
                  <c:v>516.52553999999998</c:v>
                </c:pt>
                <c:pt idx="438">
                  <c:v>544.55147999999997</c:v>
                </c:pt>
                <c:pt idx="439">
                  <c:v>574.14164999999946</c:v>
                </c:pt>
                <c:pt idx="440">
                  <c:v>605.37895000000003</c:v>
                </c:pt>
                <c:pt idx="441">
                  <c:v>638.35866999999917</c:v>
                </c:pt>
                <c:pt idx="442">
                  <c:v>673.16260999999918</c:v>
                </c:pt>
                <c:pt idx="443">
                  <c:v>709.89210999999932</c:v>
                </c:pt>
                <c:pt idx="444">
                  <c:v>748.65377000000069</c:v>
                </c:pt>
                <c:pt idx="445">
                  <c:v>789.54789999999946</c:v>
                </c:pt>
                <c:pt idx="446">
                  <c:v>832.75928999999996</c:v>
                </c:pt>
                <c:pt idx="447">
                  <c:v>878.41678999999999</c:v>
                </c:pt>
                <c:pt idx="448">
                  <c:v>926.59477000000084</c:v>
                </c:pt>
                <c:pt idx="449">
                  <c:v>977.43217999999945</c:v>
                </c:pt>
                <c:pt idx="450">
                  <c:v>1031.1281999999999</c:v>
                </c:pt>
                <c:pt idx="451">
                  <c:v>1087.8364999999999</c:v>
                </c:pt>
                <c:pt idx="452">
                  <c:v>1147.6844999999989</c:v>
                </c:pt>
                <c:pt idx="453">
                  <c:v>1210.8459</c:v>
                </c:pt>
                <c:pt idx="454">
                  <c:v>1277.5026</c:v>
                </c:pt>
                <c:pt idx="455">
                  <c:v>1347.9063000000001</c:v>
                </c:pt>
                <c:pt idx="456">
                  <c:v>1422.2353000000001</c:v>
                </c:pt>
                <c:pt idx="457">
                  <c:v>1500.6508999999999</c:v>
                </c:pt>
                <c:pt idx="458">
                  <c:v>1583.5388</c:v>
                </c:pt>
                <c:pt idx="459">
                  <c:v>1671.0391</c:v>
                </c:pt>
                <c:pt idx="460">
                  <c:v>1763.3501999999999</c:v>
                </c:pt>
                <c:pt idx="461">
                  <c:v>1860.8230999999998</c:v>
                </c:pt>
                <c:pt idx="462">
                  <c:v>1963.6706999999999</c:v>
                </c:pt>
                <c:pt idx="463">
                  <c:v>2072.1125000000002</c:v>
                </c:pt>
                <c:pt idx="464">
                  <c:v>2186.4944</c:v>
                </c:pt>
                <c:pt idx="465">
                  <c:v>2307.0647999999997</c:v>
                </c:pt>
                <c:pt idx="466">
                  <c:v>2434.3186000000001</c:v>
                </c:pt>
                <c:pt idx="467">
                  <c:v>2568.4126000000001</c:v>
                </c:pt>
                <c:pt idx="468">
                  <c:v>2709.7862999999979</c:v>
                </c:pt>
                <c:pt idx="469">
                  <c:v>2858.8536000000022</c:v>
                </c:pt>
                <c:pt idx="470">
                  <c:v>3015.7730999999999</c:v>
                </c:pt>
                <c:pt idx="471">
                  <c:v>3180.8746999999998</c:v>
                </c:pt>
                <c:pt idx="472">
                  <c:v>3354.3108999999999</c:v>
                </c:pt>
                <c:pt idx="473">
                  <c:v>3537.3815000000022</c:v>
                </c:pt>
                <c:pt idx="474">
                  <c:v>3729.9085999999998</c:v>
                </c:pt>
                <c:pt idx="475">
                  <c:v>3932.7525000000001</c:v>
                </c:pt>
                <c:pt idx="476">
                  <c:v>4146.4117999999999</c:v>
                </c:pt>
                <c:pt idx="477">
                  <c:v>4370.1536000000024</c:v>
                </c:pt>
                <c:pt idx="478">
                  <c:v>4605.7957999999999</c:v>
                </c:pt>
                <c:pt idx="479">
                  <c:v>4854.4873999999954</c:v>
                </c:pt>
                <c:pt idx="480">
                  <c:v>5116.6976000000004</c:v>
                </c:pt>
                <c:pt idx="481">
                  <c:v>5393.4962000000014</c:v>
                </c:pt>
                <c:pt idx="482">
                  <c:v>5686.7623000000003</c:v>
                </c:pt>
                <c:pt idx="483">
                  <c:v>5996.3087000000005</c:v>
                </c:pt>
                <c:pt idx="484">
                  <c:v>6327.4908999999998</c:v>
                </c:pt>
                <c:pt idx="485">
                  <c:v>6677.5567000000001</c:v>
                </c:pt>
                <c:pt idx="486">
                  <c:v>7047.6778999999997</c:v>
                </c:pt>
                <c:pt idx="487">
                  <c:v>7441.7907999999998</c:v>
                </c:pt>
                <c:pt idx="488">
                  <c:v>7869.7363999999998</c:v>
                </c:pt>
                <c:pt idx="489">
                  <c:v>8326.3127000000004</c:v>
                </c:pt>
                <c:pt idx="490">
                  <c:v>8818.4148000000005</c:v>
                </c:pt>
                <c:pt idx="491">
                  <c:v>9342.0967999999903</c:v>
                </c:pt>
                <c:pt idx="492">
                  <c:v>9895.5537000000004</c:v>
                </c:pt>
                <c:pt idx="493">
                  <c:v>10482.978999999983</c:v>
                </c:pt>
                <c:pt idx="494">
                  <c:v>11107.871999999983</c:v>
                </c:pt>
                <c:pt idx="495">
                  <c:v>11765.204000000009</c:v>
                </c:pt>
                <c:pt idx="496">
                  <c:v>12456.537</c:v>
                </c:pt>
                <c:pt idx="497">
                  <c:v>13178.38</c:v>
                </c:pt>
                <c:pt idx="498">
                  <c:v>13934.255999999983</c:v>
                </c:pt>
                <c:pt idx="499">
                  <c:v>14734.525</c:v>
                </c:pt>
                <c:pt idx="500">
                  <c:v>15567.483</c:v>
                </c:pt>
                <c:pt idx="501">
                  <c:v>16428.353999999996</c:v>
                </c:pt>
                <c:pt idx="502">
                  <c:v>17336.308999999997</c:v>
                </c:pt>
                <c:pt idx="503">
                  <c:v>18286.462000000018</c:v>
                </c:pt>
                <c:pt idx="504">
                  <c:v>19263.165000000001</c:v>
                </c:pt>
                <c:pt idx="505">
                  <c:v>20303.775000000001</c:v>
                </c:pt>
                <c:pt idx="506">
                  <c:v>21399.27</c:v>
                </c:pt>
                <c:pt idx="507">
                  <c:v>22562.49</c:v>
                </c:pt>
                <c:pt idx="508">
                  <c:v>23805.576000000001</c:v>
                </c:pt>
                <c:pt idx="509">
                  <c:v>25097.303</c:v>
                </c:pt>
                <c:pt idx="510">
                  <c:v>26494.647000000001</c:v>
                </c:pt>
                <c:pt idx="511">
                  <c:v>27968.662</c:v>
                </c:pt>
                <c:pt idx="512">
                  <c:v>29475.89</c:v>
                </c:pt>
                <c:pt idx="513">
                  <c:v>31061.83199999998</c:v>
                </c:pt>
                <c:pt idx="514">
                  <c:v>32691.342000000001</c:v>
                </c:pt>
                <c:pt idx="515">
                  <c:v>34340.117000000006</c:v>
                </c:pt>
                <c:pt idx="516">
                  <c:v>36113.662999999993</c:v>
                </c:pt>
                <c:pt idx="517">
                  <c:v>37814.156000000003</c:v>
                </c:pt>
                <c:pt idx="518">
                  <c:v>39447.051000000007</c:v>
                </c:pt>
                <c:pt idx="519">
                  <c:v>41243.358000000037</c:v>
                </c:pt>
                <c:pt idx="520">
                  <c:v>43454.080000000002</c:v>
                </c:pt>
                <c:pt idx="521">
                  <c:v>45699.689999999995</c:v>
                </c:pt>
                <c:pt idx="522">
                  <c:v>48225.248</c:v>
                </c:pt>
                <c:pt idx="523">
                  <c:v>50653.482000000011</c:v>
                </c:pt>
                <c:pt idx="524">
                  <c:v>53208.170999999995</c:v>
                </c:pt>
                <c:pt idx="525">
                  <c:v>55846.87</c:v>
                </c:pt>
                <c:pt idx="526">
                  <c:v>58298.332000000002</c:v>
                </c:pt>
                <c:pt idx="527">
                  <c:v>61046.946000000011</c:v>
                </c:pt>
                <c:pt idx="528">
                  <c:v>64013.772999999994</c:v>
                </c:pt>
                <c:pt idx="529">
                  <c:v>67560.670000000027</c:v>
                </c:pt>
                <c:pt idx="530">
                  <c:v>70785.876000000004</c:v>
                </c:pt>
                <c:pt idx="531">
                  <c:v>74026.237999999998</c:v>
                </c:pt>
                <c:pt idx="532">
                  <c:v>77445.373999999996</c:v>
                </c:pt>
                <c:pt idx="533">
                  <c:v>81079.811000000002</c:v>
                </c:pt>
                <c:pt idx="534">
                  <c:v>85400.209999999992</c:v>
                </c:pt>
                <c:pt idx="535">
                  <c:v>89965.56</c:v>
                </c:pt>
                <c:pt idx="536">
                  <c:v>94380.697</c:v>
                </c:pt>
                <c:pt idx="537">
                  <c:v>99400.991999999998</c:v>
                </c:pt>
                <c:pt idx="538">
                  <c:v>104411.75</c:v>
                </c:pt>
                <c:pt idx="539">
                  <c:v>109237.90999999999</c:v>
                </c:pt>
                <c:pt idx="540">
                  <c:v>114926.39999999999</c:v>
                </c:pt>
                <c:pt idx="541">
                  <c:v>121397.55</c:v>
                </c:pt>
                <c:pt idx="542">
                  <c:v>126185.38</c:v>
                </c:pt>
                <c:pt idx="543">
                  <c:v>131715.32999999981</c:v>
                </c:pt>
                <c:pt idx="544">
                  <c:v>139233.82999999981</c:v>
                </c:pt>
                <c:pt idx="545">
                  <c:v>145451.6</c:v>
                </c:pt>
                <c:pt idx="546">
                  <c:v>153147.14000000001</c:v>
                </c:pt>
                <c:pt idx="547">
                  <c:v>161470.54999999999</c:v>
                </c:pt>
                <c:pt idx="548">
                  <c:v>165144.38999999987</c:v>
                </c:pt>
                <c:pt idx="549">
                  <c:v>175725.06</c:v>
                </c:pt>
                <c:pt idx="550">
                  <c:v>183401.44999999998</c:v>
                </c:pt>
                <c:pt idx="551">
                  <c:v>196146.86</c:v>
                </c:pt>
                <c:pt idx="552">
                  <c:v>203818.1</c:v>
                </c:pt>
                <c:pt idx="553">
                  <c:v>213094.2</c:v>
                </c:pt>
                <c:pt idx="554">
                  <c:v>223124.06</c:v>
                </c:pt>
                <c:pt idx="555">
                  <c:v>224416.59</c:v>
                </c:pt>
                <c:pt idx="556">
                  <c:v>225716.68</c:v>
                </c:pt>
                <c:pt idx="557">
                  <c:v>227024.37999999998</c:v>
                </c:pt>
                <c:pt idx="558">
                  <c:v>228339.73</c:v>
                </c:pt>
                <c:pt idx="559">
                  <c:v>229662.77000000011</c:v>
                </c:pt>
                <c:pt idx="560">
                  <c:v>230993.56</c:v>
                </c:pt>
                <c:pt idx="561">
                  <c:v>232332.14</c:v>
                </c:pt>
                <c:pt idx="562">
                  <c:v>233678.55</c:v>
                </c:pt>
                <c:pt idx="563">
                  <c:v>235032.84</c:v>
                </c:pt>
                <c:pt idx="564">
                  <c:v>236395.06</c:v>
                </c:pt>
                <c:pt idx="565">
                  <c:v>237765.25</c:v>
                </c:pt>
                <c:pt idx="566">
                  <c:v>239143.46</c:v>
                </c:pt>
                <c:pt idx="567">
                  <c:v>240529.75</c:v>
                </c:pt>
                <c:pt idx="568">
                  <c:v>241924.14</c:v>
                </c:pt>
                <c:pt idx="569">
                  <c:v>243326.71000000011</c:v>
                </c:pt>
                <c:pt idx="570">
                  <c:v>244737.47999999998</c:v>
                </c:pt>
                <c:pt idx="571">
                  <c:v>246156.52</c:v>
                </c:pt>
                <c:pt idx="572">
                  <c:v>247583.86</c:v>
                </c:pt>
                <c:pt idx="573">
                  <c:v>249019.57</c:v>
                </c:pt>
                <c:pt idx="574">
                  <c:v>250463.68</c:v>
                </c:pt>
                <c:pt idx="575">
                  <c:v>251916.25</c:v>
                </c:pt>
                <c:pt idx="576">
                  <c:v>253377.33</c:v>
                </c:pt>
                <c:pt idx="577">
                  <c:v>254846.97</c:v>
                </c:pt>
                <c:pt idx="578">
                  <c:v>256325.22</c:v>
                </c:pt>
                <c:pt idx="579">
                  <c:v>257812.13</c:v>
                </c:pt>
                <c:pt idx="580">
                  <c:v>259307.75</c:v>
                </c:pt>
                <c:pt idx="581">
                  <c:v>260812.14</c:v>
                </c:pt>
                <c:pt idx="582">
                  <c:v>262325.34000000003</c:v>
                </c:pt>
                <c:pt idx="583">
                  <c:v>263847.40999999997</c:v>
                </c:pt>
                <c:pt idx="584">
                  <c:v>265378.39</c:v>
                </c:pt>
                <c:pt idx="585">
                  <c:v>266918.34999999986</c:v>
                </c:pt>
                <c:pt idx="586">
                  <c:v>268467.34000000003</c:v>
                </c:pt>
                <c:pt idx="587">
                  <c:v>270025.40999999997</c:v>
                </c:pt>
                <c:pt idx="588">
                  <c:v>271592.59999999998</c:v>
                </c:pt>
                <c:pt idx="589">
                  <c:v>273168.99000000022</c:v>
                </c:pt>
                <c:pt idx="590">
                  <c:v>274754.62</c:v>
                </c:pt>
                <c:pt idx="591">
                  <c:v>276349.53999999998</c:v>
                </c:pt>
                <c:pt idx="592">
                  <c:v>277953.82</c:v>
                </c:pt>
                <c:pt idx="593">
                  <c:v>279567.5</c:v>
                </c:pt>
                <c:pt idx="594">
                  <c:v>281190.64999999985</c:v>
                </c:pt>
                <c:pt idx="595">
                  <c:v>282823.31</c:v>
                </c:pt>
                <c:pt idx="596">
                  <c:v>284465.55</c:v>
                </c:pt>
                <c:pt idx="597">
                  <c:v>286117.42000000022</c:v>
                </c:pt>
                <c:pt idx="598">
                  <c:v>287778.98000000021</c:v>
                </c:pt>
                <c:pt idx="599">
                  <c:v>289450.28999999998</c:v>
                </c:pt>
                <c:pt idx="600">
                  <c:v>291131.40000000002</c:v>
                </c:pt>
                <c:pt idx="601">
                  <c:v>292822.38</c:v>
                </c:pt>
                <c:pt idx="602">
                  <c:v>294523.27</c:v>
                </c:pt>
                <c:pt idx="603">
                  <c:v>296234.14999999985</c:v>
                </c:pt>
                <c:pt idx="604">
                  <c:v>297955.07</c:v>
                </c:pt>
                <c:pt idx="605">
                  <c:v>299686.08</c:v>
                </c:pt>
                <c:pt idx="606">
                  <c:v>301427.25</c:v>
                </c:pt>
                <c:pt idx="607">
                  <c:v>303178.64999999985</c:v>
                </c:pt>
                <c:pt idx="608">
                  <c:v>304940.32</c:v>
                </c:pt>
                <c:pt idx="609">
                  <c:v>306712.33</c:v>
                </c:pt>
                <c:pt idx="610">
                  <c:v>308494.74</c:v>
                </c:pt>
                <c:pt idx="611">
                  <c:v>310287.62</c:v>
                </c:pt>
                <c:pt idx="612">
                  <c:v>312091.0300000002</c:v>
                </c:pt>
                <c:pt idx="613">
                  <c:v>313905.02</c:v>
                </c:pt>
                <c:pt idx="614">
                  <c:v>315729.65999999986</c:v>
                </c:pt>
                <c:pt idx="615">
                  <c:v>317565.02</c:v>
                </c:pt>
                <c:pt idx="616">
                  <c:v>319411.15999999986</c:v>
                </c:pt>
                <c:pt idx="617">
                  <c:v>321268.13999999996</c:v>
                </c:pt>
                <c:pt idx="618">
                  <c:v>323136.0300000002</c:v>
                </c:pt>
                <c:pt idx="619">
                  <c:v>325014.89</c:v>
                </c:pt>
                <c:pt idx="620">
                  <c:v>326904.7800000002</c:v>
                </c:pt>
                <c:pt idx="621">
                  <c:v>328805.7800000002</c:v>
                </c:pt>
                <c:pt idx="622">
                  <c:v>330717.95</c:v>
                </c:pt>
                <c:pt idx="623">
                  <c:v>332641.34999999986</c:v>
                </c:pt>
                <c:pt idx="624">
                  <c:v>334576.05</c:v>
                </c:pt>
                <c:pt idx="625">
                  <c:v>336522.13</c:v>
                </c:pt>
                <c:pt idx="626">
                  <c:v>338479.63999999996</c:v>
                </c:pt>
                <c:pt idx="627">
                  <c:v>340448.64999999985</c:v>
                </c:pt>
                <c:pt idx="628">
                  <c:v>342429.24</c:v>
                </c:pt>
                <c:pt idx="629">
                  <c:v>344421.4700000002</c:v>
                </c:pt>
                <c:pt idx="630">
                  <c:v>346425.41000000021</c:v>
                </c:pt>
                <c:pt idx="631">
                  <c:v>348441.13</c:v>
                </c:pt>
                <c:pt idx="632">
                  <c:v>350468.7</c:v>
                </c:pt>
                <c:pt idx="633">
                  <c:v>352508.19</c:v>
                </c:pt>
                <c:pt idx="634">
                  <c:v>354559.68</c:v>
                </c:pt>
                <c:pt idx="635">
                  <c:v>356623.23000000021</c:v>
                </c:pt>
                <c:pt idx="636">
                  <c:v>358698.92000000022</c:v>
                </c:pt>
                <c:pt idx="637">
                  <c:v>360786.81</c:v>
                </c:pt>
                <c:pt idx="638">
                  <c:v>362886.99000000022</c:v>
                </c:pt>
                <c:pt idx="639">
                  <c:v>364999.52</c:v>
                </c:pt>
                <c:pt idx="640">
                  <c:v>367124.47999999998</c:v>
                </c:pt>
                <c:pt idx="641">
                  <c:v>369261.94</c:v>
                </c:pt>
                <c:pt idx="642">
                  <c:v>371411.9700000002</c:v>
                </c:pt>
                <c:pt idx="643">
                  <c:v>373574.66</c:v>
                </c:pt>
                <c:pt idx="644">
                  <c:v>375750.07</c:v>
                </c:pt>
                <c:pt idx="645">
                  <c:v>377938.29000000021</c:v>
                </c:pt>
                <c:pt idx="646">
                  <c:v>380139.39</c:v>
                </c:pt>
                <c:pt idx="647">
                  <c:v>382353.44</c:v>
                </c:pt>
                <c:pt idx="648">
                  <c:v>384580.52</c:v>
                </c:pt>
                <c:pt idx="649">
                  <c:v>386820.7200000002</c:v>
                </c:pt>
                <c:pt idx="650">
                  <c:v>389074.11</c:v>
                </c:pt>
                <c:pt idx="651">
                  <c:v>391340.76</c:v>
                </c:pt>
                <c:pt idx="652">
                  <c:v>393620.76</c:v>
                </c:pt>
                <c:pt idx="653">
                  <c:v>395914.19</c:v>
                </c:pt>
                <c:pt idx="654">
                  <c:v>398221.12</c:v>
                </c:pt>
                <c:pt idx="655">
                  <c:v>400541.64999999985</c:v>
                </c:pt>
                <c:pt idx="656">
                  <c:v>402875.83999999997</c:v>
                </c:pt>
                <c:pt idx="657">
                  <c:v>405223.78</c:v>
                </c:pt>
                <c:pt idx="658">
                  <c:v>407585.56</c:v>
                </c:pt>
                <c:pt idx="659">
                  <c:v>409961.25</c:v>
                </c:pt>
                <c:pt idx="660">
                  <c:v>412350.94</c:v>
                </c:pt>
                <c:pt idx="661">
                  <c:v>414754.71</c:v>
                </c:pt>
                <c:pt idx="662">
                  <c:v>417172.64999999985</c:v>
                </c:pt>
                <c:pt idx="663">
                  <c:v>419604.83999999997</c:v>
                </c:pt>
                <c:pt idx="664">
                  <c:v>422051.37</c:v>
                </c:pt>
                <c:pt idx="665">
                  <c:v>424512.32</c:v>
                </c:pt>
                <c:pt idx="666">
                  <c:v>426987.78</c:v>
                </c:pt>
                <c:pt idx="667">
                  <c:v>429477.83</c:v>
                </c:pt>
                <c:pt idx="668">
                  <c:v>431982.57</c:v>
                </c:pt>
                <c:pt idx="669">
                  <c:v>434502.07</c:v>
                </c:pt>
                <c:pt idx="670">
                  <c:v>437036.44</c:v>
                </c:pt>
                <c:pt idx="671">
                  <c:v>439585.76</c:v>
                </c:pt>
                <c:pt idx="672">
                  <c:v>442150.11</c:v>
                </c:pt>
                <c:pt idx="673">
                  <c:v>444729.59</c:v>
                </c:pt>
                <c:pt idx="674">
                  <c:v>447324.29000000021</c:v>
                </c:pt>
                <c:pt idx="675">
                  <c:v>449934.31</c:v>
                </c:pt>
                <c:pt idx="676">
                  <c:v>452559.7200000002</c:v>
                </c:pt>
                <c:pt idx="677">
                  <c:v>455200.63</c:v>
                </c:pt>
                <c:pt idx="678">
                  <c:v>457857.12</c:v>
                </c:pt>
                <c:pt idx="679">
                  <c:v>460529.29000000021</c:v>
                </c:pt>
                <c:pt idx="680">
                  <c:v>463217.24</c:v>
                </c:pt>
                <c:pt idx="681">
                  <c:v>465921.06</c:v>
                </c:pt>
                <c:pt idx="682">
                  <c:v>468640.85</c:v>
                </c:pt>
                <c:pt idx="683">
                  <c:v>471376.69</c:v>
                </c:pt>
                <c:pt idx="684">
                  <c:v>474128.7</c:v>
                </c:pt>
                <c:pt idx="685">
                  <c:v>476896.95</c:v>
                </c:pt>
                <c:pt idx="686">
                  <c:v>479681.56</c:v>
                </c:pt>
                <c:pt idx="687">
                  <c:v>482482.62</c:v>
                </c:pt>
                <c:pt idx="688">
                  <c:v>485300.23000000021</c:v>
                </c:pt>
                <c:pt idx="689">
                  <c:v>488134.48000000021</c:v>
                </c:pt>
                <c:pt idx="690">
                  <c:v>490985.49000000022</c:v>
                </c:pt>
                <c:pt idx="691">
                  <c:v>493853.33999999997</c:v>
                </c:pt>
                <c:pt idx="692">
                  <c:v>496738.14999999985</c:v>
                </c:pt>
                <c:pt idx="693">
                  <c:v>499640.01</c:v>
                </c:pt>
                <c:pt idx="694">
                  <c:v>500000</c:v>
                </c:pt>
                <c:pt idx="695">
                  <c:v>10</c:v>
                </c:pt>
                <c:pt idx="696">
                  <c:v>10.409834000000009</c:v>
                </c:pt>
                <c:pt idx="697">
                  <c:v>10.859797000000009</c:v>
                </c:pt>
                <c:pt idx="698">
                  <c:v>11.338124000000001</c:v>
                </c:pt>
                <c:pt idx="699">
                  <c:v>11.845783000000004</c:v>
                </c:pt>
                <c:pt idx="700">
                  <c:v>12.383884000000009</c:v>
                </c:pt>
                <c:pt idx="701">
                  <c:v>12.953665000000004</c:v>
                </c:pt>
                <c:pt idx="702">
                  <c:v>13.556488000000009</c:v>
                </c:pt>
                <c:pt idx="703">
                  <c:v>14.193832</c:v>
                </c:pt>
                <c:pt idx="704">
                  <c:v>14.867302</c:v>
                </c:pt>
                <c:pt idx="705">
                  <c:v>15.578612</c:v>
                </c:pt>
                <c:pt idx="706">
                  <c:v>16.329592000000002</c:v>
                </c:pt>
                <c:pt idx="707">
                  <c:v>17.122198000000001</c:v>
                </c:pt>
                <c:pt idx="708">
                  <c:v>17.958509999999976</c:v>
                </c:pt>
                <c:pt idx="709">
                  <c:v>18.840751000000001</c:v>
                </c:pt>
                <c:pt idx="710">
                  <c:v>19.771250999999999</c:v>
                </c:pt>
                <c:pt idx="711">
                  <c:v>20.752488</c:v>
                </c:pt>
                <c:pt idx="712">
                  <c:v>21.787092999999977</c:v>
                </c:pt>
                <c:pt idx="713">
                  <c:v>22.877842999999999</c:v>
                </c:pt>
                <c:pt idx="714">
                  <c:v>24.027674000000001</c:v>
                </c:pt>
                <c:pt idx="715">
                  <c:v>25.239688999999988</c:v>
                </c:pt>
                <c:pt idx="716">
                  <c:v>26.517172000000016</c:v>
                </c:pt>
                <c:pt idx="717">
                  <c:v>27.863610999999977</c:v>
                </c:pt>
                <c:pt idx="718">
                  <c:v>29.282624999999964</c:v>
                </c:pt>
                <c:pt idx="719">
                  <c:v>30.778081999999987</c:v>
                </c:pt>
                <c:pt idx="720">
                  <c:v>32.354040999999974</c:v>
                </c:pt>
                <c:pt idx="721">
                  <c:v>34.014811999999999</c:v>
                </c:pt>
                <c:pt idx="722">
                  <c:v>35.764947000000006</c:v>
                </c:pt>
                <c:pt idx="723">
                  <c:v>37.609257000000007</c:v>
                </c:pt>
                <c:pt idx="724">
                  <c:v>39.552808999999996</c:v>
                </c:pt>
                <c:pt idx="725">
                  <c:v>41.600900000000003</c:v>
                </c:pt>
                <c:pt idx="726">
                  <c:v>43.759247999999999</c:v>
                </c:pt>
                <c:pt idx="727">
                  <c:v>46.033947000000005</c:v>
                </c:pt>
                <c:pt idx="728">
                  <c:v>48.431094999999999</c:v>
                </c:pt>
                <c:pt idx="729">
                  <c:v>50.957304999999998</c:v>
                </c:pt>
                <c:pt idx="730">
                  <c:v>53.619579000000002</c:v>
                </c:pt>
                <c:pt idx="731">
                  <c:v>56.425398000000037</c:v>
                </c:pt>
                <c:pt idx="732">
                  <c:v>59.382571000000006</c:v>
                </c:pt>
                <c:pt idx="733">
                  <c:v>62.499294000000006</c:v>
                </c:pt>
                <c:pt idx="734">
                  <c:v>65.784215000000074</c:v>
                </c:pt>
                <c:pt idx="735">
                  <c:v>69.246725999999995</c:v>
                </c:pt>
                <c:pt idx="736">
                  <c:v>72.897419999999997</c:v>
                </c:pt>
                <c:pt idx="737">
                  <c:v>76.745733999999999</c:v>
                </c:pt>
                <c:pt idx="738">
                  <c:v>80.802674999999979</c:v>
                </c:pt>
                <c:pt idx="739">
                  <c:v>85.079594</c:v>
                </c:pt>
                <c:pt idx="740">
                  <c:v>89.588380999999927</c:v>
                </c:pt>
                <c:pt idx="741">
                  <c:v>94.342250000000007</c:v>
                </c:pt>
                <c:pt idx="742">
                  <c:v>99.355260999999999</c:v>
                </c:pt>
                <c:pt idx="743">
                  <c:v>104.64158999999999</c:v>
                </c:pt>
                <c:pt idx="744">
                  <c:v>110.21592000000007</c:v>
                </c:pt>
                <c:pt idx="745">
                  <c:v>116.09425000000009</c:v>
                </c:pt>
                <c:pt idx="746">
                  <c:v>122.29346000000002</c:v>
                </c:pt>
                <c:pt idx="747">
                  <c:v>128.83238000000014</c:v>
                </c:pt>
                <c:pt idx="748">
                  <c:v>135.73024000000001</c:v>
                </c:pt>
                <c:pt idx="749">
                  <c:v>143.00677999999999</c:v>
                </c:pt>
                <c:pt idx="750">
                  <c:v>150.68369999999999</c:v>
                </c:pt>
                <c:pt idx="751">
                  <c:v>158.78496999999999</c:v>
                </c:pt>
                <c:pt idx="752">
                  <c:v>167.33445</c:v>
                </c:pt>
                <c:pt idx="753">
                  <c:v>176.35564000000014</c:v>
                </c:pt>
                <c:pt idx="754">
                  <c:v>185.87700000000001</c:v>
                </c:pt>
                <c:pt idx="755">
                  <c:v>195.92675</c:v>
                </c:pt>
                <c:pt idx="756">
                  <c:v>206.54112000000001</c:v>
                </c:pt>
                <c:pt idx="757">
                  <c:v>217.74947999999998</c:v>
                </c:pt>
                <c:pt idx="758">
                  <c:v>229.57916999999998</c:v>
                </c:pt>
                <c:pt idx="759">
                  <c:v>242.06795</c:v>
                </c:pt>
                <c:pt idx="760">
                  <c:v>255.26594</c:v>
                </c:pt>
                <c:pt idx="761">
                  <c:v>269.21818999999959</c:v>
                </c:pt>
                <c:pt idx="762">
                  <c:v>283.95096000000001</c:v>
                </c:pt>
                <c:pt idx="763">
                  <c:v>299.51029999999969</c:v>
                </c:pt>
                <c:pt idx="764">
                  <c:v>315.95427000000001</c:v>
                </c:pt>
                <c:pt idx="765">
                  <c:v>333.34476000000035</c:v>
                </c:pt>
                <c:pt idx="766">
                  <c:v>351.72605999999951</c:v>
                </c:pt>
                <c:pt idx="767">
                  <c:v>371.16534000000001</c:v>
                </c:pt>
                <c:pt idx="768">
                  <c:v>391.70907999999969</c:v>
                </c:pt>
                <c:pt idx="769">
                  <c:v>413.42457999999959</c:v>
                </c:pt>
                <c:pt idx="770">
                  <c:v>436.37692999999973</c:v>
                </c:pt>
                <c:pt idx="771">
                  <c:v>460.6289699999997</c:v>
                </c:pt>
                <c:pt idx="772">
                  <c:v>486.29219999999947</c:v>
                </c:pt>
                <c:pt idx="773">
                  <c:v>513.48264999999947</c:v>
                </c:pt>
                <c:pt idx="774">
                  <c:v>542.23195999999996</c:v>
                </c:pt>
                <c:pt idx="775">
                  <c:v>572.61985000000004</c:v>
                </c:pt>
                <c:pt idx="776">
                  <c:v>604.78773000000069</c:v>
                </c:pt>
                <c:pt idx="777">
                  <c:v>638.84664999999904</c:v>
                </c:pt>
                <c:pt idx="778">
                  <c:v>674.87888000000055</c:v>
                </c:pt>
                <c:pt idx="779">
                  <c:v>712.99543000000051</c:v>
                </c:pt>
                <c:pt idx="780">
                  <c:v>753.32947000000001</c:v>
                </c:pt>
                <c:pt idx="781">
                  <c:v>796.03670999999997</c:v>
                </c:pt>
                <c:pt idx="782">
                  <c:v>841.27913000000069</c:v>
                </c:pt>
                <c:pt idx="783">
                  <c:v>889.14793999999949</c:v>
                </c:pt>
                <c:pt idx="784">
                  <c:v>939.89710999999932</c:v>
                </c:pt>
                <c:pt idx="785">
                  <c:v>993.69436000000053</c:v>
                </c:pt>
                <c:pt idx="786">
                  <c:v>1050.654499999999</c:v>
                </c:pt>
                <c:pt idx="787">
                  <c:v>1111.0099</c:v>
                </c:pt>
                <c:pt idx="788">
                  <c:v>1174.9626000000001</c:v>
                </c:pt>
                <c:pt idx="789">
                  <c:v>1242.6875</c:v>
                </c:pt>
                <c:pt idx="790">
                  <c:v>1314.4349999999999</c:v>
                </c:pt>
                <c:pt idx="791">
                  <c:v>1390.3666000000001</c:v>
                </c:pt>
                <c:pt idx="792">
                  <c:v>1470.9612</c:v>
                </c:pt>
                <c:pt idx="793">
                  <c:v>1556.2670000000001</c:v>
                </c:pt>
                <c:pt idx="794">
                  <c:v>1646.7328</c:v>
                </c:pt>
                <c:pt idx="795">
                  <c:v>1742.6478</c:v>
                </c:pt>
                <c:pt idx="796">
                  <c:v>1844.2423999999999</c:v>
                </c:pt>
                <c:pt idx="797">
                  <c:v>1951.8078</c:v>
                </c:pt>
                <c:pt idx="798">
                  <c:v>2065.3271000000022</c:v>
                </c:pt>
                <c:pt idx="799">
                  <c:v>2186.1048999999975</c:v>
                </c:pt>
                <c:pt idx="800">
                  <c:v>2314.0635000000002</c:v>
                </c:pt>
                <c:pt idx="801">
                  <c:v>2449.7777999999998</c:v>
                </c:pt>
                <c:pt idx="802">
                  <c:v>2594.1879999999987</c:v>
                </c:pt>
                <c:pt idx="803">
                  <c:v>2746.5239000000001</c:v>
                </c:pt>
                <c:pt idx="804">
                  <c:v>2908.0097000000001</c:v>
                </c:pt>
                <c:pt idx="805">
                  <c:v>3080.4504000000002</c:v>
                </c:pt>
                <c:pt idx="806">
                  <c:v>3263.9272999999998</c:v>
                </c:pt>
                <c:pt idx="807">
                  <c:v>3459.9805999999999</c:v>
                </c:pt>
                <c:pt idx="808">
                  <c:v>3670.1900999999998</c:v>
                </c:pt>
                <c:pt idx="809">
                  <c:v>3894.6873000000001</c:v>
                </c:pt>
                <c:pt idx="810">
                  <c:v>4139.2851000000001</c:v>
                </c:pt>
                <c:pt idx="811">
                  <c:v>4401.7126000000044</c:v>
                </c:pt>
                <c:pt idx="812">
                  <c:v>4683.8907000000008</c:v>
                </c:pt>
                <c:pt idx="813">
                  <c:v>4988.5483999999997</c:v>
                </c:pt>
                <c:pt idx="814">
                  <c:v>5327.3702000000003</c:v>
                </c:pt>
                <c:pt idx="815">
                  <c:v>5697.0856000000003</c:v>
                </c:pt>
                <c:pt idx="816">
                  <c:v>6105.3072999999995</c:v>
                </c:pt>
                <c:pt idx="817">
                  <c:v>6552.5382</c:v>
                </c:pt>
                <c:pt idx="818">
                  <c:v>7035.9843999999985</c:v>
                </c:pt>
                <c:pt idx="819">
                  <c:v>7561.2086999999992</c:v>
                </c:pt>
                <c:pt idx="820">
                  <c:v>8132.6012000000046</c:v>
                </c:pt>
                <c:pt idx="821">
                  <c:v>8748.5365999999904</c:v>
                </c:pt>
                <c:pt idx="822">
                  <c:v>9409.3724000000002</c:v>
                </c:pt>
                <c:pt idx="823">
                  <c:v>10109.634000000009</c:v>
                </c:pt>
                <c:pt idx="824">
                  <c:v>10849.583000000002</c:v>
                </c:pt>
                <c:pt idx="825">
                  <c:v>11642.529</c:v>
                </c:pt>
                <c:pt idx="826">
                  <c:v>12480.106</c:v>
                </c:pt>
                <c:pt idx="827">
                  <c:v>13338.03199999999</c:v>
                </c:pt>
                <c:pt idx="828">
                  <c:v>14252.48</c:v>
                </c:pt>
                <c:pt idx="829">
                  <c:v>15209.821</c:v>
                </c:pt>
                <c:pt idx="830">
                  <c:v>16192.869000000001</c:v>
                </c:pt>
                <c:pt idx="831">
                  <c:v>17227.616000000002</c:v>
                </c:pt>
                <c:pt idx="832">
                  <c:v>18325.501</c:v>
                </c:pt>
                <c:pt idx="833">
                  <c:v>19484.062000000005</c:v>
                </c:pt>
                <c:pt idx="834">
                  <c:v>20748.071</c:v>
                </c:pt>
                <c:pt idx="835">
                  <c:v>22045.964000000018</c:v>
                </c:pt>
                <c:pt idx="836">
                  <c:v>23443.49</c:v>
                </c:pt>
                <c:pt idx="837">
                  <c:v>24961.741000000005</c:v>
                </c:pt>
                <c:pt idx="838">
                  <c:v>26493.798999999999</c:v>
                </c:pt>
                <c:pt idx="839">
                  <c:v>28076.642</c:v>
                </c:pt>
                <c:pt idx="840">
                  <c:v>29734.727999999999</c:v>
                </c:pt>
                <c:pt idx="841">
                  <c:v>31407.034</c:v>
                </c:pt>
                <c:pt idx="842">
                  <c:v>33180.971000000005</c:v>
                </c:pt>
                <c:pt idx="843">
                  <c:v>34878.971000000005</c:v>
                </c:pt>
                <c:pt idx="844">
                  <c:v>36453.114000000001</c:v>
                </c:pt>
                <c:pt idx="845">
                  <c:v>38149.717000000004</c:v>
                </c:pt>
                <c:pt idx="846">
                  <c:v>40367.508000000002</c:v>
                </c:pt>
                <c:pt idx="847">
                  <c:v>42543.908000000003</c:v>
                </c:pt>
                <c:pt idx="848">
                  <c:v>45165.748999999996</c:v>
                </c:pt>
                <c:pt idx="849">
                  <c:v>47413.674999999996</c:v>
                </c:pt>
                <c:pt idx="850">
                  <c:v>50026.512000000002</c:v>
                </c:pt>
                <c:pt idx="851">
                  <c:v>52782.534999999996</c:v>
                </c:pt>
                <c:pt idx="852">
                  <c:v>55027.704999999994</c:v>
                </c:pt>
                <c:pt idx="853">
                  <c:v>57693.672999999995</c:v>
                </c:pt>
                <c:pt idx="854">
                  <c:v>60566.645000000004</c:v>
                </c:pt>
                <c:pt idx="855">
                  <c:v>64060.808000000012</c:v>
                </c:pt>
                <c:pt idx="856">
                  <c:v>67384.001000000004</c:v>
                </c:pt>
                <c:pt idx="857">
                  <c:v>70497.524000000005</c:v>
                </c:pt>
                <c:pt idx="858">
                  <c:v>73914.421000000002</c:v>
                </c:pt>
                <c:pt idx="859">
                  <c:v>77353.827999999994</c:v>
                </c:pt>
                <c:pt idx="860">
                  <c:v>81555.402999999933</c:v>
                </c:pt>
                <c:pt idx="861">
                  <c:v>86184.387000000002</c:v>
                </c:pt>
                <c:pt idx="862">
                  <c:v>90351.421000000002</c:v>
                </c:pt>
                <c:pt idx="863">
                  <c:v>95462.02</c:v>
                </c:pt>
                <c:pt idx="864">
                  <c:v>100064.28</c:v>
                </c:pt>
                <c:pt idx="865">
                  <c:v>105324.35</c:v>
                </c:pt>
                <c:pt idx="866">
                  <c:v>110590.84</c:v>
                </c:pt>
                <c:pt idx="867">
                  <c:v>117164.5</c:v>
                </c:pt>
                <c:pt idx="868">
                  <c:v>121878.51</c:v>
                </c:pt>
                <c:pt idx="869">
                  <c:v>127584.8</c:v>
                </c:pt>
                <c:pt idx="870">
                  <c:v>134334.72</c:v>
                </c:pt>
                <c:pt idx="871">
                  <c:v>141693.69</c:v>
                </c:pt>
                <c:pt idx="872">
                  <c:v>148320.67000000001</c:v>
                </c:pt>
                <c:pt idx="873">
                  <c:v>156794.38999999987</c:v>
                </c:pt>
                <c:pt idx="874">
                  <c:v>160005.29999999999</c:v>
                </c:pt>
                <c:pt idx="875">
                  <c:v>171272.24000000011</c:v>
                </c:pt>
                <c:pt idx="876">
                  <c:v>179109.65</c:v>
                </c:pt>
                <c:pt idx="877">
                  <c:v>190872.84</c:v>
                </c:pt>
                <c:pt idx="878">
                  <c:v>199507.38999999987</c:v>
                </c:pt>
                <c:pt idx="879">
                  <c:v>207821.93</c:v>
                </c:pt>
                <c:pt idx="880">
                  <c:v>218323.29</c:v>
                </c:pt>
                <c:pt idx="881">
                  <c:v>220506.47999999998</c:v>
                </c:pt>
                <c:pt idx="882">
                  <c:v>221800.54</c:v>
                </c:pt>
                <c:pt idx="883">
                  <c:v>223102.21000000011</c:v>
                </c:pt>
                <c:pt idx="884">
                  <c:v>224411.54</c:v>
                </c:pt>
                <c:pt idx="885">
                  <c:v>225728.56</c:v>
                </c:pt>
                <c:pt idx="886">
                  <c:v>227053.31999999998</c:v>
                </c:pt>
                <c:pt idx="887">
                  <c:v>228385.87</c:v>
                </c:pt>
                <c:pt idx="888">
                  <c:v>229726.26</c:v>
                </c:pt>
                <c:pt idx="889">
                  <c:v>231074.52</c:v>
                </c:pt>
                <c:pt idx="890">
                  <c:v>232430.72</c:v>
                </c:pt>
                <c:pt idx="891">
                  <c:v>233794.88999999987</c:v>
                </c:pt>
                <c:pt idx="892">
                  <c:v>235167.08</c:v>
                </c:pt>
                <c:pt idx="893">
                  <c:v>236547.34</c:v>
                </c:pt>
                <c:pt idx="894">
                  <c:v>237935.71000000011</c:v>
                </c:pt>
                <c:pt idx="895">
                  <c:v>239332.25</c:v>
                </c:pt>
                <c:pt idx="896">
                  <c:v>240737.01</c:v>
                </c:pt>
                <c:pt idx="897">
                  <c:v>242150.02</c:v>
                </c:pt>
                <c:pt idx="898">
                  <c:v>243571.34999999998</c:v>
                </c:pt>
                <c:pt idx="899">
                  <c:v>245001.03</c:v>
                </c:pt>
                <c:pt idx="900">
                  <c:v>246439.12</c:v>
                </c:pt>
                <c:pt idx="901">
                  <c:v>247885.67</c:v>
                </c:pt>
                <c:pt idx="902">
                  <c:v>249340.73</c:v>
                </c:pt>
                <c:pt idx="903">
                  <c:v>250804.34999999998</c:v>
                </c:pt>
                <c:pt idx="904">
                  <c:v>252276.58</c:v>
                </c:pt>
                <c:pt idx="905">
                  <c:v>253757.46</c:v>
                </c:pt>
                <c:pt idx="906">
                  <c:v>255247.06</c:v>
                </c:pt>
                <c:pt idx="907">
                  <c:v>256745.41999999998</c:v>
                </c:pt>
                <c:pt idx="908">
                  <c:v>258252.6</c:v>
                </c:pt>
                <c:pt idx="909">
                  <c:v>259768.65</c:v>
                </c:pt>
                <c:pt idx="910">
                  <c:v>261293.61000000004</c:v>
                </c:pt>
                <c:pt idx="911">
                  <c:v>262827.53999999998</c:v>
                </c:pt>
                <c:pt idx="912">
                  <c:v>264370.51</c:v>
                </c:pt>
                <c:pt idx="913">
                  <c:v>265922.53999999998</c:v>
                </c:pt>
                <c:pt idx="914">
                  <c:v>267483.71999999997</c:v>
                </c:pt>
                <c:pt idx="915">
                  <c:v>269054.08000000002</c:v>
                </c:pt>
                <c:pt idx="916">
                  <c:v>270633.67</c:v>
                </c:pt>
                <c:pt idx="917">
                  <c:v>272222.57</c:v>
                </c:pt>
                <c:pt idx="918">
                  <c:v>273820.82</c:v>
                </c:pt>
                <c:pt idx="919">
                  <c:v>275428.46999999997</c:v>
                </c:pt>
                <c:pt idx="920">
                  <c:v>277045.58</c:v>
                </c:pt>
                <c:pt idx="921">
                  <c:v>278672.21000000002</c:v>
                </c:pt>
                <c:pt idx="922">
                  <c:v>280308.42000000022</c:v>
                </c:pt>
                <c:pt idx="923">
                  <c:v>281954.25</c:v>
                </c:pt>
                <c:pt idx="924">
                  <c:v>283609.7800000002</c:v>
                </c:pt>
                <c:pt idx="925">
                  <c:v>285275.05</c:v>
                </c:pt>
                <c:pt idx="926">
                  <c:v>286950.12</c:v>
                </c:pt>
                <c:pt idx="927">
                  <c:v>288635.06</c:v>
                </c:pt>
                <c:pt idx="928">
                  <c:v>290329.90999999997</c:v>
                </c:pt>
                <c:pt idx="929">
                  <c:v>292034.74</c:v>
                </c:pt>
                <c:pt idx="930">
                  <c:v>293749.61</c:v>
                </c:pt>
                <c:pt idx="931">
                  <c:v>295474.58</c:v>
                </c:pt>
                <c:pt idx="932">
                  <c:v>297209.7</c:v>
                </c:pt>
                <c:pt idx="933">
                  <c:v>298955.03999999998</c:v>
                </c:pt>
                <c:pt idx="934">
                  <c:v>300710.65999999986</c:v>
                </c:pt>
                <c:pt idx="935">
                  <c:v>302476.62</c:v>
                </c:pt>
                <c:pt idx="936">
                  <c:v>304252.98000000021</c:v>
                </c:pt>
                <c:pt idx="937">
                  <c:v>306039.78999999998</c:v>
                </c:pt>
                <c:pt idx="938">
                  <c:v>307837.13999999996</c:v>
                </c:pt>
                <c:pt idx="939">
                  <c:v>309645.07</c:v>
                </c:pt>
                <c:pt idx="940">
                  <c:v>311463.64999999985</c:v>
                </c:pt>
                <c:pt idx="941">
                  <c:v>313292.94</c:v>
                </c:pt>
                <c:pt idx="942">
                  <c:v>315133</c:v>
                </c:pt>
                <c:pt idx="943">
                  <c:v>316983.90999999997</c:v>
                </c:pt>
                <c:pt idx="944">
                  <c:v>318845.71999999997</c:v>
                </c:pt>
                <c:pt idx="945">
                  <c:v>320718.5</c:v>
                </c:pt>
                <c:pt idx="946">
                  <c:v>322602.31</c:v>
                </c:pt>
                <c:pt idx="947">
                  <c:v>324497.23000000021</c:v>
                </c:pt>
                <c:pt idx="948">
                  <c:v>326403.31</c:v>
                </c:pt>
                <c:pt idx="949">
                  <c:v>328320.62</c:v>
                </c:pt>
                <c:pt idx="950">
                  <c:v>330249.23000000021</c:v>
                </c:pt>
                <c:pt idx="951">
                  <c:v>332189.2</c:v>
                </c:pt>
                <c:pt idx="952">
                  <c:v>334140.61</c:v>
                </c:pt>
                <c:pt idx="953">
                  <c:v>336103.52</c:v>
                </c:pt>
                <c:pt idx="954">
                  <c:v>338078</c:v>
                </c:pt>
                <c:pt idx="955">
                  <c:v>340064.12</c:v>
                </c:pt>
                <c:pt idx="956">
                  <c:v>342061.95</c:v>
                </c:pt>
                <c:pt idx="957">
                  <c:v>344071.55</c:v>
                </c:pt>
                <c:pt idx="958">
                  <c:v>346093</c:v>
                </c:pt>
                <c:pt idx="959">
                  <c:v>348126.37</c:v>
                </c:pt>
                <c:pt idx="960">
                  <c:v>350171.73000000021</c:v>
                </c:pt>
                <c:pt idx="961">
                  <c:v>352229.14999999985</c:v>
                </c:pt>
                <c:pt idx="962">
                  <c:v>354298.7</c:v>
                </c:pt>
                <c:pt idx="963">
                  <c:v>356380.45</c:v>
                </c:pt>
                <c:pt idx="964">
                  <c:v>358474.48000000021</c:v>
                </c:pt>
                <c:pt idx="965">
                  <c:v>360580.86</c:v>
                </c:pt>
                <c:pt idx="966">
                  <c:v>362699.66</c:v>
                </c:pt>
                <c:pt idx="967">
                  <c:v>364830.96</c:v>
                </c:pt>
                <c:pt idx="968">
                  <c:v>366974.83999999997</c:v>
                </c:pt>
                <c:pt idx="969">
                  <c:v>369131.35</c:v>
                </c:pt>
                <c:pt idx="970">
                  <c:v>371300.6</c:v>
                </c:pt>
                <c:pt idx="971">
                  <c:v>373482.63</c:v>
                </c:pt>
                <c:pt idx="972">
                  <c:v>375677.55</c:v>
                </c:pt>
                <c:pt idx="973">
                  <c:v>377885.41000000021</c:v>
                </c:pt>
                <c:pt idx="974">
                  <c:v>380106.3</c:v>
                </c:pt>
                <c:pt idx="975">
                  <c:v>382340.3</c:v>
                </c:pt>
                <c:pt idx="976">
                  <c:v>384587.48000000021</c:v>
                </c:pt>
                <c:pt idx="977">
                  <c:v>386847.93000000028</c:v>
                </c:pt>
                <c:pt idx="978">
                  <c:v>389121.71</c:v>
                </c:pt>
                <c:pt idx="979">
                  <c:v>391408.92000000022</c:v>
                </c:pt>
                <c:pt idx="980">
                  <c:v>393709.63</c:v>
                </c:pt>
                <c:pt idx="981">
                  <c:v>396023.92000000022</c:v>
                </c:pt>
                <c:pt idx="982">
                  <c:v>398351.87</c:v>
                </c:pt>
                <c:pt idx="983">
                  <c:v>400693.57</c:v>
                </c:pt>
                <c:pt idx="984">
                  <c:v>403049.09</c:v>
                </c:pt>
                <c:pt idx="985">
                  <c:v>405418.53</c:v>
                </c:pt>
                <c:pt idx="986">
                  <c:v>407801.95</c:v>
                </c:pt>
                <c:pt idx="987">
                  <c:v>410199.46</c:v>
                </c:pt>
                <c:pt idx="988">
                  <c:v>412611.12</c:v>
                </c:pt>
                <c:pt idx="989">
                  <c:v>415037.02</c:v>
                </c:pt>
                <c:pt idx="990">
                  <c:v>417477.26</c:v>
                </c:pt>
                <c:pt idx="991">
                  <c:v>419931.91000000021</c:v>
                </c:pt>
                <c:pt idx="992">
                  <c:v>422401.07</c:v>
                </c:pt>
                <c:pt idx="993">
                  <c:v>424884.81</c:v>
                </c:pt>
                <c:pt idx="994">
                  <c:v>427383.23000000021</c:v>
                </c:pt>
                <c:pt idx="995">
                  <c:v>429896.41000000021</c:v>
                </c:pt>
                <c:pt idx="996">
                  <c:v>432424.44</c:v>
                </c:pt>
                <c:pt idx="997">
                  <c:v>434967.42000000022</c:v>
                </c:pt>
                <c:pt idx="998">
                  <c:v>437525.42000000022</c:v>
                </c:pt>
                <c:pt idx="999">
                  <c:v>440098.55</c:v>
                </c:pt>
                <c:pt idx="1000">
                  <c:v>442686.89</c:v>
                </c:pt>
                <c:pt idx="1001">
                  <c:v>445290.52</c:v>
                </c:pt>
                <c:pt idx="1002">
                  <c:v>447909.56</c:v>
                </c:pt>
                <c:pt idx="1003">
                  <c:v>450544.07</c:v>
                </c:pt>
                <c:pt idx="1004">
                  <c:v>453194.17</c:v>
                </c:pt>
                <c:pt idx="1005">
                  <c:v>455859.94</c:v>
                </c:pt>
                <c:pt idx="1006">
                  <c:v>458541.4700000002</c:v>
                </c:pt>
                <c:pt idx="1007">
                  <c:v>461238.87</c:v>
                </c:pt>
                <c:pt idx="1008">
                  <c:v>463952.2200000002</c:v>
                </c:pt>
                <c:pt idx="1009">
                  <c:v>466681.62</c:v>
                </c:pt>
                <c:pt idx="1010">
                  <c:v>469427.17</c:v>
                </c:pt>
                <c:pt idx="1011">
                  <c:v>472188.9700000002</c:v>
                </c:pt>
                <c:pt idx="1012">
                  <c:v>474967.11</c:v>
                </c:pt>
                <c:pt idx="1013">
                  <c:v>477761.69</c:v>
                </c:pt>
                <c:pt idx="1014">
                  <c:v>480572.81</c:v>
                </c:pt>
                <c:pt idx="1015">
                  <c:v>483400.56</c:v>
                </c:pt>
                <c:pt idx="1016">
                  <c:v>486245.06</c:v>
                </c:pt>
                <c:pt idx="1017">
                  <c:v>489106.39</c:v>
                </c:pt>
                <c:pt idx="1018">
                  <c:v>491984.67</c:v>
                </c:pt>
                <c:pt idx="1019">
                  <c:v>494879.99000000022</c:v>
                </c:pt>
                <c:pt idx="1020">
                  <c:v>497792.45</c:v>
                </c:pt>
                <c:pt idx="1021">
                  <c:v>500000</c:v>
                </c:pt>
              </c:numCache>
            </c:numRef>
          </c:xVal>
          <c:yVal>
            <c:numRef>
              <c:f>Sheet1!$B$2:$B$1023</c:f>
              <c:numCache>
                <c:formatCode>General</c:formatCode>
                <c:ptCount val="1022"/>
                <c:pt idx="0">
                  <c:v>3.3197946859904221E-3</c:v>
                </c:pt>
                <c:pt idx="1">
                  <c:v>5.9689251207729513E-2</c:v>
                </c:pt>
                <c:pt idx="2">
                  <c:v>0.11749479468599058</c:v>
                </c:pt>
                <c:pt idx="3">
                  <c:v>0.17157381642512071</c:v>
                </c:pt>
                <c:pt idx="4">
                  <c:v>0.22481431159420326</c:v>
                </c:pt>
                <c:pt idx="5">
                  <c:v>0.26899043478260881</c:v>
                </c:pt>
                <c:pt idx="6">
                  <c:v>0.30557363526570097</c:v>
                </c:pt>
                <c:pt idx="7">
                  <c:v>0.33658256038647444</c:v>
                </c:pt>
                <c:pt idx="8">
                  <c:v>0.36328717391304394</c:v>
                </c:pt>
                <c:pt idx="9">
                  <c:v>0.38655580917874455</c:v>
                </c:pt>
                <c:pt idx="10">
                  <c:v>0.40701688405797143</c:v>
                </c:pt>
                <c:pt idx="11">
                  <c:v>0.42514349033816434</c:v>
                </c:pt>
                <c:pt idx="12">
                  <c:v>0.44130222222222276</c:v>
                </c:pt>
                <c:pt idx="13">
                  <c:v>0.4557834420289853</c:v>
                </c:pt>
                <c:pt idx="14">
                  <c:v>0.46882115942028985</c:v>
                </c:pt>
                <c:pt idx="15">
                  <c:v>0.48060667874396173</c:v>
                </c:pt>
                <c:pt idx="16">
                  <c:v>0.49129830917874423</c:v>
                </c:pt>
                <c:pt idx="17">
                  <c:v>0.50102829710144925</c:v>
                </c:pt>
                <c:pt idx="18">
                  <c:v>0.5099081884057971</c:v>
                </c:pt>
                <c:pt idx="19">
                  <c:v>0.51803262077294565</c:v>
                </c:pt>
                <c:pt idx="20">
                  <c:v>0.52548257246376817</c:v>
                </c:pt>
                <c:pt idx="21">
                  <c:v>0.53232803140096618</c:v>
                </c:pt>
                <c:pt idx="22">
                  <c:v>0.53862944444444516</c:v>
                </c:pt>
                <c:pt idx="23">
                  <c:v>0.54443945652173964</c:v>
                </c:pt>
                <c:pt idx="24">
                  <c:v>0.54980428743961363</c:v>
                </c:pt>
                <c:pt idx="25">
                  <c:v>0.55476449275362361</c:v>
                </c:pt>
                <c:pt idx="26">
                  <c:v>0.55935578502415451</c:v>
                </c:pt>
                <c:pt idx="27">
                  <c:v>0.56360969806763284</c:v>
                </c:pt>
                <c:pt idx="28">
                  <c:v>0.5675542512077294</c:v>
                </c:pt>
                <c:pt idx="29">
                  <c:v>0.57121446859903391</c:v>
                </c:pt>
                <c:pt idx="30">
                  <c:v>0.57461271739130471</c:v>
                </c:pt>
                <c:pt idx="31">
                  <c:v>0.57776905797101463</c:v>
                </c:pt>
                <c:pt idx="32">
                  <c:v>0.5807014492753626</c:v>
                </c:pt>
                <c:pt idx="33">
                  <c:v>0.58342574879227049</c:v>
                </c:pt>
                <c:pt idx="34">
                  <c:v>0.5859560144927537</c:v>
                </c:pt>
                <c:pt idx="35">
                  <c:v>0.5883054468599036</c:v>
                </c:pt>
                <c:pt idx="36">
                  <c:v>0.59048589371980675</c:v>
                </c:pt>
                <c:pt idx="37">
                  <c:v>0.59250830917874409</c:v>
                </c:pt>
                <c:pt idx="38">
                  <c:v>0.59438300724637683</c:v>
                </c:pt>
                <c:pt idx="39">
                  <c:v>0.59611928743961362</c:v>
                </c:pt>
                <c:pt idx="40">
                  <c:v>0.59772548309178852</c:v>
                </c:pt>
                <c:pt idx="41">
                  <c:v>0.59920908212560453</c:v>
                </c:pt>
                <c:pt idx="42">
                  <c:v>0.60057679951690768</c:v>
                </c:pt>
                <c:pt idx="43">
                  <c:v>0.60183455314009726</c:v>
                </c:pt>
                <c:pt idx="44">
                  <c:v>0.60298777777777779</c:v>
                </c:pt>
                <c:pt idx="45">
                  <c:v>0.60404135265700598</c:v>
                </c:pt>
                <c:pt idx="46">
                  <c:v>0.60499952898550791</c:v>
                </c:pt>
                <c:pt idx="47">
                  <c:v>0.60586629227053201</c:v>
                </c:pt>
                <c:pt idx="48">
                  <c:v>0.60664536231884192</c:v>
                </c:pt>
                <c:pt idx="49">
                  <c:v>0.60734019323671562</c:v>
                </c:pt>
                <c:pt idx="50">
                  <c:v>0.60795392512077284</c:v>
                </c:pt>
                <c:pt idx="51">
                  <c:v>0.6084893599033816</c:v>
                </c:pt>
                <c:pt idx="52">
                  <c:v>0.6089486111111122</c:v>
                </c:pt>
                <c:pt idx="53">
                  <c:v>0.60933047101449334</c:v>
                </c:pt>
                <c:pt idx="54">
                  <c:v>0.60963309178743952</c:v>
                </c:pt>
                <c:pt idx="55">
                  <c:v>0.60985787439613615</c:v>
                </c:pt>
                <c:pt idx="56">
                  <c:v>0.6100068719806766</c:v>
                </c:pt>
                <c:pt idx="57">
                  <c:v>0.61008252415458963</c:v>
                </c:pt>
                <c:pt idx="58">
                  <c:v>0.61008729468599099</c:v>
                </c:pt>
                <c:pt idx="59">
                  <c:v>0.61002291062802005</c:v>
                </c:pt>
                <c:pt idx="60">
                  <c:v>0.60988928743961424</c:v>
                </c:pt>
                <c:pt idx="61">
                  <c:v>0.60968617149758464</c:v>
                </c:pt>
                <c:pt idx="62">
                  <c:v>0.60941270531400948</c:v>
                </c:pt>
                <c:pt idx="63">
                  <c:v>0.60906706521739129</c:v>
                </c:pt>
                <c:pt idx="64">
                  <c:v>0.60864899758454227</c:v>
                </c:pt>
                <c:pt idx="65">
                  <c:v>0.60816030193236637</c:v>
                </c:pt>
                <c:pt idx="66">
                  <c:v>0.60760467391304418</c:v>
                </c:pt>
                <c:pt idx="67">
                  <c:v>0.60698636473429946</c:v>
                </c:pt>
                <c:pt idx="68">
                  <c:v>0.60630861111111178</c:v>
                </c:pt>
                <c:pt idx="69">
                  <c:v>0.60557192028985563</c:v>
                </c:pt>
                <c:pt idx="70">
                  <c:v>0.60477613526570062</c:v>
                </c:pt>
                <c:pt idx="71">
                  <c:v>0.6039210628019327</c:v>
                </c:pt>
                <c:pt idx="72">
                  <c:v>0.60300606280193247</c:v>
                </c:pt>
                <c:pt idx="73">
                  <c:v>0.60202933574879303</c:v>
                </c:pt>
                <c:pt idx="74">
                  <c:v>0.60098629227053213</c:v>
                </c:pt>
                <c:pt idx="75">
                  <c:v>0.59986020531400963</c:v>
                </c:pt>
                <c:pt idx="76">
                  <c:v>0.5986308695652176</c:v>
                </c:pt>
                <c:pt idx="77">
                  <c:v>0.59728636473429886</c:v>
                </c:pt>
                <c:pt idx="78">
                  <c:v>0.59583010869565223</c:v>
                </c:pt>
                <c:pt idx="79">
                  <c:v>0.59427533816425115</c:v>
                </c:pt>
                <c:pt idx="80">
                  <c:v>0.59263804347826154</c:v>
                </c:pt>
                <c:pt idx="81">
                  <c:v>0.59092874396135253</c:v>
                </c:pt>
                <c:pt idx="82">
                  <c:v>0.58914770531400973</c:v>
                </c:pt>
                <c:pt idx="83">
                  <c:v>0.58728851449275354</c:v>
                </c:pt>
                <c:pt idx="84">
                  <c:v>0.58534500000000056</c:v>
                </c:pt>
                <c:pt idx="85">
                  <c:v>0.58330968599033817</c:v>
                </c:pt>
                <c:pt idx="86">
                  <c:v>0.58117824879227054</c:v>
                </c:pt>
                <c:pt idx="87">
                  <c:v>0.57894911835748886</c:v>
                </c:pt>
                <c:pt idx="88">
                  <c:v>0.576627838164252</c:v>
                </c:pt>
                <c:pt idx="89">
                  <c:v>0.57421501207729475</c:v>
                </c:pt>
                <c:pt idx="90">
                  <c:v>0.57170945652174021</c:v>
                </c:pt>
                <c:pt idx="91">
                  <c:v>0.56910361111111163</c:v>
                </c:pt>
                <c:pt idx="92">
                  <c:v>0.56638595410628034</c:v>
                </c:pt>
                <c:pt idx="93">
                  <c:v>0.56355074879226996</c:v>
                </c:pt>
                <c:pt idx="94">
                  <c:v>0.56058362318840582</c:v>
                </c:pt>
                <c:pt idx="95">
                  <c:v>0.55749285024154593</c:v>
                </c:pt>
                <c:pt idx="96">
                  <c:v>0.55426605072463697</c:v>
                </c:pt>
                <c:pt idx="97">
                  <c:v>0.5509147463768117</c:v>
                </c:pt>
                <c:pt idx="98">
                  <c:v>0.54743824879226999</c:v>
                </c:pt>
                <c:pt idx="99">
                  <c:v>0.54386881642512186</c:v>
                </c:pt>
                <c:pt idx="100">
                  <c:v>0.54023351449275359</c:v>
                </c:pt>
                <c:pt idx="101">
                  <c:v>0.53653450483091725</c:v>
                </c:pt>
                <c:pt idx="102">
                  <c:v>0.53278464975845408</c:v>
                </c:pt>
                <c:pt idx="103">
                  <c:v>0.52897420289855135</c:v>
                </c:pt>
                <c:pt idx="104">
                  <c:v>0.52512766908212549</c:v>
                </c:pt>
                <c:pt idx="105">
                  <c:v>0.52125617149758452</c:v>
                </c:pt>
                <c:pt idx="106">
                  <c:v>0.51739224637681169</c:v>
                </c:pt>
                <c:pt idx="107">
                  <c:v>0.5135548913043475</c:v>
                </c:pt>
                <c:pt idx="108">
                  <c:v>0.50975582125603869</c:v>
                </c:pt>
                <c:pt idx="109">
                  <c:v>0.50598541062802005</c:v>
                </c:pt>
                <c:pt idx="110">
                  <c:v>0.50225559178743895</c:v>
                </c:pt>
                <c:pt idx="111">
                  <c:v>0.49856694444444505</c:v>
                </c:pt>
                <c:pt idx="112">
                  <c:v>0.49495270531401042</c:v>
                </c:pt>
                <c:pt idx="113">
                  <c:v>0.49145923913043488</c:v>
                </c:pt>
                <c:pt idx="114">
                  <c:v>0.48814153381642522</c:v>
                </c:pt>
                <c:pt idx="115">
                  <c:v>0.48506256038647405</c:v>
                </c:pt>
                <c:pt idx="116">
                  <c:v>0.48226842995169111</c:v>
                </c:pt>
                <c:pt idx="117">
                  <c:v>0.47977269323671534</c:v>
                </c:pt>
                <c:pt idx="118">
                  <c:v>0.47755190821256038</c:v>
                </c:pt>
                <c:pt idx="119">
                  <c:v>0.47558301932367197</c:v>
                </c:pt>
                <c:pt idx="120">
                  <c:v>0.47390245169082162</c:v>
                </c:pt>
                <c:pt idx="121">
                  <c:v>0.47254696859903417</c:v>
                </c:pt>
                <c:pt idx="122">
                  <c:v>0.47146916666666688</c:v>
                </c:pt>
                <c:pt idx="123">
                  <c:v>0.47060001207729485</c:v>
                </c:pt>
                <c:pt idx="124">
                  <c:v>0.46985245169082157</c:v>
                </c:pt>
                <c:pt idx="125">
                  <c:v>0.46921699275362355</c:v>
                </c:pt>
                <c:pt idx="126">
                  <c:v>0.46869495169082132</c:v>
                </c:pt>
                <c:pt idx="127">
                  <c:v>0.4681581521739131</c:v>
                </c:pt>
                <c:pt idx="128">
                  <c:v>0.4674696859903385</c:v>
                </c:pt>
                <c:pt idx="129">
                  <c:v>0.46644723429951696</c:v>
                </c:pt>
                <c:pt idx="130">
                  <c:v>0.46482408212560444</c:v>
                </c:pt>
                <c:pt idx="131">
                  <c:v>0.46224479468599033</c:v>
                </c:pt>
                <c:pt idx="132">
                  <c:v>0.45830962560386512</c:v>
                </c:pt>
                <c:pt idx="133">
                  <c:v>0.45277253623188407</c:v>
                </c:pt>
                <c:pt idx="134">
                  <c:v>0.44536899758454201</c:v>
                </c:pt>
                <c:pt idx="135">
                  <c:v>0.43608550724637712</c:v>
                </c:pt>
                <c:pt idx="136">
                  <c:v>0.42495288647343027</c:v>
                </c:pt>
                <c:pt idx="137">
                  <c:v>0.41211410628019335</c:v>
                </c:pt>
                <c:pt idx="138">
                  <c:v>0.39787141304347889</c:v>
                </c:pt>
                <c:pt idx="139">
                  <c:v>0.38268080917874475</c:v>
                </c:pt>
                <c:pt idx="140">
                  <c:v>0.36700719806763282</c:v>
                </c:pt>
                <c:pt idx="141">
                  <c:v>0.35146721014492782</c:v>
                </c:pt>
                <c:pt idx="142">
                  <c:v>0.33609810386473488</c:v>
                </c:pt>
                <c:pt idx="143">
                  <c:v>0.32092275362318873</c:v>
                </c:pt>
                <c:pt idx="144">
                  <c:v>0.30645526570048365</c:v>
                </c:pt>
                <c:pt idx="145">
                  <c:v>0.29264364734299531</c:v>
                </c:pt>
                <c:pt idx="146">
                  <c:v>0.27954787439613527</c:v>
                </c:pt>
                <c:pt idx="147">
                  <c:v>0.26738467391304432</c:v>
                </c:pt>
                <c:pt idx="148">
                  <c:v>0.25673050724637675</c:v>
                </c:pt>
                <c:pt idx="149">
                  <c:v>0.24825407004830921</c:v>
                </c:pt>
                <c:pt idx="150">
                  <c:v>0.24186124396135283</c:v>
                </c:pt>
                <c:pt idx="151">
                  <c:v>0.23758565217391314</c:v>
                </c:pt>
                <c:pt idx="152">
                  <c:v>0.23447394927536261</c:v>
                </c:pt>
                <c:pt idx="153">
                  <c:v>0.23145683574879244</c:v>
                </c:pt>
                <c:pt idx="154">
                  <c:v>0.22799178743961379</c:v>
                </c:pt>
                <c:pt idx="155">
                  <c:v>0.22386781400966191</c:v>
                </c:pt>
                <c:pt idx="156">
                  <c:v>0.21938673913043519</c:v>
                </c:pt>
                <c:pt idx="157">
                  <c:v>0.2144696739130435</c:v>
                </c:pt>
                <c:pt idx="158">
                  <c:v>0.20965227053140131</c:v>
                </c:pt>
                <c:pt idx="159">
                  <c:v>0.20586153381642541</c:v>
                </c:pt>
                <c:pt idx="160">
                  <c:v>0.20418096618357492</c:v>
                </c:pt>
                <c:pt idx="161">
                  <c:v>0.20379218599033844</c:v>
                </c:pt>
                <c:pt idx="162">
                  <c:v>0.20522960144927549</c:v>
                </c:pt>
                <c:pt idx="163">
                  <c:v>0.21166606280193259</c:v>
                </c:pt>
                <c:pt idx="164">
                  <c:v>0.22149666666666695</c:v>
                </c:pt>
                <c:pt idx="165">
                  <c:v>0.23153248792270556</c:v>
                </c:pt>
                <c:pt idx="166">
                  <c:v>0.24135461352657006</c:v>
                </c:pt>
                <c:pt idx="167">
                  <c:v>0.24975824879227085</c:v>
                </c:pt>
                <c:pt idx="168">
                  <c:v>0.2556325362318842</c:v>
                </c:pt>
                <c:pt idx="169">
                  <c:v>0.25883630434782645</c:v>
                </c:pt>
                <c:pt idx="170">
                  <c:v>0.26037060386473476</c:v>
                </c:pt>
                <c:pt idx="171">
                  <c:v>0.26315635265700477</c:v>
                </c:pt>
                <c:pt idx="172">
                  <c:v>0.26913019323671494</c:v>
                </c:pt>
                <c:pt idx="173">
                  <c:v>0.27849783816425161</c:v>
                </c:pt>
                <c:pt idx="174">
                  <c:v>0.28517605072463781</c:v>
                </c:pt>
                <c:pt idx="175">
                  <c:v>0.29060731884057966</c:v>
                </c:pt>
                <c:pt idx="176">
                  <c:v>0.29353871980676338</c:v>
                </c:pt>
                <c:pt idx="177">
                  <c:v>0.29610983091787485</c:v>
                </c:pt>
                <c:pt idx="178">
                  <c:v>0.2999768115942037</c:v>
                </c:pt>
                <c:pt idx="179">
                  <c:v>0.30636888888888952</c:v>
                </c:pt>
                <c:pt idx="180">
                  <c:v>0.31537717391304426</c:v>
                </c:pt>
                <c:pt idx="181">
                  <c:v>0.32103607487922747</c:v>
                </c:pt>
                <c:pt idx="182">
                  <c:v>0.32701564009661871</c:v>
                </c:pt>
                <c:pt idx="183">
                  <c:v>0.33078801932367202</c:v>
                </c:pt>
                <c:pt idx="184">
                  <c:v>0.33265972222222251</c:v>
                </c:pt>
                <c:pt idx="185">
                  <c:v>0.3355999396135268</c:v>
                </c:pt>
                <c:pt idx="186">
                  <c:v>0.3386881521739134</c:v>
                </c:pt>
                <c:pt idx="187">
                  <c:v>0.34243925120772983</c:v>
                </c:pt>
                <c:pt idx="188">
                  <c:v>0.34608407004830966</c:v>
                </c:pt>
                <c:pt idx="189">
                  <c:v>0.35534041062801935</c:v>
                </c:pt>
                <c:pt idx="190">
                  <c:v>0.36101227053140122</c:v>
                </c:pt>
                <c:pt idx="191">
                  <c:v>0.36930164251207742</c:v>
                </c:pt>
                <c:pt idx="192">
                  <c:v>0.37956009661835782</c:v>
                </c:pt>
                <c:pt idx="193">
                  <c:v>0.39147781400966247</c:v>
                </c:pt>
                <c:pt idx="194">
                  <c:v>0.39920923913043521</c:v>
                </c:pt>
                <c:pt idx="195">
                  <c:v>0.41224929951690825</c:v>
                </c:pt>
                <c:pt idx="196">
                  <c:v>0.41683609903381685</c:v>
                </c:pt>
                <c:pt idx="197">
                  <c:v>0.43004177536231925</c:v>
                </c:pt>
                <c:pt idx="198">
                  <c:v>0.43810259661835776</c:v>
                </c:pt>
                <c:pt idx="199">
                  <c:v>0.43902223429951737</c:v>
                </c:pt>
                <c:pt idx="200">
                  <c:v>0.43947664251207758</c:v>
                </c:pt>
                <c:pt idx="201">
                  <c:v>0.43986712560386526</c:v>
                </c:pt>
                <c:pt idx="202">
                  <c:v>0.43998333333333356</c:v>
                </c:pt>
                <c:pt idx="203">
                  <c:v>0.44007954106280261</c:v>
                </c:pt>
                <c:pt idx="204">
                  <c:v>0.44017519323671533</c:v>
                </c:pt>
                <c:pt idx="205">
                  <c:v>0.44027031400966238</c:v>
                </c:pt>
                <c:pt idx="206">
                  <c:v>0.44036489130434886</c:v>
                </c:pt>
                <c:pt idx="207">
                  <c:v>0.44045893719806817</c:v>
                </c:pt>
                <c:pt idx="208">
                  <c:v>0.44055243961352658</c:v>
                </c:pt>
                <c:pt idx="209">
                  <c:v>0.44064539855072471</c:v>
                </c:pt>
                <c:pt idx="210">
                  <c:v>0.44073782608695655</c:v>
                </c:pt>
                <c:pt idx="211">
                  <c:v>0.44082971014492811</c:v>
                </c:pt>
                <c:pt idx="212">
                  <c:v>0.440921050724638</c:v>
                </c:pt>
                <c:pt idx="213">
                  <c:v>0.44101185990338182</c:v>
                </c:pt>
                <c:pt idx="214">
                  <c:v>0.44110212560386514</c:v>
                </c:pt>
                <c:pt idx="215">
                  <c:v>0.44119185990338172</c:v>
                </c:pt>
                <c:pt idx="216">
                  <c:v>0.4412810507246378</c:v>
                </c:pt>
                <c:pt idx="217">
                  <c:v>0.44136969806763343</c:v>
                </c:pt>
                <c:pt idx="218">
                  <c:v>0.44145781400966244</c:v>
                </c:pt>
                <c:pt idx="219">
                  <c:v>0.44154539855072472</c:v>
                </c:pt>
                <c:pt idx="220">
                  <c:v>0.44163243961352661</c:v>
                </c:pt>
                <c:pt idx="221">
                  <c:v>0.44171893719806826</c:v>
                </c:pt>
                <c:pt idx="222">
                  <c:v>0.44180490338164352</c:v>
                </c:pt>
                <c:pt idx="223">
                  <c:v>0.44189032608695683</c:v>
                </c:pt>
                <c:pt idx="224">
                  <c:v>0.44197521739130474</c:v>
                </c:pt>
                <c:pt idx="225">
                  <c:v>0.44205956521739193</c:v>
                </c:pt>
                <c:pt idx="226">
                  <c:v>0.44214338164251232</c:v>
                </c:pt>
                <c:pt idx="227">
                  <c:v>0.44222666666666727</c:v>
                </c:pt>
                <c:pt idx="228">
                  <c:v>0.44230939613526615</c:v>
                </c:pt>
                <c:pt idx="229">
                  <c:v>0.44239160628019336</c:v>
                </c:pt>
                <c:pt idx="230">
                  <c:v>0.44247327294686051</c:v>
                </c:pt>
                <c:pt idx="231">
                  <c:v>0.44255439613526615</c:v>
                </c:pt>
                <c:pt idx="232">
                  <c:v>0.44263498792270595</c:v>
                </c:pt>
                <c:pt idx="233">
                  <c:v>0.44271503623188402</c:v>
                </c:pt>
                <c:pt idx="234">
                  <c:v>0.4427945531400968</c:v>
                </c:pt>
                <c:pt idx="235">
                  <c:v>0.44287352657004864</c:v>
                </c:pt>
                <c:pt idx="236">
                  <c:v>0.44295196859903413</c:v>
                </c:pt>
                <c:pt idx="237">
                  <c:v>0.44302986714975928</c:v>
                </c:pt>
                <c:pt idx="238">
                  <c:v>0.44310723429951698</c:v>
                </c:pt>
                <c:pt idx="239">
                  <c:v>0.4431840579710149</c:v>
                </c:pt>
                <c:pt idx="240">
                  <c:v>0.44326033816425153</c:v>
                </c:pt>
                <c:pt idx="241">
                  <c:v>0.44333608695652182</c:v>
                </c:pt>
                <c:pt idx="242">
                  <c:v>0.44341129227053161</c:v>
                </c:pt>
                <c:pt idx="243">
                  <c:v>0.4434859661835755</c:v>
                </c:pt>
                <c:pt idx="244">
                  <c:v>0.44356009661835777</c:v>
                </c:pt>
                <c:pt idx="245">
                  <c:v>0.44363369565217392</c:v>
                </c:pt>
                <c:pt idx="246">
                  <c:v>0.44370673913043518</c:v>
                </c:pt>
                <c:pt idx="247">
                  <c:v>0.44377926328502465</c:v>
                </c:pt>
                <c:pt idx="248">
                  <c:v>0.44385123188405862</c:v>
                </c:pt>
                <c:pt idx="249">
                  <c:v>0.4439226690821263</c:v>
                </c:pt>
                <c:pt idx="250">
                  <c:v>0.44399356280193236</c:v>
                </c:pt>
                <c:pt idx="251">
                  <c:v>0.44406391304347875</c:v>
                </c:pt>
                <c:pt idx="252">
                  <c:v>0.44413373188405836</c:v>
                </c:pt>
                <c:pt idx="253">
                  <c:v>0.44420299516908296</c:v>
                </c:pt>
                <c:pt idx="254">
                  <c:v>0.44427172705314039</c:v>
                </c:pt>
                <c:pt idx="255">
                  <c:v>0.44433991545893731</c:v>
                </c:pt>
                <c:pt idx="256">
                  <c:v>0.444407560386474</c:v>
                </c:pt>
                <c:pt idx="257">
                  <c:v>0.44447466183574968</c:v>
                </c:pt>
                <c:pt idx="258">
                  <c:v>0.44454123188405847</c:v>
                </c:pt>
                <c:pt idx="259">
                  <c:v>0.44460724637681182</c:v>
                </c:pt>
                <c:pt idx="260">
                  <c:v>0.44467271739130476</c:v>
                </c:pt>
                <c:pt idx="261">
                  <c:v>0.44473764492753626</c:v>
                </c:pt>
                <c:pt idx="262">
                  <c:v>0.44480202898550758</c:v>
                </c:pt>
                <c:pt idx="263">
                  <c:v>0.44486586956521806</c:v>
                </c:pt>
                <c:pt idx="264">
                  <c:v>0.44492916666666715</c:v>
                </c:pt>
                <c:pt idx="265">
                  <c:v>0.44499192028985579</c:v>
                </c:pt>
                <c:pt idx="266">
                  <c:v>0.44505411835748837</c:v>
                </c:pt>
                <c:pt idx="267">
                  <c:v>0.44511577294686056</c:v>
                </c:pt>
                <c:pt idx="268">
                  <c:v>0.44517688405797168</c:v>
                </c:pt>
                <c:pt idx="269">
                  <c:v>0.44523743961352669</c:v>
                </c:pt>
                <c:pt idx="270">
                  <c:v>0.44529745169082136</c:v>
                </c:pt>
                <c:pt idx="271">
                  <c:v>0.44535692028985602</c:v>
                </c:pt>
                <c:pt idx="272">
                  <c:v>0.44541583333333362</c:v>
                </c:pt>
                <c:pt idx="273">
                  <c:v>0.44547419082125661</c:v>
                </c:pt>
                <c:pt idx="274">
                  <c:v>0.44553200483091798</c:v>
                </c:pt>
                <c:pt idx="275">
                  <c:v>0.44558926328502479</c:v>
                </c:pt>
                <c:pt idx="276">
                  <c:v>0.44564597826087005</c:v>
                </c:pt>
                <c:pt idx="277">
                  <c:v>0.44570212560386507</c:v>
                </c:pt>
                <c:pt idx="278">
                  <c:v>0.44575772946859904</c:v>
                </c:pt>
                <c:pt idx="279">
                  <c:v>0.44581277777777867</c:v>
                </c:pt>
                <c:pt idx="280">
                  <c:v>0.4458672584541063</c:v>
                </c:pt>
                <c:pt idx="281">
                  <c:v>0.44592119565217436</c:v>
                </c:pt>
                <c:pt idx="282">
                  <c:v>0.44597457729468704</c:v>
                </c:pt>
                <c:pt idx="283">
                  <c:v>0.4460273913043486</c:v>
                </c:pt>
                <c:pt idx="284">
                  <c:v>0.44607964975845465</c:v>
                </c:pt>
                <c:pt idx="285">
                  <c:v>0.44613135265700476</c:v>
                </c:pt>
                <c:pt idx="286">
                  <c:v>0.44618250000000054</c:v>
                </c:pt>
                <c:pt idx="287">
                  <c:v>0.44623307971014531</c:v>
                </c:pt>
                <c:pt idx="288">
                  <c:v>0.44628309178744002</c:v>
                </c:pt>
                <c:pt idx="289">
                  <c:v>0.44633254830917912</c:v>
                </c:pt>
                <c:pt idx="290">
                  <c:v>0.44638143719806822</c:v>
                </c:pt>
                <c:pt idx="291">
                  <c:v>0.44642977053140154</c:v>
                </c:pt>
                <c:pt idx="292">
                  <c:v>0.44647752415458974</c:v>
                </c:pt>
                <c:pt idx="293">
                  <c:v>0.44652472222222273</c:v>
                </c:pt>
                <c:pt idx="294">
                  <c:v>0.44657134057971032</c:v>
                </c:pt>
                <c:pt idx="295">
                  <c:v>0.44661740338164319</c:v>
                </c:pt>
                <c:pt idx="296">
                  <c:v>0.44666288647343028</c:v>
                </c:pt>
                <c:pt idx="297">
                  <c:v>0.44670780193236764</c:v>
                </c:pt>
                <c:pt idx="298">
                  <c:v>0.4467521376811594</c:v>
                </c:pt>
                <c:pt idx="299">
                  <c:v>0.44679590579710177</c:v>
                </c:pt>
                <c:pt idx="300">
                  <c:v>0.44683909420289897</c:v>
                </c:pt>
                <c:pt idx="301">
                  <c:v>0.44688171497584622</c:v>
                </c:pt>
                <c:pt idx="302">
                  <c:v>0.44692374396135315</c:v>
                </c:pt>
                <c:pt idx="303">
                  <c:v>0.44696520531401046</c:v>
                </c:pt>
                <c:pt idx="304">
                  <c:v>0.44700608695652216</c:v>
                </c:pt>
                <c:pt idx="305">
                  <c:v>0.44704638888888937</c:v>
                </c:pt>
                <c:pt idx="306">
                  <c:v>0.44708609903381707</c:v>
                </c:pt>
                <c:pt idx="307">
                  <c:v>0.44712522946859912</c:v>
                </c:pt>
                <c:pt idx="308">
                  <c:v>0.44716378019323688</c:v>
                </c:pt>
                <c:pt idx="309">
                  <c:v>0.44720173913043498</c:v>
                </c:pt>
                <c:pt idx="310">
                  <c:v>0.44723910628019325</c:v>
                </c:pt>
                <c:pt idx="311">
                  <c:v>0.44727588164251247</c:v>
                </c:pt>
                <c:pt idx="312">
                  <c:v>0.44731207729468703</c:v>
                </c:pt>
                <c:pt idx="313">
                  <c:v>0.44734766908212603</c:v>
                </c:pt>
                <c:pt idx="314">
                  <c:v>0.44738266908212643</c:v>
                </c:pt>
                <c:pt idx="315">
                  <c:v>0.44741707729468683</c:v>
                </c:pt>
                <c:pt idx="316">
                  <c:v>0.44745088164251273</c:v>
                </c:pt>
                <c:pt idx="317">
                  <c:v>0.44748409420289936</c:v>
                </c:pt>
                <c:pt idx="318">
                  <c:v>0.44751670289855128</c:v>
                </c:pt>
                <c:pt idx="319">
                  <c:v>0.44754870772946936</c:v>
                </c:pt>
                <c:pt idx="320">
                  <c:v>0.4475800966183579</c:v>
                </c:pt>
                <c:pt idx="321">
                  <c:v>0.44761089371980772</c:v>
                </c:pt>
                <c:pt idx="322">
                  <c:v>0.44764107487922739</c:v>
                </c:pt>
                <c:pt idx="323">
                  <c:v>0.44767065217391327</c:v>
                </c:pt>
                <c:pt idx="324">
                  <c:v>0.44769961352657006</c:v>
                </c:pt>
                <c:pt idx="325">
                  <c:v>0.44772797101449341</c:v>
                </c:pt>
                <c:pt idx="326">
                  <c:v>0.44775570048309177</c:v>
                </c:pt>
                <c:pt idx="327">
                  <c:v>0.44778281400966252</c:v>
                </c:pt>
                <c:pt idx="328">
                  <c:v>0.44780931159420351</c:v>
                </c:pt>
                <c:pt idx="329">
                  <c:v>0.44783518115942089</c:v>
                </c:pt>
                <c:pt idx="330">
                  <c:v>0.4478604347826094</c:v>
                </c:pt>
                <c:pt idx="331">
                  <c:v>0.44788506038647408</c:v>
                </c:pt>
                <c:pt idx="332">
                  <c:v>0.44790905797101482</c:v>
                </c:pt>
                <c:pt idx="333">
                  <c:v>0.44793242753623186</c:v>
                </c:pt>
                <c:pt idx="334">
                  <c:v>0.44795515700483141</c:v>
                </c:pt>
                <c:pt idx="335">
                  <c:v>0.4479772584541063</c:v>
                </c:pt>
                <c:pt idx="336">
                  <c:v>0.44799871980676365</c:v>
                </c:pt>
                <c:pt idx="337">
                  <c:v>0.44801954106280251</c:v>
                </c:pt>
                <c:pt idx="338">
                  <c:v>0.44803972222222238</c:v>
                </c:pt>
                <c:pt idx="339">
                  <c:v>0.44805926328502466</c:v>
                </c:pt>
                <c:pt idx="340">
                  <c:v>0.44807815217391328</c:v>
                </c:pt>
                <c:pt idx="341">
                  <c:v>0.44809638888888936</c:v>
                </c:pt>
                <c:pt idx="342">
                  <c:v>0.44811398550724707</c:v>
                </c:pt>
                <c:pt idx="343">
                  <c:v>0.44813091787439652</c:v>
                </c:pt>
                <c:pt idx="344">
                  <c:v>0.44814719806763292</c:v>
                </c:pt>
                <c:pt idx="345">
                  <c:v>0.4481628260869569</c:v>
                </c:pt>
                <c:pt idx="346">
                  <c:v>0.44817778985507323</c:v>
                </c:pt>
                <c:pt idx="347">
                  <c:v>0.44819207729468663</c:v>
                </c:pt>
                <c:pt idx="348">
                  <c:v>0.44820571256038655</c:v>
                </c:pt>
                <c:pt idx="349">
                  <c:v>0.44821867149758515</c:v>
                </c:pt>
                <c:pt idx="350">
                  <c:v>0.44823100241545877</c:v>
                </c:pt>
                <c:pt idx="351">
                  <c:v>0.44824281400966243</c:v>
                </c:pt>
                <c:pt idx="352">
                  <c:v>0.44825417874396173</c:v>
                </c:pt>
                <c:pt idx="353">
                  <c:v>0.44825417874396173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V=log(u), e=0.25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10</c:v>
                </c:pt>
                <c:pt idx="1">
                  <c:v>10.092325000000001</c:v>
                </c:pt>
                <c:pt idx="2">
                  <c:v>10.241421999999998</c:v>
                </c:pt>
                <c:pt idx="3">
                  <c:v>10.436717</c:v>
                </c:pt>
                <c:pt idx="4">
                  <c:v>10.673213000000001</c:v>
                </c:pt>
                <c:pt idx="5">
                  <c:v>10.947541000000001</c:v>
                </c:pt>
                <c:pt idx="6">
                  <c:v>11.257472</c:v>
                </c:pt>
                <c:pt idx="7">
                  <c:v>11.601591000000001</c:v>
                </c:pt>
                <c:pt idx="8">
                  <c:v>11.979101</c:v>
                </c:pt>
                <c:pt idx="9">
                  <c:v>12.389666000000009</c:v>
                </c:pt>
                <c:pt idx="10">
                  <c:v>12.833324999999999</c:v>
                </c:pt>
                <c:pt idx="11">
                  <c:v>13.310420000000002</c:v>
                </c:pt>
                <c:pt idx="12">
                  <c:v>13.821548</c:v>
                </c:pt>
                <c:pt idx="13">
                  <c:v>14.367525000000002</c:v>
                </c:pt>
                <c:pt idx="14">
                  <c:v>14.949359999999999</c:v>
                </c:pt>
                <c:pt idx="15">
                  <c:v>15.568240999999999</c:v>
                </c:pt>
                <c:pt idx="16">
                  <c:v>16.225521999999977</c:v>
                </c:pt>
                <c:pt idx="17">
                  <c:v>16.922708999999976</c:v>
                </c:pt>
                <c:pt idx="18">
                  <c:v>17.661459000000001</c:v>
                </c:pt>
                <c:pt idx="19">
                  <c:v>18.443575999999986</c:v>
                </c:pt>
                <c:pt idx="20">
                  <c:v>19.271011999999999</c:v>
                </c:pt>
                <c:pt idx="21">
                  <c:v>20.145886999999988</c:v>
                </c:pt>
                <c:pt idx="22">
                  <c:v>21.070443999999974</c:v>
                </c:pt>
                <c:pt idx="23">
                  <c:v>22.047070999999999</c:v>
                </c:pt>
                <c:pt idx="24">
                  <c:v>23.078322999999976</c:v>
                </c:pt>
                <c:pt idx="25">
                  <c:v>24.166922</c:v>
                </c:pt>
                <c:pt idx="26">
                  <c:v>25.315756</c:v>
                </c:pt>
                <c:pt idx="27">
                  <c:v>26.527887000000018</c:v>
                </c:pt>
                <c:pt idx="28">
                  <c:v>27.806556</c:v>
                </c:pt>
                <c:pt idx="29">
                  <c:v>29.155207000000001</c:v>
                </c:pt>
                <c:pt idx="30">
                  <c:v>30.577469000000001</c:v>
                </c:pt>
                <c:pt idx="31">
                  <c:v>32.077179000000001</c:v>
                </c:pt>
                <c:pt idx="32">
                  <c:v>33.658394000000001</c:v>
                </c:pt>
                <c:pt idx="33">
                  <c:v>35.325404000000006</c:v>
                </c:pt>
                <c:pt idx="34">
                  <c:v>37.082742000000003</c:v>
                </c:pt>
                <c:pt idx="35">
                  <c:v>38.935348000000012</c:v>
                </c:pt>
                <c:pt idx="36">
                  <c:v>40.888239999999996</c:v>
                </c:pt>
                <c:pt idx="37">
                  <c:v>42.946693999999994</c:v>
                </c:pt>
                <c:pt idx="38">
                  <c:v>45.116367000000004</c:v>
                </c:pt>
                <c:pt idx="39">
                  <c:v>47.403185000000001</c:v>
                </c:pt>
                <c:pt idx="40">
                  <c:v>49.813441999999995</c:v>
                </c:pt>
                <c:pt idx="41">
                  <c:v>52.353789999999996</c:v>
                </c:pt>
                <c:pt idx="42">
                  <c:v>55.031223999999995</c:v>
                </c:pt>
                <c:pt idx="43">
                  <c:v>57.853144999999998</c:v>
                </c:pt>
                <c:pt idx="44">
                  <c:v>60.827403000000004</c:v>
                </c:pt>
                <c:pt idx="45">
                  <c:v>63.962389000000002</c:v>
                </c:pt>
                <c:pt idx="46">
                  <c:v>67.266704000000004</c:v>
                </c:pt>
                <c:pt idx="47">
                  <c:v>70.749671000000006</c:v>
                </c:pt>
                <c:pt idx="48">
                  <c:v>74.421111999999994</c:v>
                </c:pt>
                <c:pt idx="49">
                  <c:v>78.291294000000107</c:v>
                </c:pt>
                <c:pt idx="50">
                  <c:v>82.371083999999982</c:v>
                </c:pt>
                <c:pt idx="51">
                  <c:v>86.671894999999978</c:v>
                </c:pt>
                <c:pt idx="52">
                  <c:v>91.206012999999999</c:v>
                </c:pt>
                <c:pt idx="53">
                  <c:v>95.986273999999995</c:v>
                </c:pt>
                <c:pt idx="54">
                  <c:v>101.0262</c:v>
                </c:pt>
                <c:pt idx="55">
                  <c:v>106.34383</c:v>
                </c:pt>
                <c:pt idx="56">
                  <c:v>111.95276999999999</c:v>
                </c:pt>
                <c:pt idx="57">
                  <c:v>117.86723000000002</c:v>
                </c:pt>
                <c:pt idx="58">
                  <c:v>124.10454</c:v>
                </c:pt>
                <c:pt idx="59">
                  <c:v>130.68364999999997</c:v>
                </c:pt>
                <c:pt idx="60">
                  <c:v>137.62459999999999</c:v>
                </c:pt>
                <c:pt idx="61">
                  <c:v>144.94660999999999</c:v>
                </c:pt>
                <c:pt idx="62">
                  <c:v>152.67185999999998</c:v>
                </c:pt>
                <c:pt idx="63">
                  <c:v>160.82269000000014</c:v>
                </c:pt>
                <c:pt idx="64">
                  <c:v>169.42483000000001</c:v>
                </c:pt>
                <c:pt idx="65">
                  <c:v>178.50608</c:v>
                </c:pt>
                <c:pt idx="66">
                  <c:v>188.08925000000002</c:v>
                </c:pt>
                <c:pt idx="67">
                  <c:v>198.20135000000002</c:v>
                </c:pt>
                <c:pt idx="68">
                  <c:v>208.87114000000014</c:v>
                </c:pt>
                <c:pt idx="69">
                  <c:v>220.13126</c:v>
                </c:pt>
                <c:pt idx="70">
                  <c:v>232.01542000000001</c:v>
                </c:pt>
                <c:pt idx="71">
                  <c:v>244.56124000000014</c:v>
                </c:pt>
                <c:pt idx="72">
                  <c:v>257.80250000000001</c:v>
                </c:pt>
                <c:pt idx="73">
                  <c:v>271.77936</c:v>
                </c:pt>
                <c:pt idx="74">
                  <c:v>286.53614999999945</c:v>
                </c:pt>
                <c:pt idx="75">
                  <c:v>302.12034</c:v>
                </c:pt>
                <c:pt idx="76">
                  <c:v>318.57794999999999</c:v>
                </c:pt>
                <c:pt idx="77">
                  <c:v>336.00382999999999</c:v>
                </c:pt>
                <c:pt idx="78">
                  <c:v>354.45032999999967</c:v>
                </c:pt>
                <c:pt idx="79">
                  <c:v>373.94362000000001</c:v>
                </c:pt>
                <c:pt idx="80">
                  <c:v>394.53090999999966</c:v>
                </c:pt>
                <c:pt idx="81">
                  <c:v>416.27886000000001</c:v>
                </c:pt>
                <c:pt idx="82">
                  <c:v>439.25938000000002</c:v>
                </c:pt>
                <c:pt idx="83">
                  <c:v>463.55286999999998</c:v>
                </c:pt>
                <c:pt idx="84">
                  <c:v>489.2331999999995</c:v>
                </c:pt>
                <c:pt idx="85">
                  <c:v>516.38905999999997</c:v>
                </c:pt>
                <c:pt idx="86">
                  <c:v>545.10101999999949</c:v>
                </c:pt>
                <c:pt idx="87">
                  <c:v>575.48918000000003</c:v>
                </c:pt>
                <c:pt idx="88">
                  <c:v>607.62460999999996</c:v>
                </c:pt>
                <c:pt idx="89">
                  <c:v>641.61061999999947</c:v>
                </c:pt>
                <c:pt idx="90">
                  <c:v>677.54038000000003</c:v>
                </c:pt>
                <c:pt idx="91">
                  <c:v>715.55665999999917</c:v>
                </c:pt>
                <c:pt idx="92">
                  <c:v>755.79983000000084</c:v>
                </c:pt>
                <c:pt idx="93">
                  <c:v>798.39054999999996</c:v>
                </c:pt>
                <c:pt idx="94">
                  <c:v>843.52122999999915</c:v>
                </c:pt>
                <c:pt idx="95">
                  <c:v>891.24567999999999</c:v>
                </c:pt>
                <c:pt idx="96">
                  <c:v>941.90011999999945</c:v>
                </c:pt>
                <c:pt idx="97">
                  <c:v>995.42393000000004</c:v>
                </c:pt>
                <c:pt idx="98">
                  <c:v>1052.1908999999998</c:v>
                </c:pt>
                <c:pt idx="99">
                  <c:v>1112.3308</c:v>
                </c:pt>
                <c:pt idx="100">
                  <c:v>1175.9147</c:v>
                </c:pt>
                <c:pt idx="101">
                  <c:v>1243.0710999999999</c:v>
                </c:pt>
                <c:pt idx="102">
                  <c:v>1314.0360000000001</c:v>
                </c:pt>
                <c:pt idx="103">
                  <c:v>1389.3827999999999</c:v>
                </c:pt>
                <c:pt idx="104">
                  <c:v>1468.8530999999998</c:v>
                </c:pt>
                <c:pt idx="105">
                  <c:v>1552.8983999999998</c:v>
                </c:pt>
                <c:pt idx="106">
                  <c:v>1641.7705000000001</c:v>
                </c:pt>
                <c:pt idx="107">
                  <c:v>1735.5096000000001</c:v>
                </c:pt>
                <c:pt idx="108">
                  <c:v>1834.375</c:v>
                </c:pt>
                <c:pt idx="109">
                  <c:v>1938.9730999999999</c:v>
                </c:pt>
                <c:pt idx="110">
                  <c:v>2049.1774</c:v>
                </c:pt>
                <c:pt idx="111">
                  <c:v>2165.7263999999977</c:v>
                </c:pt>
                <c:pt idx="112">
                  <c:v>2288.6688999999969</c:v>
                </c:pt>
                <c:pt idx="113">
                  <c:v>2418.1327999999999</c:v>
                </c:pt>
                <c:pt idx="114">
                  <c:v>2554.5971000000022</c:v>
                </c:pt>
                <c:pt idx="115">
                  <c:v>2697.9598999999998</c:v>
                </c:pt>
                <c:pt idx="116">
                  <c:v>2848.4407999999999</c:v>
                </c:pt>
                <c:pt idx="117">
                  <c:v>3006.4497999999999</c:v>
                </c:pt>
                <c:pt idx="118">
                  <c:v>3171.8543000000022</c:v>
                </c:pt>
                <c:pt idx="119">
                  <c:v>3345.7930000000001</c:v>
                </c:pt>
                <c:pt idx="120">
                  <c:v>3529.0744</c:v>
                </c:pt>
                <c:pt idx="121">
                  <c:v>3720.8647000000001</c:v>
                </c:pt>
                <c:pt idx="122">
                  <c:v>3921.32</c:v>
                </c:pt>
                <c:pt idx="123">
                  <c:v>4130.8554000000004</c:v>
                </c:pt>
                <c:pt idx="124">
                  <c:v>4352.4387999999954</c:v>
                </c:pt>
                <c:pt idx="125">
                  <c:v>4586.0932000000003</c:v>
                </c:pt>
                <c:pt idx="126">
                  <c:v>4832.3267000000014</c:v>
                </c:pt>
                <c:pt idx="127">
                  <c:v>5089.2428</c:v>
                </c:pt>
                <c:pt idx="128">
                  <c:v>5358.0720000000001</c:v>
                </c:pt>
                <c:pt idx="129">
                  <c:v>5648.4042999999992</c:v>
                </c:pt>
                <c:pt idx="130">
                  <c:v>5954.8917000000001</c:v>
                </c:pt>
                <c:pt idx="131">
                  <c:v>6281.7408999999998</c:v>
                </c:pt>
                <c:pt idx="132">
                  <c:v>6636.0133999999998</c:v>
                </c:pt>
                <c:pt idx="133">
                  <c:v>7022.0793999999996</c:v>
                </c:pt>
                <c:pt idx="134">
                  <c:v>7446.7164000000002</c:v>
                </c:pt>
                <c:pt idx="135">
                  <c:v>7908.6272000000044</c:v>
                </c:pt>
                <c:pt idx="136">
                  <c:v>8410.5352000000003</c:v>
                </c:pt>
                <c:pt idx="137">
                  <c:v>8957.3378999999895</c:v>
                </c:pt>
                <c:pt idx="138">
                  <c:v>9548.5794999999907</c:v>
                </c:pt>
                <c:pt idx="139">
                  <c:v>10184.922</c:v>
                </c:pt>
                <c:pt idx="140">
                  <c:v>10866.26499999999</c:v>
                </c:pt>
                <c:pt idx="141">
                  <c:v>11578.3</c:v>
                </c:pt>
                <c:pt idx="142">
                  <c:v>12331.174000000006</c:v>
                </c:pt>
                <c:pt idx="143">
                  <c:v>13139.045</c:v>
                </c:pt>
                <c:pt idx="144">
                  <c:v>13982.162</c:v>
                </c:pt>
                <c:pt idx="145">
                  <c:v>14862.751</c:v>
                </c:pt>
                <c:pt idx="146">
                  <c:v>15791.24599999999</c:v>
                </c:pt>
                <c:pt idx="147">
                  <c:v>16776.919000000002</c:v>
                </c:pt>
                <c:pt idx="148">
                  <c:v>17801.269</c:v>
                </c:pt>
                <c:pt idx="149">
                  <c:v>18843.478999999999</c:v>
                </c:pt>
                <c:pt idx="150">
                  <c:v>19930.432000000001</c:v>
                </c:pt>
                <c:pt idx="151">
                  <c:v>21023.940999999999</c:v>
                </c:pt>
                <c:pt idx="152">
                  <c:v>22179.75</c:v>
                </c:pt>
                <c:pt idx="153">
                  <c:v>23368.49</c:v>
                </c:pt>
                <c:pt idx="154">
                  <c:v>24629.924999999999</c:v>
                </c:pt>
                <c:pt idx="155">
                  <c:v>26067.275000000001</c:v>
                </c:pt>
                <c:pt idx="156">
                  <c:v>27520.037</c:v>
                </c:pt>
                <c:pt idx="157">
                  <c:v>29050.371999999996</c:v>
                </c:pt>
                <c:pt idx="158">
                  <c:v>30690.647000000001</c:v>
                </c:pt>
                <c:pt idx="159">
                  <c:v>32437.308999999997</c:v>
                </c:pt>
                <c:pt idx="160">
                  <c:v>34219.420999999995</c:v>
                </c:pt>
                <c:pt idx="161">
                  <c:v>35997.832000000002</c:v>
                </c:pt>
                <c:pt idx="162">
                  <c:v>37752.979000000007</c:v>
                </c:pt>
                <c:pt idx="163">
                  <c:v>39835.452000000012</c:v>
                </c:pt>
                <c:pt idx="164">
                  <c:v>41787.676999999996</c:v>
                </c:pt>
                <c:pt idx="165">
                  <c:v>43338.789999999994</c:v>
                </c:pt>
                <c:pt idx="166">
                  <c:v>45170.057000000001</c:v>
                </c:pt>
                <c:pt idx="167">
                  <c:v>47232.693999999996</c:v>
                </c:pt>
                <c:pt idx="168">
                  <c:v>49727.44</c:v>
                </c:pt>
                <c:pt idx="169">
                  <c:v>52559.777999999998</c:v>
                </c:pt>
                <c:pt idx="170">
                  <c:v>55154.256000000001</c:v>
                </c:pt>
                <c:pt idx="171">
                  <c:v>58008.692999999999</c:v>
                </c:pt>
                <c:pt idx="172">
                  <c:v>60664.802000000003</c:v>
                </c:pt>
                <c:pt idx="173">
                  <c:v>63824.603999999999</c:v>
                </c:pt>
                <c:pt idx="174">
                  <c:v>66331.645000000004</c:v>
                </c:pt>
                <c:pt idx="175">
                  <c:v>69410.439999999988</c:v>
                </c:pt>
                <c:pt idx="176">
                  <c:v>72860.577000000005</c:v>
                </c:pt>
                <c:pt idx="177">
                  <c:v>77663.422999999922</c:v>
                </c:pt>
                <c:pt idx="178">
                  <c:v>81627.548999999999</c:v>
                </c:pt>
                <c:pt idx="179">
                  <c:v>84772.032999999938</c:v>
                </c:pt>
                <c:pt idx="180">
                  <c:v>88815.410999999978</c:v>
                </c:pt>
                <c:pt idx="181">
                  <c:v>92455.76</c:v>
                </c:pt>
                <c:pt idx="182">
                  <c:v>97330.304999999993</c:v>
                </c:pt>
                <c:pt idx="183">
                  <c:v>103033.68000000002</c:v>
                </c:pt>
                <c:pt idx="184">
                  <c:v>107575.03</c:v>
                </c:pt>
                <c:pt idx="185">
                  <c:v>113746.69</c:v>
                </c:pt>
                <c:pt idx="186">
                  <c:v>118261.18000000002</c:v>
                </c:pt>
                <c:pt idx="187">
                  <c:v>124772.64</c:v>
                </c:pt>
                <c:pt idx="188">
                  <c:v>130673.52</c:v>
                </c:pt>
                <c:pt idx="189">
                  <c:v>138685</c:v>
                </c:pt>
                <c:pt idx="190">
                  <c:v>143218.93</c:v>
                </c:pt>
                <c:pt idx="191">
                  <c:v>149754.47</c:v>
                </c:pt>
                <c:pt idx="192">
                  <c:v>157017.29999999999</c:v>
                </c:pt>
                <c:pt idx="193">
                  <c:v>165631.5</c:v>
                </c:pt>
                <c:pt idx="194">
                  <c:v>171699.34999999998</c:v>
                </c:pt>
                <c:pt idx="195">
                  <c:v>180497.74000000011</c:v>
                </c:pt>
                <c:pt idx="196">
                  <c:v>183571.44</c:v>
                </c:pt>
                <c:pt idx="197">
                  <c:v>194858.23</c:v>
                </c:pt>
                <c:pt idx="198">
                  <c:v>203441.9</c:v>
                </c:pt>
                <c:pt idx="199">
                  <c:v>205296</c:v>
                </c:pt>
                <c:pt idx="200">
                  <c:v>206481.49</c:v>
                </c:pt>
                <c:pt idx="201">
                  <c:v>207673.93</c:v>
                </c:pt>
                <c:pt idx="202">
                  <c:v>208873.34</c:v>
                </c:pt>
                <c:pt idx="203">
                  <c:v>210079.79</c:v>
                </c:pt>
                <c:pt idx="204">
                  <c:v>211293.3</c:v>
                </c:pt>
                <c:pt idx="205">
                  <c:v>212513.91999999998</c:v>
                </c:pt>
                <c:pt idx="206">
                  <c:v>213741.69</c:v>
                </c:pt>
                <c:pt idx="207">
                  <c:v>214976.66</c:v>
                </c:pt>
                <c:pt idx="208">
                  <c:v>216218.86</c:v>
                </c:pt>
                <c:pt idx="209">
                  <c:v>217468.34</c:v>
                </c:pt>
                <c:pt idx="210">
                  <c:v>218725.14</c:v>
                </c:pt>
                <c:pt idx="211">
                  <c:v>219989.31999999998</c:v>
                </c:pt>
                <c:pt idx="212">
                  <c:v>221260.9</c:v>
                </c:pt>
                <c:pt idx="213">
                  <c:v>222539.93</c:v>
                </c:pt>
                <c:pt idx="214">
                  <c:v>223826.47</c:v>
                </c:pt>
                <c:pt idx="215">
                  <c:v>225120.54</c:v>
                </c:pt>
                <c:pt idx="216">
                  <c:v>226422.21000000011</c:v>
                </c:pt>
                <c:pt idx="217">
                  <c:v>227731.51</c:v>
                </c:pt>
                <c:pt idx="218">
                  <c:v>229048.47999999998</c:v>
                </c:pt>
                <c:pt idx="219">
                  <c:v>230373.18</c:v>
                </c:pt>
                <c:pt idx="220">
                  <c:v>231705.66</c:v>
                </c:pt>
                <c:pt idx="221">
                  <c:v>233045.94</c:v>
                </c:pt>
                <c:pt idx="222">
                  <c:v>234394.09</c:v>
                </c:pt>
                <c:pt idx="223">
                  <c:v>235750.15</c:v>
                </c:pt>
                <c:pt idx="224">
                  <c:v>237114.17</c:v>
                </c:pt>
                <c:pt idx="225">
                  <c:v>238486.19</c:v>
                </c:pt>
                <c:pt idx="226">
                  <c:v>239866.26</c:v>
                </c:pt>
                <c:pt idx="227">
                  <c:v>241254.43</c:v>
                </c:pt>
                <c:pt idx="228">
                  <c:v>242650.75</c:v>
                </c:pt>
                <c:pt idx="229">
                  <c:v>244055.27000000011</c:v>
                </c:pt>
                <c:pt idx="230">
                  <c:v>245468.03</c:v>
                </c:pt>
                <c:pt idx="231">
                  <c:v>246889.09</c:v>
                </c:pt>
                <c:pt idx="232">
                  <c:v>248318.49</c:v>
                </c:pt>
                <c:pt idx="233">
                  <c:v>249756.28</c:v>
                </c:pt>
                <c:pt idx="234">
                  <c:v>251202.52</c:v>
                </c:pt>
                <c:pt idx="235">
                  <c:v>252657.25</c:v>
                </c:pt>
                <c:pt idx="236">
                  <c:v>254120.53</c:v>
                </c:pt>
                <c:pt idx="237">
                  <c:v>255592.4</c:v>
                </c:pt>
                <c:pt idx="238">
                  <c:v>257072.91999999998</c:v>
                </c:pt>
                <c:pt idx="239">
                  <c:v>258562.14</c:v>
                </c:pt>
                <c:pt idx="240">
                  <c:v>260060.1</c:v>
                </c:pt>
                <c:pt idx="241">
                  <c:v>261566.87</c:v>
                </c:pt>
                <c:pt idx="242">
                  <c:v>263082.5</c:v>
                </c:pt>
                <c:pt idx="243">
                  <c:v>264607.0300000002</c:v>
                </c:pt>
                <c:pt idx="244">
                  <c:v>266140.52</c:v>
                </c:pt>
                <c:pt idx="245">
                  <c:v>267683.0300000002</c:v>
                </c:pt>
                <c:pt idx="246">
                  <c:v>269234.59999999998</c:v>
                </c:pt>
                <c:pt idx="247">
                  <c:v>270795.3</c:v>
                </c:pt>
                <c:pt idx="248">
                  <c:v>272365.18</c:v>
                </c:pt>
                <c:pt idx="249">
                  <c:v>273944.2800000002</c:v>
                </c:pt>
                <c:pt idx="250">
                  <c:v>275532.68</c:v>
                </c:pt>
                <c:pt idx="251">
                  <c:v>277130.40999999997</c:v>
                </c:pt>
                <c:pt idx="252">
                  <c:v>278737.55</c:v>
                </c:pt>
                <c:pt idx="253">
                  <c:v>280354.13999999996</c:v>
                </c:pt>
                <c:pt idx="254">
                  <c:v>281980.24</c:v>
                </c:pt>
                <c:pt idx="255">
                  <c:v>283615.90000000002</c:v>
                </c:pt>
                <c:pt idx="256">
                  <c:v>285261.19</c:v>
                </c:pt>
                <c:pt idx="257">
                  <c:v>286916.17</c:v>
                </c:pt>
                <c:pt idx="258">
                  <c:v>288580.88</c:v>
                </c:pt>
                <c:pt idx="259">
                  <c:v>290255.40000000002</c:v>
                </c:pt>
                <c:pt idx="260">
                  <c:v>291939.77</c:v>
                </c:pt>
                <c:pt idx="261">
                  <c:v>293634.06</c:v>
                </c:pt>
                <c:pt idx="262">
                  <c:v>295338.32</c:v>
                </c:pt>
                <c:pt idx="263">
                  <c:v>297052.62</c:v>
                </c:pt>
                <c:pt idx="264">
                  <c:v>298777.01</c:v>
                </c:pt>
                <c:pt idx="265">
                  <c:v>300511.56</c:v>
                </c:pt>
                <c:pt idx="266">
                  <c:v>302256.33</c:v>
                </c:pt>
                <c:pt idx="267">
                  <c:v>304011.37</c:v>
                </c:pt>
                <c:pt idx="268">
                  <c:v>305776.76</c:v>
                </c:pt>
                <c:pt idx="269">
                  <c:v>307552.53999999998</c:v>
                </c:pt>
                <c:pt idx="270">
                  <c:v>309338.78999999998</c:v>
                </c:pt>
                <c:pt idx="271">
                  <c:v>311135.57</c:v>
                </c:pt>
                <c:pt idx="272">
                  <c:v>312942.93000000028</c:v>
                </c:pt>
                <c:pt idx="273">
                  <c:v>314760.95</c:v>
                </c:pt>
                <c:pt idx="274">
                  <c:v>316589.69</c:v>
                </c:pt>
                <c:pt idx="275">
                  <c:v>318429.21000000002</c:v>
                </c:pt>
                <c:pt idx="276">
                  <c:v>320279.57</c:v>
                </c:pt>
                <c:pt idx="277">
                  <c:v>322140.84999999986</c:v>
                </c:pt>
                <c:pt idx="278">
                  <c:v>324013.09999999998</c:v>
                </c:pt>
                <c:pt idx="279">
                  <c:v>325896.40000000002</c:v>
                </c:pt>
                <c:pt idx="280">
                  <c:v>327790.8</c:v>
                </c:pt>
                <c:pt idx="281">
                  <c:v>329696.38</c:v>
                </c:pt>
                <c:pt idx="282">
                  <c:v>331613.21000000002</c:v>
                </c:pt>
                <c:pt idx="283">
                  <c:v>333541.34000000003</c:v>
                </c:pt>
                <c:pt idx="284">
                  <c:v>335480.84999999986</c:v>
                </c:pt>
                <c:pt idx="285">
                  <c:v>337431.81</c:v>
                </c:pt>
                <c:pt idx="286">
                  <c:v>339394.29000000021</c:v>
                </c:pt>
                <c:pt idx="287">
                  <c:v>341368.35</c:v>
                </c:pt>
                <c:pt idx="288">
                  <c:v>343354.06</c:v>
                </c:pt>
                <c:pt idx="289">
                  <c:v>345351.5</c:v>
                </c:pt>
                <c:pt idx="290">
                  <c:v>347360.74</c:v>
                </c:pt>
                <c:pt idx="291">
                  <c:v>349381.83999999997</c:v>
                </c:pt>
                <c:pt idx="292">
                  <c:v>351414.88</c:v>
                </c:pt>
                <c:pt idx="293">
                  <c:v>353459.93000000028</c:v>
                </c:pt>
                <c:pt idx="294">
                  <c:v>355517.07</c:v>
                </c:pt>
                <c:pt idx="295">
                  <c:v>357586.35</c:v>
                </c:pt>
                <c:pt idx="296">
                  <c:v>359667.87</c:v>
                </c:pt>
                <c:pt idx="297">
                  <c:v>361761.69</c:v>
                </c:pt>
                <c:pt idx="298">
                  <c:v>363867.88</c:v>
                </c:pt>
                <c:pt idx="299">
                  <c:v>365986.53</c:v>
                </c:pt>
                <c:pt idx="300">
                  <c:v>368117.7</c:v>
                </c:pt>
                <c:pt idx="301">
                  <c:v>370261.4700000002</c:v>
                </c:pt>
                <c:pt idx="302">
                  <c:v>372417.93000000028</c:v>
                </c:pt>
                <c:pt idx="303">
                  <c:v>374587.13</c:v>
                </c:pt>
                <c:pt idx="304">
                  <c:v>376769.17</c:v>
                </c:pt>
                <c:pt idx="305">
                  <c:v>378964.11</c:v>
                </c:pt>
                <c:pt idx="306">
                  <c:v>381172.05</c:v>
                </c:pt>
                <c:pt idx="307">
                  <c:v>383393.05</c:v>
                </c:pt>
                <c:pt idx="308">
                  <c:v>385627.19</c:v>
                </c:pt>
                <c:pt idx="309">
                  <c:v>387874.56</c:v>
                </c:pt>
                <c:pt idx="310">
                  <c:v>390135.23000000021</c:v>
                </c:pt>
                <c:pt idx="311">
                  <c:v>392409.28</c:v>
                </c:pt>
                <c:pt idx="312">
                  <c:v>394696.8</c:v>
                </c:pt>
                <c:pt idx="313">
                  <c:v>396997.87</c:v>
                </c:pt>
                <c:pt idx="314">
                  <c:v>399312.57</c:v>
                </c:pt>
                <c:pt idx="315">
                  <c:v>401640.98000000021</c:v>
                </c:pt>
                <c:pt idx="316">
                  <c:v>403983.18</c:v>
                </c:pt>
                <c:pt idx="317">
                  <c:v>406339.26</c:v>
                </c:pt>
                <c:pt idx="318">
                  <c:v>408709.31</c:v>
                </c:pt>
                <c:pt idx="319">
                  <c:v>411093.4</c:v>
                </c:pt>
                <c:pt idx="320">
                  <c:v>413491.63</c:v>
                </c:pt>
                <c:pt idx="321">
                  <c:v>415904.07</c:v>
                </c:pt>
                <c:pt idx="322">
                  <c:v>418330.82</c:v>
                </c:pt>
                <c:pt idx="323">
                  <c:v>420771.95</c:v>
                </c:pt>
                <c:pt idx="324">
                  <c:v>423227.57</c:v>
                </c:pt>
                <c:pt idx="325">
                  <c:v>425697.76</c:v>
                </c:pt>
                <c:pt idx="326">
                  <c:v>428182.6</c:v>
                </c:pt>
                <c:pt idx="327">
                  <c:v>430682.18</c:v>
                </c:pt>
                <c:pt idx="328">
                  <c:v>433196.6</c:v>
                </c:pt>
                <c:pt idx="329">
                  <c:v>435725.94</c:v>
                </c:pt>
                <c:pt idx="330">
                  <c:v>438270.3</c:v>
                </c:pt>
                <c:pt idx="331">
                  <c:v>440829.77</c:v>
                </c:pt>
                <c:pt idx="332">
                  <c:v>443404.43000000028</c:v>
                </c:pt>
                <c:pt idx="333">
                  <c:v>445994.39</c:v>
                </c:pt>
                <c:pt idx="334">
                  <c:v>448599.73000000021</c:v>
                </c:pt>
                <c:pt idx="335">
                  <c:v>451220.55</c:v>
                </c:pt>
                <c:pt idx="336">
                  <c:v>453856.94</c:v>
                </c:pt>
                <c:pt idx="337">
                  <c:v>456509</c:v>
                </c:pt>
                <c:pt idx="338">
                  <c:v>459176.83</c:v>
                </c:pt>
                <c:pt idx="339">
                  <c:v>461860.51</c:v>
                </c:pt>
                <c:pt idx="340">
                  <c:v>464560.14999999985</c:v>
                </c:pt>
                <c:pt idx="341">
                  <c:v>467275.83999999997</c:v>
                </c:pt>
                <c:pt idx="342">
                  <c:v>470007.69</c:v>
                </c:pt>
                <c:pt idx="343">
                  <c:v>472755.79000000021</c:v>
                </c:pt>
                <c:pt idx="344">
                  <c:v>475520.23000000021</c:v>
                </c:pt>
                <c:pt idx="345">
                  <c:v>478301.13</c:v>
                </c:pt>
                <c:pt idx="346">
                  <c:v>481098.58</c:v>
                </c:pt>
                <c:pt idx="347">
                  <c:v>483912.69</c:v>
                </c:pt>
                <c:pt idx="348">
                  <c:v>486743.54</c:v>
                </c:pt>
                <c:pt idx="349">
                  <c:v>489591.26</c:v>
                </c:pt>
                <c:pt idx="350">
                  <c:v>492455.93000000028</c:v>
                </c:pt>
                <c:pt idx="351">
                  <c:v>495337.67</c:v>
                </c:pt>
                <c:pt idx="352">
                  <c:v>498236.58</c:v>
                </c:pt>
                <c:pt idx="353">
                  <c:v>5000000</c:v>
                </c:pt>
                <c:pt idx="354">
                  <c:v>10</c:v>
                </c:pt>
                <c:pt idx="355">
                  <c:v>10.1256</c:v>
                </c:pt>
                <c:pt idx="356">
                  <c:v>10.323762</c:v>
                </c:pt>
                <c:pt idx="357">
                  <c:v>10.579037000000008</c:v>
                </c:pt>
                <c:pt idx="358">
                  <c:v>10.882395000000002</c:v>
                </c:pt>
                <c:pt idx="359">
                  <c:v>11.228372999999998</c:v>
                </c:pt>
                <c:pt idx="360">
                  <c:v>11.613655</c:v>
                </c:pt>
                <c:pt idx="361">
                  <c:v>12.036290999999999</c:v>
                </c:pt>
                <c:pt idx="362">
                  <c:v>12.495259000000004</c:v>
                </c:pt>
                <c:pt idx="363">
                  <c:v>12.990192</c:v>
                </c:pt>
                <c:pt idx="364">
                  <c:v>13.521209000000001</c:v>
                </c:pt>
                <c:pt idx="365">
                  <c:v>14.088802999999999</c:v>
                </c:pt>
                <c:pt idx="366">
                  <c:v>14.693767999999999</c:v>
                </c:pt>
                <c:pt idx="367">
                  <c:v>15.337150999999999</c:v>
                </c:pt>
                <c:pt idx="368">
                  <c:v>16.020215</c:v>
                </c:pt>
                <c:pt idx="369">
                  <c:v>16.744416999999977</c:v>
                </c:pt>
                <c:pt idx="370">
                  <c:v>17.511393999999999</c:v>
                </c:pt>
                <c:pt idx="371">
                  <c:v>18.322952000000001</c:v>
                </c:pt>
                <c:pt idx="372">
                  <c:v>19.181059999999999</c:v>
                </c:pt>
                <c:pt idx="373">
                  <c:v>20.087847</c:v>
                </c:pt>
                <c:pt idx="374">
                  <c:v>21.045599999999975</c:v>
                </c:pt>
                <c:pt idx="375">
                  <c:v>22.056766</c:v>
                </c:pt>
                <c:pt idx="376">
                  <c:v>23.123953000000018</c:v>
                </c:pt>
                <c:pt idx="377">
                  <c:v>24.249939999999977</c:v>
                </c:pt>
                <c:pt idx="378">
                  <c:v>25.437683</c:v>
                </c:pt>
                <c:pt idx="379">
                  <c:v>26.690304999999999</c:v>
                </c:pt>
                <c:pt idx="380">
                  <c:v>28.011111000000017</c:v>
                </c:pt>
                <c:pt idx="381">
                  <c:v>29.403604999999978</c:v>
                </c:pt>
                <c:pt idx="382">
                  <c:v>30.871497000000005</c:v>
                </c:pt>
                <c:pt idx="383">
                  <c:v>32.418713000000011</c:v>
                </c:pt>
                <c:pt idx="384">
                  <c:v>34.049373000000003</c:v>
                </c:pt>
                <c:pt idx="385">
                  <c:v>35.767844000000004</c:v>
                </c:pt>
                <c:pt idx="386">
                  <c:v>37.578740000000003</c:v>
                </c:pt>
                <c:pt idx="387">
                  <c:v>39.486924999999999</c:v>
                </c:pt>
                <c:pt idx="388">
                  <c:v>41.497532000000035</c:v>
                </c:pt>
                <c:pt idx="389">
                  <c:v>43.615979000000003</c:v>
                </c:pt>
                <c:pt idx="390">
                  <c:v>45.847989999999996</c:v>
                </c:pt>
                <c:pt idx="391">
                  <c:v>48.199617000000003</c:v>
                </c:pt>
                <c:pt idx="392">
                  <c:v>50.677169000000006</c:v>
                </c:pt>
                <c:pt idx="393">
                  <c:v>53.287362000000002</c:v>
                </c:pt>
                <c:pt idx="394">
                  <c:v>56.037247999999998</c:v>
                </c:pt>
                <c:pt idx="395">
                  <c:v>58.934293000000004</c:v>
                </c:pt>
                <c:pt idx="396">
                  <c:v>61.986387999999998</c:v>
                </c:pt>
                <c:pt idx="397">
                  <c:v>65.201853000000071</c:v>
                </c:pt>
                <c:pt idx="398">
                  <c:v>68.589416</c:v>
                </c:pt>
                <c:pt idx="399">
                  <c:v>72.158271999999897</c:v>
                </c:pt>
                <c:pt idx="400">
                  <c:v>75.918334000000002</c:v>
                </c:pt>
                <c:pt idx="401">
                  <c:v>79.879907999999958</c:v>
                </c:pt>
                <c:pt idx="402">
                  <c:v>84.053652999999983</c:v>
                </c:pt>
                <c:pt idx="403">
                  <c:v>88.450962000000004</c:v>
                </c:pt>
                <c:pt idx="404">
                  <c:v>93.083897999999948</c:v>
                </c:pt>
                <c:pt idx="405">
                  <c:v>97.965295000000026</c:v>
                </c:pt>
                <c:pt idx="406">
                  <c:v>103.10853999999998</c:v>
                </c:pt>
                <c:pt idx="407">
                  <c:v>108.5277</c:v>
                </c:pt>
                <c:pt idx="408">
                  <c:v>114.23765000000007</c:v>
                </c:pt>
                <c:pt idx="409">
                  <c:v>120.25472000000002</c:v>
                </c:pt>
                <c:pt idx="410">
                  <c:v>126.59614000000002</c:v>
                </c:pt>
                <c:pt idx="411">
                  <c:v>133.27864999999997</c:v>
                </c:pt>
                <c:pt idx="412">
                  <c:v>140.32093000000017</c:v>
                </c:pt>
                <c:pt idx="413">
                  <c:v>147.74233000000001</c:v>
                </c:pt>
                <c:pt idx="414">
                  <c:v>155.56323</c:v>
                </c:pt>
                <c:pt idx="415">
                  <c:v>163.80611000000007</c:v>
                </c:pt>
                <c:pt idx="416">
                  <c:v>172.49476999999999</c:v>
                </c:pt>
                <c:pt idx="417">
                  <c:v>181.65277</c:v>
                </c:pt>
                <c:pt idx="418">
                  <c:v>191.30546000000001</c:v>
                </c:pt>
                <c:pt idx="419">
                  <c:v>201.47984999999997</c:v>
                </c:pt>
                <c:pt idx="420">
                  <c:v>212.20462999999998</c:v>
                </c:pt>
                <c:pt idx="421">
                  <c:v>223.51140000000001</c:v>
                </c:pt>
                <c:pt idx="422">
                  <c:v>235.43200000000004</c:v>
                </c:pt>
                <c:pt idx="423">
                  <c:v>247.99974999999998</c:v>
                </c:pt>
                <c:pt idx="424">
                  <c:v>261.25136999999967</c:v>
                </c:pt>
                <c:pt idx="425">
                  <c:v>275.22652999999957</c:v>
                </c:pt>
                <c:pt idx="426">
                  <c:v>289.96362999999974</c:v>
                </c:pt>
                <c:pt idx="427">
                  <c:v>305.50394</c:v>
                </c:pt>
                <c:pt idx="428">
                  <c:v>321.89326</c:v>
                </c:pt>
                <c:pt idx="429">
                  <c:v>339.17903999999999</c:v>
                </c:pt>
                <c:pt idx="430">
                  <c:v>357.42133999999925</c:v>
                </c:pt>
                <c:pt idx="431">
                  <c:v>376.66359</c:v>
                </c:pt>
                <c:pt idx="432">
                  <c:v>396.9560299999996</c:v>
                </c:pt>
                <c:pt idx="433">
                  <c:v>418.35993000000002</c:v>
                </c:pt>
                <c:pt idx="434">
                  <c:v>440.9607599999996</c:v>
                </c:pt>
                <c:pt idx="435">
                  <c:v>464.81536999999969</c:v>
                </c:pt>
                <c:pt idx="436">
                  <c:v>489.97910999999959</c:v>
                </c:pt>
                <c:pt idx="437">
                  <c:v>516.52553999999998</c:v>
                </c:pt>
                <c:pt idx="438">
                  <c:v>544.55147999999997</c:v>
                </c:pt>
                <c:pt idx="439">
                  <c:v>574.14164999999946</c:v>
                </c:pt>
                <c:pt idx="440">
                  <c:v>605.37895000000003</c:v>
                </c:pt>
                <c:pt idx="441">
                  <c:v>638.35866999999917</c:v>
                </c:pt>
                <c:pt idx="442">
                  <c:v>673.16260999999918</c:v>
                </c:pt>
                <c:pt idx="443">
                  <c:v>709.89210999999932</c:v>
                </c:pt>
                <c:pt idx="444">
                  <c:v>748.65377000000069</c:v>
                </c:pt>
                <c:pt idx="445">
                  <c:v>789.54789999999946</c:v>
                </c:pt>
                <c:pt idx="446">
                  <c:v>832.75928999999996</c:v>
                </c:pt>
                <c:pt idx="447">
                  <c:v>878.41678999999999</c:v>
                </c:pt>
                <c:pt idx="448">
                  <c:v>926.59477000000084</c:v>
                </c:pt>
                <c:pt idx="449">
                  <c:v>977.43217999999945</c:v>
                </c:pt>
                <c:pt idx="450">
                  <c:v>1031.1281999999999</c:v>
                </c:pt>
                <c:pt idx="451">
                  <c:v>1087.8364999999999</c:v>
                </c:pt>
                <c:pt idx="452">
                  <c:v>1147.6844999999989</c:v>
                </c:pt>
                <c:pt idx="453">
                  <c:v>1210.8459</c:v>
                </c:pt>
                <c:pt idx="454">
                  <c:v>1277.5026</c:v>
                </c:pt>
                <c:pt idx="455">
                  <c:v>1347.9063000000001</c:v>
                </c:pt>
                <c:pt idx="456">
                  <c:v>1422.2353000000001</c:v>
                </c:pt>
                <c:pt idx="457">
                  <c:v>1500.6508999999999</c:v>
                </c:pt>
                <c:pt idx="458">
                  <c:v>1583.5388</c:v>
                </c:pt>
                <c:pt idx="459">
                  <c:v>1671.0391</c:v>
                </c:pt>
                <c:pt idx="460">
                  <c:v>1763.3501999999999</c:v>
                </c:pt>
                <c:pt idx="461">
                  <c:v>1860.8230999999998</c:v>
                </c:pt>
                <c:pt idx="462">
                  <c:v>1963.6706999999999</c:v>
                </c:pt>
                <c:pt idx="463">
                  <c:v>2072.1125000000002</c:v>
                </c:pt>
                <c:pt idx="464">
                  <c:v>2186.4944</c:v>
                </c:pt>
                <c:pt idx="465">
                  <c:v>2307.0647999999997</c:v>
                </c:pt>
                <c:pt idx="466">
                  <c:v>2434.3186000000001</c:v>
                </c:pt>
                <c:pt idx="467">
                  <c:v>2568.4126000000001</c:v>
                </c:pt>
                <c:pt idx="468">
                  <c:v>2709.7862999999979</c:v>
                </c:pt>
                <c:pt idx="469">
                  <c:v>2858.8536000000022</c:v>
                </c:pt>
                <c:pt idx="470">
                  <c:v>3015.7730999999999</c:v>
                </c:pt>
                <c:pt idx="471">
                  <c:v>3180.8746999999998</c:v>
                </c:pt>
                <c:pt idx="472">
                  <c:v>3354.3108999999999</c:v>
                </c:pt>
                <c:pt idx="473">
                  <c:v>3537.3815000000022</c:v>
                </c:pt>
                <c:pt idx="474">
                  <c:v>3729.9085999999998</c:v>
                </c:pt>
                <c:pt idx="475">
                  <c:v>3932.7525000000001</c:v>
                </c:pt>
                <c:pt idx="476">
                  <c:v>4146.4117999999999</c:v>
                </c:pt>
                <c:pt idx="477">
                  <c:v>4370.1536000000024</c:v>
                </c:pt>
                <c:pt idx="478">
                  <c:v>4605.7957999999999</c:v>
                </c:pt>
                <c:pt idx="479">
                  <c:v>4854.4873999999954</c:v>
                </c:pt>
                <c:pt idx="480">
                  <c:v>5116.6976000000004</c:v>
                </c:pt>
                <c:pt idx="481">
                  <c:v>5393.4962000000014</c:v>
                </c:pt>
                <c:pt idx="482">
                  <c:v>5686.7623000000003</c:v>
                </c:pt>
                <c:pt idx="483">
                  <c:v>5996.3087000000005</c:v>
                </c:pt>
                <c:pt idx="484">
                  <c:v>6327.4908999999998</c:v>
                </c:pt>
                <c:pt idx="485">
                  <c:v>6677.5567000000001</c:v>
                </c:pt>
                <c:pt idx="486">
                  <c:v>7047.6778999999997</c:v>
                </c:pt>
                <c:pt idx="487">
                  <c:v>7441.7907999999998</c:v>
                </c:pt>
                <c:pt idx="488">
                  <c:v>7869.7363999999998</c:v>
                </c:pt>
                <c:pt idx="489">
                  <c:v>8326.3127000000004</c:v>
                </c:pt>
                <c:pt idx="490">
                  <c:v>8818.4148000000005</c:v>
                </c:pt>
                <c:pt idx="491">
                  <c:v>9342.0967999999903</c:v>
                </c:pt>
                <c:pt idx="492">
                  <c:v>9895.5537000000004</c:v>
                </c:pt>
                <c:pt idx="493">
                  <c:v>10482.978999999983</c:v>
                </c:pt>
                <c:pt idx="494">
                  <c:v>11107.871999999983</c:v>
                </c:pt>
                <c:pt idx="495">
                  <c:v>11765.204000000009</c:v>
                </c:pt>
                <c:pt idx="496">
                  <c:v>12456.537</c:v>
                </c:pt>
                <c:pt idx="497">
                  <c:v>13178.38</c:v>
                </c:pt>
                <c:pt idx="498">
                  <c:v>13934.255999999983</c:v>
                </c:pt>
                <c:pt idx="499">
                  <c:v>14734.525</c:v>
                </c:pt>
                <c:pt idx="500">
                  <c:v>15567.483</c:v>
                </c:pt>
                <c:pt idx="501">
                  <c:v>16428.353999999996</c:v>
                </c:pt>
                <c:pt idx="502">
                  <c:v>17336.308999999997</c:v>
                </c:pt>
                <c:pt idx="503">
                  <c:v>18286.462000000018</c:v>
                </c:pt>
                <c:pt idx="504">
                  <c:v>19263.165000000001</c:v>
                </c:pt>
                <c:pt idx="505">
                  <c:v>20303.775000000001</c:v>
                </c:pt>
                <c:pt idx="506">
                  <c:v>21399.27</c:v>
                </c:pt>
                <c:pt idx="507">
                  <c:v>22562.49</c:v>
                </c:pt>
                <c:pt idx="508">
                  <c:v>23805.576000000001</c:v>
                </c:pt>
                <c:pt idx="509">
                  <c:v>25097.303</c:v>
                </c:pt>
                <c:pt idx="510">
                  <c:v>26494.647000000001</c:v>
                </c:pt>
                <c:pt idx="511">
                  <c:v>27968.662</c:v>
                </c:pt>
                <c:pt idx="512">
                  <c:v>29475.89</c:v>
                </c:pt>
                <c:pt idx="513">
                  <c:v>31061.83199999998</c:v>
                </c:pt>
                <c:pt idx="514">
                  <c:v>32691.342000000001</c:v>
                </c:pt>
                <c:pt idx="515">
                  <c:v>34340.117000000006</c:v>
                </c:pt>
                <c:pt idx="516">
                  <c:v>36113.662999999993</c:v>
                </c:pt>
                <c:pt idx="517">
                  <c:v>37814.156000000003</c:v>
                </c:pt>
                <c:pt idx="518">
                  <c:v>39447.051000000007</c:v>
                </c:pt>
                <c:pt idx="519">
                  <c:v>41243.358000000037</c:v>
                </c:pt>
                <c:pt idx="520">
                  <c:v>43454.080000000002</c:v>
                </c:pt>
                <c:pt idx="521">
                  <c:v>45699.689999999995</c:v>
                </c:pt>
                <c:pt idx="522">
                  <c:v>48225.248</c:v>
                </c:pt>
                <c:pt idx="523">
                  <c:v>50653.482000000011</c:v>
                </c:pt>
                <c:pt idx="524">
                  <c:v>53208.170999999995</c:v>
                </c:pt>
                <c:pt idx="525">
                  <c:v>55846.87</c:v>
                </c:pt>
                <c:pt idx="526">
                  <c:v>58298.332000000002</c:v>
                </c:pt>
                <c:pt idx="527">
                  <c:v>61046.946000000011</c:v>
                </c:pt>
                <c:pt idx="528">
                  <c:v>64013.772999999994</c:v>
                </c:pt>
                <c:pt idx="529">
                  <c:v>67560.670000000027</c:v>
                </c:pt>
                <c:pt idx="530">
                  <c:v>70785.876000000004</c:v>
                </c:pt>
                <c:pt idx="531">
                  <c:v>74026.237999999998</c:v>
                </c:pt>
                <c:pt idx="532">
                  <c:v>77445.373999999996</c:v>
                </c:pt>
                <c:pt idx="533">
                  <c:v>81079.811000000002</c:v>
                </c:pt>
                <c:pt idx="534">
                  <c:v>85400.209999999992</c:v>
                </c:pt>
                <c:pt idx="535">
                  <c:v>89965.56</c:v>
                </c:pt>
                <c:pt idx="536">
                  <c:v>94380.697</c:v>
                </c:pt>
                <c:pt idx="537">
                  <c:v>99400.991999999998</c:v>
                </c:pt>
                <c:pt idx="538">
                  <c:v>104411.75</c:v>
                </c:pt>
                <c:pt idx="539">
                  <c:v>109237.90999999999</c:v>
                </c:pt>
                <c:pt idx="540">
                  <c:v>114926.39999999999</c:v>
                </c:pt>
                <c:pt idx="541">
                  <c:v>121397.55</c:v>
                </c:pt>
                <c:pt idx="542">
                  <c:v>126185.38</c:v>
                </c:pt>
                <c:pt idx="543">
                  <c:v>131715.32999999981</c:v>
                </c:pt>
                <c:pt idx="544">
                  <c:v>139233.82999999981</c:v>
                </c:pt>
                <c:pt idx="545">
                  <c:v>145451.6</c:v>
                </c:pt>
                <c:pt idx="546">
                  <c:v>153147.14000000001</c:v>
                </c:pt>
                <c:pt idx="547">
                  <c:v>161470.54999999999</c:v>
                </c:pt>
                <c:pt idx="548">
                  <c:v>165144.38999999987</c:v>
                </c:pt>
                <c:pt idx="549">
                  <c:v>175725.06</c:v>
                </c:pt>
                <c:pt idx="550">
                  <c:v>183401.44999999998</c:v>
                </c:pt>
                <c:pt idx="551">
                  <c:v>196146.86</c:v>
                </c:pt>
                <c:pt idx="552">
                  <c:v>203818.1</c:v>
                </c:pt>
                <c:pt idx="553">
                  <c:v>213094.2</c:v>
                </c:pt>
                <c:pt idx="554">
                  <c:v>223124.06</c:v>
                </c:pt>
                <c:pt idx="555">
                  <c:v>224416.59</c:v>
                </c:pt>
                <c:pt idx="556">
                  <c:v>225716.68</c:v>
                </c:pt>
                <c:pt idx="557">
                  <c:v>227024.37999999998</c:v>
                </c:pt>
                <c:pt idx="558">
                  <c:v>228339.73</c:v>
                </c:pt>
                <c:pt idx="559">
                  <c:v>229662.77000000011</c:v>
                </c:pt>
                <c:pt idx="560">
                  <c:v>230993.56</c:v>
                </c:pt>
                <c:pt idx="561">
                  <c:v>232332.14</c:v>
                </c:pt>
                <c:pt idx="562">
                  <c:v>233678.55</c:v>
                </c:pt>
                <c:pt idx="563">
                  <c:v>235032.84</c:v>
                </c:pt>
                <c:pt idx="564">
                  <c:v>236395.06</c:v>
                </c:pt>
                <c:pt idx="565">
                  <c:v>237765.25</c:v>
                </c:pt>
                <c:pt idx="566">
                  <c:v>239143.46</c:v>
                </c:pt>
                <c:pt idx="567">
                  <c:v>240529.75</c:v>
                </c:pt>
                <c:pt idx="568">
                  <c:v>241924.14</c:v>
                </c:pt>
                <c:pt idx="569">
                  <c:v>243326.71000000011</c:v>
                </c:pt>
                <c:pt idx="570">
                  <c:v>244737.47999999998</c:v>
                </c:pt>
                <c:pt idx="571">
                  <c:v>246156.52</c:v>
                </c:pt>
                <c:pt idx="572">
                  <c:v>247583.86</c:v>
                </c:pt>
                <c:pt idx="573">
                  <c:v>249019.57</c:v>
                </c:pt>
                <c:pt idx="574">
                  <c:v>250463.68</c:v>
                </c:pt>
                <c:pt idx="575">
                  <c:v>251916.25</c:v>
                </c:pt>
                <c:pt idx="576">
                  <c:v>253377.33</c:v>
                </c:pt>
                <c:pt idx="577">
                  <c:v>254846.97</c:v>
                </c:pt>
                <c:pt idx="578">
                  <c:v>256325.22</c:v>
                </c:pt>
                <c:pt idx="579">
                  <c:v>257812.13</c:v>
                </c:pt>
                <c:pt idx="580">
                  <c:v>259307.75</c:v>
                </c:pt>
                <c:pt idx="581">
                  <c:v>260812.14</c:v>
                </c:pt>
                <c:pt idx="582">
                  <c:v>262325.34000000003</c:v>
                </c:pt>
                <c:pt idx="583">
                  <c:v>263847.40999999997</c:v>
                </c:pt>
                <c:pt idx="584">
                  <c:v>265378.39</c:v>
                </c:pt>
                <c:pt idx="585">
                  <c:v>266918.34999999986</c:v>
                </c:pt>
                <c:pt idx="586">
                  <c:v>268467.34000000003</c:v>
                </c:pt>
                <c:pt idx="587">
                  <c:v>270025.40999999997</c:v>
                </c:pt>
                <c:pt idx="588">
                  <c:v>271592.59999999998</c:v>
                </c:pt>
                <c:pt idx="589">
                  <c:v>273168.99000000022</c:v>
                </c:pt>
                <c:pt idx="590">
                  <c:v>274754.62</c:v>
                </c:pt>
                <c:pt idx="591">
                  <c:v>276349.53999999998</c:v>
                </c:pt>
                <c:pt idx="592">
                  <c:v>277953.82</c:v>
                </c:pt>
                <c:pt idx="593">
                  <c:v>279567.5</c:v>
                </c:pt>
                <c:pt idx="594">
                  <c:v>281190.64999999985</c:v>
                </c:pt>
                <c:pt idx="595">
                  <c:v>282823.31</c:v>
                </c:pt>
                <c:pt idx="596">
                  <c:v>284465.55</c:v>
                </c:pt>
                <c:pt idx="597">
                  <c:v>286117.42000000022</c:v>
                </c:pt>
                <c:pt idx="598">
                  <c:v>287778.98000000021</c:v>
                </c:pt>
                <c:pt idx="599">
                  <c:v>289450.28999999998</c:v>
                </c:pt>
                <c:pt idx="600">
                  <c:v>291131.40000000002</c:v>
                </c:pt>
                <c:pt idx="601">
                  <c:v>292822.38</c:v>
                </c:pt>
                <c:pt idx="602">
                  <c:v>294523.27</c:v>
                </c:pt>
                <c:pt idx="603">
                  <c:v>296234.14999999985</c:v>
                </c:pt>
                <c:pt idx="604">
                  <c:v>297955.07</c:v>
                </c:pt>
                <c:pt idx="605">
                  <c:v>299686.08</c:v>
                </c:pt>
                <c:pt idx="606">
                  <c:v>301427.25</c:v>
                </c:pt>
                <c:pt idx="607">
                  <c:v>303178.64999999985</c:v>
                </c:pt>
                <c:pt idx="608">
                  <c:v>304940.32</c:v>
                </c:pt>
                <c:pt idx="609">
                  <c:v>306712.33</c:v>
                </c:pt>
                <c:pt idx="610">
                  <c:v>308494.74</c:v>
                </c:pt>
                <c:pt idx="611">
                  <c:v>310287.62</c:v>
                </c:pt>
                <c:pt idx="612">
                  <c:v>312091.0300000002</c:v>
                </c:pt>
                <c:pt idx="613">
                  <c:v>313905.02</c:v>
                </c:pt>
                <c:pt idx="614">
                  <c:v>315729.65999999986</c:v>
                </c:pt>
                <c:pt idx="615">
                  <c:v>317565.02</c:v>
                </c:pt>
                <c:pt idx="616">
                  <c:v>319411.15999999986</c:v>
                </c:pt>
                <c:pt idx="617">
                  <c:v>321268.13999999996</c:v>
                </c:pt>
                <c:pt idx="618">
                  <c:v>323136.0300000002</c:v>
                </c:pt>
                <c:pt idx="619">
                  <c:v>325014.89</c:v>
                </c:pt>
                <c:pt idx="620">
                  <c:v>326904.7800000002</c:v>
                </c:pt>
                <c:pt idx="621">
                  <c:v>328805.7800000002</c:v>
                </c:pt>
                <c:pt idx="622">
                  <c:v>330717.95</c:v>
                </c:pt>
                <c:pt idx="623">
                  <c:v>332641.34999999986</c:v>
                </c:pt>
                <c:pt idx="624">
                  <c:v>334576.05</c:v>
                </c:pt>
                <c:pt idx="625">
                  <c:v>336522.13</c:v>
                </c:pt>
                <c:pt idx="626">
                  <c:v>338479.63999999996</c:v>
                </c:pt>
                <c:pt idx="627">
                  <c:v>340448.64999999985</c:v>
                </c:pt>
                <c:pt idx="628">
                  <c:v>342429.24</c:v>
                </c:pt>
                <c:pt idx="629">
                  <c:v>344421.4700000002</c:v>
                </c:pt>
                <c:pt idx="630">
                  <c:v>346425.41000000021</c:v>
                </c:pt>
                <c:pt idx="631">
                  <c:v>348441.13</c:v>
                </c:pt>
                <c:pt idx="632">
                  <c:v>350468.7</c:v>
                </c:pt>
                <c:pt idx="633">
                  <c:v>352508.19</c:v>
                </c:pt>
                <c:pt idx="634">
                  <c:v>354559.68</c:v>
                </c:pt>
                <c:pt idx="635">
                  <c:v>356623.23000000021</c:v>
                </c:pt>
                <c:pt idx="636">
                  <c:v>358698.92000000022</c:v>
                </c:pt>
                <c:pt idx="637">
                  <c:v>360786.81</c:v>
                </c:pt>
                <c:pt idx="638">
                  <c:v>362886.99000000022</c:v>
                </c:pt>
                <c:pt idx="639">
                  <c:v>364999.52</c:v>
                </c:pt>
                <c:pt idx="640">
                  <c:v>367124.47999999998</c:v>
                </c:pt>
                <c:pt idx="641">
                  <c:v>369261.94</c:v>
                </c:pt>
                <c:pt idx="642">
                  <c:v>371411.9700000002</c:v>
                </c:pt>
                <c:pt idx="643">
                  <c:v>373574.66</c:v>
                </c:pt>
                <c:pt idx="644">
                  <c:v>375750.07</c:v>
                </c:pt>
                <c:pt idx="645">
                  <c:v>377938.29000000021</c:v>
                </c:pt>
                <c:pt idx="646">
                  <c:v>380139.39</c:v>
                </c:pt>
                <c:pt idx="647">
                  <c:v>382353.44</c:v>
                </c:pt>
                <c:pt idx="648">
                  <c:v>384580.52</c:v>
                </c:pt>
                <c:pt idx="649">
                  <c:v>386820.7200000002</c:v>
                </c:pt>
                <c:pt idx="650">
                  <c:v>389074.11</c:v>
                </c:pt>
                <c:pt idx="651">
                  <c:v>391340.76</c:v>
                </c:pt>
                <c:pt idx="652">
                  <c:v>393620.76</c:v>
                </c:pt>
                <c:pt idx="653">
                  <c:v>395914.19</c:v>
                </c:pt>
                <c:pt idx="654">
                  <c:v>398221.12</c:v>
                </c:pt>
                <c:pt idx="655">
                  <c:v>400541.64999999985</c:v>
                </c:pt>
                <c:pt idx="656">
                  <c:v>402875.83999999997</c:v>
                </c:pt>
                <c:pt idx="657">
                  <c:v>405223.78</c:v>
                </c:pt>
                <c:pt idx="658">
                  <c:v>407585.56</c:v>
                </c:pt>
                <c:pt idx="659">
                  <c:v>409961.25</c:v>
                </c:pt>
                <c:pt idx="660">
                  <c:v>412350.94</c:v>
                </c:pt>
                <c:pt idx="661">
                  <c:v>414754.71</c:v>
                </c:pt>
                <c:pt idx="662">
                  <c:v>417172.64999999985</c:v>
                </c:pt>
                <c:pt idx="663">
                  <c:v>419604.83999999997</c:v>
                </c:pt>
                <c:pt idx="664">
                  <c:v>422051.37</c:v>
                </c:pt>
                <c:pt idx="665">
                  <c:v>424512.32</c:v>
                </c:pt>
                <c:pt idx="666">
                  <c:v>426987.78</c:v>
                </c:pt>
                <c:pt idx="667">
                  <c:v>429477.83</c:v>
                </c:pt>
                <c:pt idx="668">
                  <c:v>431982.57</c:v>
                </c:pt>
                <c:pt idx="669">
                  <c:v>434502.07</c:v>
                </c:pt>
                <c:pt idx="670">
                  <c:v>437036.44</c:v>
                </c:pt>
                <c:pt idx="671">
                  <c:v>439585.76</c:v>
                </c:pt>
                <c:pt idx="672">
                  <c:v>442150.11</c:v>
                </c:pt>
                <c:pt idx="673">
                  <c:v>444729.59</c:v>
                </c:pt>
                <c:pt idx="674">
                  <c:v>447324.29000000021</c:v>
                </c:pt>
                <c:pt idx="675">
                  <c:v>449934.31</c:v>
                </c:pt>
                <c:pt idx="676">
                  <c:v>452559.7200000002</c:v>
                </c:pt>
                <c:pt idx="677">
                  <c:v>455200.63</c:v>
                </c:pt>
                <c:pt idx="678">
                  <c:v>457857.12</c:v>
                </c:pt>
                <c:pt idx="679">
                  <c:v>460529.29000000021</c:v>
                </c:pt>
                <c:pt idx="680">
                  <c:v>463217.24</c:v>
                </c:pt>
                <c:pt idx="681">
                  <c:v>465921.06</c:v>
                </c:pt>
                <c:pt idx="682">
                  <c:v>468640.85</c:v>
                </c:pt>
                <c:pt idx="683">
                  <c:v>471376.69</c:v>
                </c:pt>
                <c:pt idx="684">
                  <c:v>474128.7</c:v>
                </c:pt>
                <c:pt idx="685">
                  <c:v>476896.95</c:v>
                </c:pt>
                <c:pt idx="686">
                  <c:v>479681.56</c:v>
                </c:pt>
                <c:pt idx="687">
                  <c:v>482482.62</c:v>
                </c:pt>
                <c:pt idx="688">
                  <c:v>485300.23000000021</c:v>
                </c:pt>
                <c:pt idx="689">
                  <c:v>488134.48000000021</c:v>
                </c:pt>
                <c:pt idx="690">
                  <c:v>490985.49000000022</c:v>
                </c:pt>
                <c:pt idx="691">
                  <c:v>493853.33999999997</c:v>
                </c:pt>
                <c:pt idx="692">
                  <c:v>496738.14999999985</c:v>
                </c:pt>
                <c:pt idx="693">
                  <c:v>499640.01</c:v>
                </c:pt>
                <c:pt idx="694">
                  <c:v>500000</c:v>
                </c:pt>
                <c:pt idx="695">
                  <c:v>10</c:v>
                </c:pt>
                <c:pt idx="696">
                  <c:v>10.409834000000009</c:v>
                </c:pt>
                <c:pt idx="697">
                  <c:v>10.859797000000009</c:v>
                </c:pt>
                <c:pt idx="698">
                  <c:v>11.338124000000001</c:v>
                </c:pt>
                <c:pt idx="699">
                  <c:v>11.845783000000004</c:v>
                </c:pt>
                <c:pt idx="700">
                  <c:v>12.383884000000009</c:v>
                </c:pt>
                <c:pt idx="701">
                  <c:v>12.953665000000004</c:v>
                </c:pt>
                <c:pt idx="702">
                  <c:v>13.556488000000009</c:v>
                </c:pt>
                <c:pt idx="703">
                  <c:v>14.193832</c:v>
                </c:pt>
                <c:pt idx="704">
                  <c:v>14.867302</c:v>
                </c:pt>
                <c:pt idx="705">
                  <c:v>15.578612</c:v>
                </c:pt>
                <c:pt idx="706">
                  <c:v>16.329592000000002</c:v>
                </c:pt>
                <c:pt idx="707">
                  <c:v>17.122198000000001</c:v>
                </c:pt>
                <c:pt idx="708">
                  <c:v>17.958509999999976</c:v>
                </c:pt>
                <c:pt idx="709">
                  <c:v>18.840751000000001</c:v>
                </c:pt>
                <c:pt idx="710">
                  <c:v>19.771250999999999</c:v>
                </c:pt>
                <c:pt idx="711">
                  <c:v>20.752488</c:v>
                </c:pt>
                <c:pt idx="712">
                  <c:v>21.787092999999977</c:v>
                </c:pt>
                <c:pt idx="713">
                  <c:v>22.877842999999999</c:v>
                </c:pt>
                <c:pt idx="714">
                  <c:v>24.027674000000001</c:v>
                </c:pt>
                <c:pt idx="715">
                  <c:v>25.239688999999988</c:v>
                </c:pt>
                <c:pt idx="716">
                  <c:v>26.517172000000016</c:v>
                </c:pt>
                <c:pt idx="717">
                  <c:v>27.863610999999977</c:v>
                </c:pt>
                <c:pt idx="718">
                  <c:v>29.282624999999964</c:v>
                </c:pt>
                <c:pt idx="719">
                  <c:v>30.778081999999987</c:v>
                </c:pt>
                <c:pt idx="720">
                  <c:v>32.354040999999974</c:v>
                </c:pt>
                <c:pt idx="721">
                  <c:v>34.014811999999999</c:v>
                </c:pt>
                <c:pt idx="722">
                  <c:v>35.764947000000006</c:v>
                </c:pt>
                <c:pt idx="723">
                  <c:v>37.609257000000007</c:v>
                </c:pt>
                <c:pt idx="724">
                  <c:v>39.552808999999996</c:v>
                </c:pt>
                <c:pt idx="725">
                  <c:v>41.600900000000003</c:v>
                </c:pt>
                <c:pt idx="726">
                  <c:v>43.759247999999999</c:v>
                </c:pt>
                <c:pt idx="727">
                  <c:v>46.033947000000005</c:v>
                </c:pt>
                <c:pt idx="728">
                  <c:v>48.431094999999999</c:v>
                </c:pt>
                <c:pt idx="729">
                  <c:v>50.957304999999998</c:v>
                </c:pt>
                <c:pt idx="730">
                  <c:v>53.619579000000002</c:v>
                </c:pt>
                <c:pt idx="731">
                  <c:v>56.425398000000037</c:v>
                </c:pt>
                <c:pt idx="732">
                  <c:v>59.382571000000006</c:v>
                </c:pt>
                <c:pt idx="733">
                  <c:v>62.499294000000006</c:v>
                </c:pt>
                <c:pt idx="734">
                  <c:v>65.784215000000074</c:v>
                </c:pt>
                <c:pt idx="735">
                  <c:v>69.246725999999995</c:v>
                </c:pt>
                <c:pt idx="736">
                  <c:v>72.897419999999997</c:v>
                </c:pt>
                <c:pt idx="737">
                  <c:v>76.745733999999999</c:v>
                </c:pt>
                <c:pt idx="738">
                  <c:v>80.802674999999979</c:v>
                </c:pt>
                <c:pt idx="739">
                  <c:v>85.079594</c:v>
                </c:pt>
                <c:pt idx="740">
                  <c:v>89.588380999999927</c:v>
                </c:pt>
                <c:pt idx="741">
                  <c:v>94.342250000000007</c:v>
                </c:pt>
                <c:pt idx="742">
                  <c:v>99.355260999999999</c:v>
                </c:pt>
                <c:pt idx="743">
                  <c:v>104.64158999999999</c:v>
                </c:pt>
                <c:pt idx="744">
                  <c:v>110.21592000000007</c:v>
                </c:pt>
                <c:pt idx="745">
                  <c:v>116.09425000000009</c:v>
                </c:pt>
                <c:pt idx="746">
                  <c:v>122.29346000000002</c:v>
                </c:pt>
                <c:pt idx="747">
                  <c:v>128.83238000000014</c:v>
                </c:pt>
                <c:pt idx="748">
                  <c:v>135.73024000000001</c:v>
                </c:pt>
                <c:pt idx="749">
                  <c:v>143.00677999999999</c:v>
                </c:pt>
                <c:pt idx="750">
                  <c:v>150.68369999999999</c:v>
                </c:pt>
                <c:pt idx="751">
                  <c:v>158.78496999999999</c:v>
                </c:pt>
                <c:pt idx="752">
                  <c:v>167.33445</c:v>
                </c:pt>
                <c:pt idx="753">
                  <c:v>176.35564000000014</c:v>
                </c:pt>
                <c:pt idx="754">
                  <c:v>185.87700000000001</c:v>
                </c:pt>
                <c:pt idx="755">
                  <c:v>195.92675</c:v>
                </c:pt>
                <c:pt idx="756">
                  <c:v>206.54112000000001</c:v>
                </c:pt>
                <c:pt idx="757">
                  <c:v>217.74947999999998</c:v>
                </c:pt>
                <c:pt idx="758">
                  <c:v>229.57916999999998</c:v>
                </c:pt>
                <c:pt idx="759">
                  <c:v>242.06795</c:v>
                </c:pt>
                <c:pt idx="760">
                  <c:v>255.26594</c:v>
                </c:pt>
                <c:pt idx="761">
                  <c:v>269.21818999999959</c:v>
                </c:pt>
                <c:pt idx="762">
                  <c:v>283.95096000000001</c:v>
                </c:pt>
                <c:pt idx="763">
                  <c:v>299.51029999999969</c:v>
                </c:pt>
                <c:pt idx="764">
                  <c:v>315.95427000000001</c:v>
                </c:pt>
                <c:pt idx="765">
                  <c:v>333.34476000000035</c:v>
                </c:pt>
                <c:pt idx="766">
                  <c:v>351.72605999999951</c:v>
                </c:pt>
                <c:pt idx="767">
                  <c:v>371.16534000000001</c:v>
                </c:pt>
                <c:pt idx="768">
                  <c:v>391.70907999999969</c:v>
                </c:pt>
                <c:pt idx="769">
                  <c:v>413.42457999999959</c:v>
                </c:pt>
                <c:pt idx="770">
                  <c:v>436.37692999999973</c:v>
                </c:pt>
                <c:pt idx="771">
                  <c:v>460.6289699999997</c:v>
                </c:pt>
                <c:pt idx="772">
                  <c:v>486.29219999999947</c:v>
                </c:pt>
                <c:pt idx="773">
                  <c:v>513.48264999999947</c:v>
                </c:pt>
                <c:pt idx="774">
                  <c:v>542.23195999999996</c:v>
                </c:pt>
                <c:pt idx="775">
                  <c:v>572.61985000000004</c:v>
                </c:pt>
                <c:pt idx="776">
                  <c:v>604.78773000000069</c:v>
                </c:pt>
                <c:pt idx="777">
                  <c:v>638.84664999999904</c:v>
                </c:pt>
                <c:pt idx="778">
                  <c:v>674.87888000000055</c:v>
                </c:pt>
                <c:pt idx="779">
                  <c:v>712.99543000000051</c:v>
                </c:pt>
                <c:pt idx="780">
                  <c:v>753.32947000000001</c:v>
                </c:pt>
                <c:pt idx="781">
                  <c:v>796.03670999999997</c:v>
                </c:pt>
                <c:pt idx="782">
                  <c:v>841.27913000000069</c:v>
                </c:pt>
                <c:pt idx="783">
                  <c:v>889.14793999999949</c:v>
                </c:pt>
                <c:pt idx="784">
                  <c:v>939.89710999999932</c:v>
                </c:pt>
                <c:pt idx="785">
                  <c:v>993.69436000000053</c:v>
                </c:pt>
                <c:pt idx="786">
                  <c:v>1050.654499999999</c:v>
                </c:pt>
                <c:pt idx="787">
                  <c:v>1111.0099</c:v>
                </c:pt>
                <c:pt idx="788">
                  <c:v>1174.9626000000001</c:v>
                </c:pt>
                <c:pt idx="789">
                  <c:v>1242.6875</c:v>
                </c:pt>
                <c:pt idx="790">
                  <c:v>1314.4349999999999</c:v>
                </c:pt>
                <c:pt idx="791">
                  <c:v>1390.3666000000001</c:v>
                </c:pt>
                <c:pt idx="792">
                  <c:v>1470.9612</c:v>
                </c:pt>
                <c:pt idx="793">
                  <c:v>1556.2670000000001</c:v>
                </c:pt>
                <c:pt idx="794">
                  <c:v>1646.7328</c:v>
                </c:pt>
                <c:pt idx="795">
                  <c:v>1742.6478</c:v>
                </c:pt>
                <c:pt idx="796">
                  <c:v>1844.2423999999999</c:v>
                </c:pt>
                <c:pt idx="797">
                  <c:v>1951.8078</c:v>
                </c:pt>
                <c:pt idx="798">
                  <c:v>2065.3271000000022</c:v>
                </c:pt>
                <c:pt idx="799">
                  <c:v>2186.1048999999975</c:v>
                </c:pt>
                <c:pt idx="800">
                  <c:v>2314.0635000000002</c:v>
                </c:pt>
                <c:pt idx="801">
                  <c:v>2449.7777999999998</c:v>
                </c:pt>
                <c:pt idx="802">
                  <c:v>2594.1879999999987</c:v>
                </c:pt>
                <c:pt idx="803">
                  <c:v>2746.5239000000001</c:v>
                </c:pt>
                <c:pt idx="804">
                  <c:v>2908.0097000000001</c:v>
                </c:pt>
                <c:pt idx="805">
                  <c:v>3080.4504000000002</c:v>
                </c:pt>
                <c:pt idx="806">
                  <c:v>3263.9272999999998</c:v>
                </c:pt>
                <c:pt idx="807">
                  <c:v>3459.9805999999999</c:v>
                </c:pt>
                <c:pt idx="808">
                  <c:v>3670.1900999999998</c:v>
                </c:pt>
                <c:pt idx="809">
                  <c:v>3894.6873000000001</c:v>
                </c:pt>
                <c:pt idx="810">
                  <c:v>4139.2851000000001</c:v>
                </c:pt>
                <c:pt idx="811">
                  <c:v>4401.7126000000044</c:v>
                </c:pt>
                <c:pt idx="812">
                  <c:v>4683.8907000000008</c:v>
                </c:pt>
                <c:pt idx="813">
                  <c:v>4988.5483999999997</c:v>
                </c:pt>
                <c:pt idx="814">
                  <c:v>5327.3702000000003</c:v>
                </c:pt>
                <c:pt idx="815">
                  <c:v>5697.0856000000003</c:v>
                </c:pt>
                <c:pt idx="816">
                  <c:v>6105.3072999999995</c:v>
                </c:pt>
                <c:pt idx="817">
                  <c:v>6552.5382</c:v>
                </c:pt>
                <c:pt idx="818">
                  <c:v>7035.9843999999985</c:v>
                </c:pt>
                <c:pt idx="819">
                  <c:v>7561.2086999999992</c:v>
                </c:pt>
                <c:pt idx="820">
                  <c:v>8132.6012000000046</c:v>
                </c:pt>
                <c:pt idx="821">
                  <c:v>8748.5365999999904</c:v>
                </c:pt>
                <c:pt idx="822">
                  <c:v>9409.3724000000002</c:v>
                </c:pt>
                <c:pt idx="823">
                  <c:v>10109.634000000009</c:v>
                </c:pt>
                <c:pt idx="824">
                  <c:v>10849.583000000002</c:v>
                </c:pt>
                <c:pt idx="825">
                  <c:v>11642.529</c:v>
                </c:pt>
                <c:pt idx="826">
                  <c:v>12480.106</c:v>
                </c:pt>
                <c:pt idx="827">
                  <c:v>13338.03199999999</c:v>
                </c:pt>
                <c:pt idx="828">
                  <c:v>14252.48</c:v>
                </c:pt>
                <c:pt idx="829">
                  <c:v>15209.821</c:v>
                </c:pt>
                <c:pt idx="830">
                  <c:v>16192.869000000001</c:v>
                </c:pt>
                <c:pt idx="831">
                  <c:v>17227.616000000002</c:v>
                </c:pt>
                <c:pt idx="832">
                  <c:v>18325.501</c:v>
                </c:pt>
                <c:pt idx="833">
                  <c:v>19484.062000000005</c:v>
                </c:pt>
                <c:pt idx="834">
                  <c:v>20748.071</c:v>
                </c:pt>
                <c:pt idx="835">
                  <c:v>22045.964000000018</c:v>
                </c:pt>
                <c:pt idx="836">
                  <c:v>23443.49</c:v>
                </c:pt>
                <c:pt idx="837">
                  <c:v>24961.741000000005</c:v>
                </c:pt>
                <c:pt idx="838">
                  <c:v>26493.798999999999</c:v>
                </c:pt>
                <c:pt idx="839">
                  <c:v>28076.642</c:v>
                </c:pt>
                <c:pt idx="840">
                  <c:v>29734.727999999999</c:v>
                </c:pt>
                <c:pt idx="841">
                  <c:v>31407.034</c:v>
                </c:pt>
                <c:pt idx="842">
                  <c:v>33180.971000000005</c:v>
                </c:pt>
                <c:pt idx="843">
                  <c:v>34878.971000000005</c:v>
                </c:pt>
                <c:pt idx="844">
                  <c:v>36453.114000000001</c:v>
                </c:pt>
                <c:pt idx="845">
                  <c:v>38149.717000000004</c:v>
                </c:pt>
                <c:pt idx="846">
                  <c:v>40367.508000000002</c:v>
                </c:pt>
                <c:pt idx="847">
                  <c:v>42543.908000000003</c:v>
                </c:pt>
                <c:pt idx="848">
                  <c:v>45165.748999999996</c:v>
                </c:pt>
                <c:pt idx="849">
                  <c:v>47413.674999999996</c:v>
                </c:pt>
                <c:pt idx="850">
                  <c:v>50026.512000000002</c:v>
                </c:pt>
                <c:pt idx="851">
                  <c:v>52782.534999999996</c:v>
                </c:pt>
                <c:pt idx="852">
                  <c:v>55027.704999999994</c:v>
                </c:pt>
                <c:pt idx="853">
                  <c:v>57693.672999999995</c:v>
                </c:pt>
                <c:pt idx="854">
                  <c:v>60566.645000000004</c:v>
                </c:pt>
                <c:pt idx="855">
                  <c:v>64060.808000000012</c:v>
                </c:pt>
                <c:pt idx="856">
                  <c:v>67384.001000000004</c:v>
                </c:pt>
                <c:pt idx="857">
                  <c:v>70497.524000000005</c:v>
                </c:pt>
                <c:pt idx="858">
                  <c:v>73914.421000000002</c:v>
                </c:pt>
                <c:pt idx="859">
                  <c:v>77353.827999999994</c:v>
                </c:pt>
                <c:pt idx="860">
                  <c:v>81555.402999999933</c:v>
                </c:pt>
                <c:pt idx="861">
                  <c:v>86184.387000000002</c:v>
                </c:pt>
                <c:pt idx="862">
                  <c:v>90351.421000000002</c:v>
                </c:pt>
                <c:pt idx="863">
                  <c:v>95462.02</c:v>
                </c:pt>
                <c:pt idx="864">
                  <c:v>100064.28</c:v>
                </c:pt>
                <c:pt idx="865">
                  <c:v>105324.35</c:v>
                </c:pt>
                <c:pt idx="866">
                  <c:v>110590.84</c:v>
                </c:pt>
                <c:pt idx="867">
                  <c:v>117164.5</c:v>
                </c:pt>
                <c:pt idx="868">
                  <c:v>121878.51</c:v>
                </c:pt>
                <c:pt idx="869">
                  <c:v>127584.8</c:v>
                </c:pt>
                <c:pt idx="870">
                  <c:v>134334.72</c:v>
                </c:pt>
                <c:pt idx="871">
                  <c:v>141693.69</c:v>
                </c:pt>
                <c:pt idx="872">
                  <c:v>148320.67000000001</c:v>
                </c:pt>
                <c:pt idx="873">
                  <c:v>156794.38999999987</c:v>
                </c:pt>
                <c:pt idx="874">
                  <c:v>160005.29999999999</c:v>
                </c:pt>
                <c:pt idx="875">
                  <c:v>171272.24000000011</c:v>
                </c:pt>
                <c:pt idx="876">
                  <c:v>179109.65</c:v>
                </c:pt>
                <c:pt idx="877">
                  <c:v>190872.84</c:v>
                </c:pt>
                <c:pt idx="878">
                  <c:v>199507.38999999987</c:v>
                </c:pt>
                <c:pt idx="879">
                  <c:v>207821.93</c:v>
                </c:pt>
                <c:pt idx="880">
                  <c:v>218323.29</c:v>
                </c:pt>
                <c:pt idx="881">
                  <c:v>220506.47999999998</c:v>
                </c:pt>
                <c:pt idx="882">
                  <c:v>221800.54</c:v>
                </c:pt>
                <c:pt idx="883">
                  <c:v>223102.21000000011</c:v>
                </c:pt>
                <c:pt idx="884">
                  <c:v>224411.54</c:v>
                </c:pt>
                <c:pt idx="885">
                  <c:v>225728.56</c:v>
                </c:pt>
                <c:pt idx="886">
                  <c:v>227053.31999999998</c:v>
                </c:pt>
                <c:pt idx="887">
                  <c:v>228385.87</c:v>
                </c:pt>
                <c:pt idx="888">
                  <c:v>229726.26</c:v>
                </c:pt>
                <c:pt idx="889">
                  <c:v>231074.52</c:v>
                </c:pt>
                <c:pt idx="890">
                  <c:v>232430.72</c:v>
                </c:pt>
                <c:pt idx="891">
                  <c:v>233794.88999999987</c:v>
                </c:pt>
                <c:pt idx="892">
                  <c:v>235167.08</c:v>
                </c:pt>
                <c:pt idx="893">
                  <c:v>236547.34</c:v>
                </c:pt>
                <c:pt idx="894">
                  <c:v>237935.71000000011</c:v>
                </c:pt>
                <c:pt idx="895">
                  <c:v>239332.25</c:v>
                </c:pt>
                <c:pt idx="896">
                  <c:v>240737.01</c:v>
                </c:pt>
                <c:pt idx="897">
                  <c:v>242150.02</c:v>
                </c:pt>
                <c:pt idx="898">
                  <c:v>243571.34999999998</c:v>
                </c:pt>
                <c:pt idx="899">
                  <c:v>245001.03</c:v>
                </c:pt>
                <c:pt idx="900">
                  <c:v>246439.12</c:v>
                </c:pt>
                <c:pt idx="901">
                  <c:v>247885.67</c:v>
                </c:pt>
                <c:pt idx="902">
                  <c:v>249340.73</c:v>
                </c:pt>
                <c:pt idx="903">
                  <c:v>250804.34999999998</c:v>
                </c:pt>
                <c:pt idx="904">
                  <c:v>252276.58</c:v>
                </c:pt>
                <c:pt idx="905">
                  <c:v>253757.46</c:v>
                </c:pt>
                <c:pt idx="906">
                  <c:v>255247.06</c:v>
                </c:pt>
                <c:pt idx="907">
                  <c:v>256745.41999999998</c:v>
                </c:pt>
                <c:pt idx="908">
                  <c:v>258252.6</c:v>
                </c:pt>
                <c:pt idx="909">
                  <c:v>259768.65</c:v>
                </c:pt>
                <c:pt idx="910">
                  <c:v>261293.61000000004</c:v>
                </c:pt>
                <c:pt idx="911">
                  <c:v>262827.53999999998</c:v>
                </c:pt>
                <c:pt idx="912">
                  <c:v>264370.51</c:v>
                </c:pt>
                <c:pt idx="913">
                  <c:v>265922.53999999998</c:v>
                </c:pt>
                <c:pt idx="914">
                  <c:v>267483.71999999997</c:v>
                </c:pt>
                <c:pt idx="915">
                  <c:v>269054.08000000002</c:v>
                </c:pt>
                <c:pt idx="916">
                  <c:v>270633.67</c:v>
                </c:pt>
                <c:pt idx="917">
                  <c:v>272222.57</c:v>
                </c:pt>
                <c:pt idx="918">
                  <c:v>273820.82</c:v>
                </c:pt>
                <c:pt idx="919">
                  <c:v>275428.46999999997</c:v>
                </c:pt>
                <c:pt idx="920">
                  <c:v>277045.58</c:v>
                </c:pt>
                <c:pt idx="921">
                  <c:v>278672.21000000002</c:v>
                </c:pt>
                <c:pt idx="922">
                  <c:v>280308.42000000022</c:v>
                </c:pt>
                <c:pt idx="923">
                  <c:v>281954.25</c:v>
                </c:pt>
                <c:pt idx="924">
                  <c:v>283609.7800000002</c:v>
                </c:pt>
                <c:pt idx="925">
                  <c:v>285275.05</c:v>
                </c:pt>
                <c:pt idx="926">
                  <c:v>286950.12</c:v>
                </c:pt>
                <c:pt idx="927">
                  <c:v>288635.06</c:v>
                </c:pt>
                <c:pt idx="928">
                  <c:v>290329.90999999997</c:v>
                </c:pt>
                <c:pt idx="929">
                  <c:v>292034.74</c:v>
                </c:pt>
                <c:pt idx="930">
                  <c:v>293749.61</c:v>
                </c:pt>
                <c:pt idx="931">
                  <c:v>295474.58</c:v>
                </c:pt>
                <c:pt idx="932">
                  <c:v>297209.7</c:v>
                </c:pt>
                <c:pt idx="933">
                  <c:v>298955.03999999998</c:v>
                </c:pt>
                <c:pt idx="934">
                  <c:v>300710.65999999986</c:v>
                </c:pt>
                <c:pt idx="935">
                  <c:v>302476.62</c:v>
                </c:pt>
                <c:pt idx="936">
                  <c:v>304252.98000000021</c:v>
                </c:pt>
                <c:pt idx="937">
                  <c:v>306039.78999999998</c:v>
                </c:pt>
                <c:pt idx="938">
                  <c:v>307837.13999999996</c:v>
                </c:pt>
                <c:pt idx="939">
                  <c:v>309645.07</c:v>
                </c:pt>
                <c:pt idx="940">
                  <c:v>311463.64999999985</c:v>
                </c:pt>
                <c:pt idx="941">
                  <c:v>313292.94</c:v>
                </c:pt>
                <c:pt idx="942">
                  <c:v>315133</c:v>
                </c:pt>
                <c:pt idx="943">
                  <c:v>316983.90999999997</c:v>
                </c:pt>
                <c:pt idx="944">
                  <c:v>318845.71999999997</c:v>
                </c:pt>
                <c:pt idx="945">
                  <c:v>320718.5</c:v>
                </c:pt>
                <c:pt idx="946">
                  <c:v>322602.31</c:v>
                </c:pt>
                <c:pt idx="947">
                  <c:v>324497.23000000021</c:v>
                </c:pt>
                <c:pt idx="948">
                  <c:v>326403.31</c:v>
                </c:pt>
                <c:pt idx="949">
                  <c:v>328320.62</c:v>
                </c:pt>
                <c:pt idx="950">
                  <c:v>330249.23000000021</c:v>
                </c:pt>
                <c:pt idx="951">
                  <c:v>332189.2</c:v>
                </c:pt>
                <c:pt idx="952">
                  <c:v>334140.61</c:v>
                </c:pt>
                <c:pt idx="953">
                  <c:v>336103.52</c:v>
                </c:pt>
                <c:pt idx="954">
                  <c:v>338078</c:v>
                </c:pt>
                <c:pt idx="955">
                  <c:v>340064.12</c:v>
                </c:pt>
                <c:pt idx="956">
                  <c:v>342061.95</c:v>
                </c:pt>
                <c:pt idx="957">
                  <c:v>344071.55</c:v>
                </c:pt>
                <c:pt idx="958">
                  <c:v>346093</c:v>
                </c:pt>
                <c:pt idx="959">
                  <c:v>348126.37</c:v>
                </c:pt>
                <c:pt idx="960">
                  <c:v>350171.73000000021</c:v>
                </c:pt>
                <c:pt idx="961">
                  <c:v>352229.14999999985</c:v>
                </c:pt>
                <c:pt idx="962">
                  <c:v>354298.7</c:v>
                </c:pt>
                <c:pt idx="963">
                  <c:v>356380.45</c:v>
                </c:pt>
                <c:pt idx="964">
                  <c:v>358474.48000000021</c:v>
                </c:pt>
                <c:pt idx="965">
                  <c:v>360580.86</c:v>
                </c:pt>
                <c:pt idx="966">
                  <c:v>362699.66</c:v>
                </c:pt>
                <c:pt idx="967">
                  <c:v>364830.96</c:v>
                </c:pt>
                <c:pt idx="968">
                  <c:v>366974.83999999997</c:v>
                </c:pt>
                <c:pt idx="969">
                  <c:v>369131.35</c:v>
                </c:pt>
                <c:pt idx="970">
                  <c:v>371300.6</c:v>
                </c:pt>
                <c:pt idx="971">
                  <c:v>373482.63</c:v>
                </c:pt>
                <c:pt idx="972">
                  <c:v>375677.55</c:v>
                </c:pt>
                <c:pt idx="973">
                  <c:v>377885.41000000021</c:v>
                </c:pt>
                <c:pt idx="974">
                  <c:v>380106.3</c:v>
                </c:pt>
                <c:pt idx="975">
                  <c:v>382340.3</c:v>
                </c:pt>
                <c:pt idx="976">
                  <c:v>384587.48000000021</c:v>
                </c:pt>
                <c:pt idx="977">
                  <c:v>386847.93000000028</c:v>
                </c:pt>
                <c:pt idx="978">
                  <c:v>389121.71</c:v>
                </c:pt>
                <c:pt idx="979">
                  <c:v>391408.92000000022</c:v>
                </c:pt>
                <c:pt idx="980">
                  <c:v>393709.63</c:v>
                </c:pt>
                <c:pt idx="981">
                  <c:v>396023.92000000022</c:v>
                </c:pt>
                <c:pt idx="982">
                  <c:v>398351.87</c:v>
                </c:pt>
                <c:pt idx="983">
                  <c:v>400693.57</c:v>
                </c:pt>
                <c:pt idx="984">
                  <c:v>403049.09</c:v>
                </c:pt>
                <c:pt idx="985">
                  <c:v>405418.53</c:v>
                </c:pt>
                <c:pt idx="986">
                  <c:v>407801.95</c:v>
                </c:pt>
                <c:pt idx="987">
                  <c:v>410199.46</c:v>
                </c:pt>
                <c:pt idx="988">
                  <c:v>412611.12</c:v>
                </c:pt>
                <c:pt idx="989">
                  <c:v>415037.02</c:v>
                </c:pt>
                <c:pt idx="990">
                  <c:v>417477.26</c:v>
                </c:pt>
                <c:pt idx="991">
                  <c:v>419931.91000000021</c:v>
                </c:pt>
                <c:pt idx="992">
                  <c:v>422401.07</c:v>
                </c:pt>
                <c:pt idx="993">
                  <c:v>424884.81</c:v>
                </c:pt>
                <c:pt idx="994">
                  <c:v>427383.23000000021</c:v>
                </c:pt>
                <c:pt idx="995">
                  <c:v>429896.41000000021</c:v>
                </c:pt>
                <c:pt idx="996">
                  <c:v>432424.44</c:v>
                </c:pt>
                <c:pt idx="997">
                  <c:v>434967.42000000022</c:v>
                </c:pt>
                <c:pt idx="998">
                  <c:v>437525.42000000022</c:v>
                </c:pt>
                <c:pt idx="999">
                  <c:v>440098.55</c:v>
                </c:pt>
                <c:pt idx="1000">
                  <c:v>442686.89</c:v>
                </c:pt>
                <c:pt idx="1001">
                  <c:v>445290.52</c:v>
                </c:pt>
                <c:pt idx="1002">
                  <c:v>447909.56</c:v>
                </c:pt>
                <c:pt idx="1003">
                  <c:v>450544.07</c:v>
                </c:pt>
                <c:pt idx="1004">
                  <c:v>453194.17</c:v>
                </c:pt>
                <c:pt idx="1005">
                  <c:v>455859.94</c:v>
                </c:pt>
                <c:pt idx="1006">
                  <c:v>458541.4700000002</c:v>
                </c:pt>
                <c:pt idx="1007">
                  <c:v>461238.87</c:v>
                </c:pt>
                <c:pt idx="1008">
                  <c:v>463952.2200000002</c:v>
                </c:pt>
                <c:pt idx="1009">
                  <c:v>466681.62</c:v>
                </c:pt>
                <c:pt idx="1010">
                  <c:v>469427.17</c:v>
                </c:pt>
                <c:pt idx="1011">
                  <c:v>472188.9700000002</c:v>
                </c:pt>
                <c:pt idx="1012">
                  <c:v>474967.11</c:v>
                </c:pt>
                <c:pt idx="1013">
                  <c:v>477761.69</c:v>
                </c:pt>
                <c:pt idx="1014">
                  <c:v>480572.81</c:v>
                </c:pt>
                <c:pt idx="1015">
                  <c:v>483400.56</c:v>
                </c:pt>
                <c:pt idx="1016">
                  <c:v>486245.06</c:v>
                </c:pt>
                <c:pt idx="1017">
                  <c:v>489106.39</c:v>
                </c:pt>
                <c:pt idx="1018">
                  <c:v>491984.67</c:v>
                </c:pt>
                <c:pt idx="1019">
                  <c:v>494879.99000000022</c:v>
                </c:pt>
                <c:pt idx="1020">
                  <c:v>497792.45</c:v>
                </c:pt>
                <c:pt idx="1021">
                  <c:v>500000</c:v>
                </c:pt>
              </c:numCache>
            </c:numRef>
          </c:xVal>
          <c:yVal>
            <c:numRef>
              <c:f>Sheet1!$C$2:$C$1023</c:f>
              <c:numCache>
                <c:formatCode>General</c:formatCode>
                <c:ptCount val="1022"/>
                <c:pt idx="354">
                  <c:v>-0.14986841787439636</c:v>
                </c:pt>
                <c:pt idx="355">
                  <c:v>-5.247708937198059E-2</c:v>
                </c:pt>
                <c:pt idx="356">
                  <c:v>4.8586823671497692E-2</c:v>
                </c:pt>
                <c:pt idx="357">
                  <c:v>0.14125966183574901</c:v>
                </c:pt>
                <c:pt idx="358">
                  <c:v>0.22848923913043528</c:v>
                </c:pt>
                <c:pt idx="359">
                  <c:v>0.29655278985507305</c:v>
                </c:pt>
                <c:pt idx="360">
                  <c:v>0.34943574879227096</c:v>
                </c:pt>
                <c:pt idx="361">
                  <c:v>0.39206967391304443</c:v>
                </c:pt>
                <c:pt idx="362">
                  <c:v>0.42730579710144989</c:v>
                </c:pt>
                <c:pt idx="363">
                  <c:v>0.45696212560386507</c:v>
                </c:pt>
                <c:pt idx="364">
                  <c:v>0.48227634057971031</c:v>
                </c:pt>
                <c:pt idx="365">
                  <c:v>0.50413085748792286</c:v>
                </c:pt>
                <c:pt idx="366">
                  <c:v>0.52317688405797058</c:v>
                </c:pt>
                <c:pt idx="367">
                  <c:v>0.53990787439613563</c:v>
                </c:pt>
                <c:pt idx="368">
                  <c:v>0.55470594202898615</c:v>
                </c:pt>
                <c:pt idx="369">
                  <c:v>0.56787224637681222</c:v>
                </c:pt>
                <c:pt idx="370">
                  <c:v>0.57964771739130505</c:v>
                </c:pt>
                <c:pt idx="371">
                  <c:v>0.5902276328502416</c:v>
                </c:pt>
                <c:pt idx="372">
                  <c:v>0.59977207729468696</c:v>
                </c:pt>
                <c:pt idx="373">
                  <c:v>0.60841361111111114</c:v>
                </c:pt>
                <c:pt idx="374">
                  <c:v>0.61626300724637684</c:v>
                </c:pt>
                <c:pt idx="375">
                  <c:v>0.62341356280193161</c:v>
                </c:pt>
                <c:pt idx="376">
                  <c:v>0.62994438405797104</c:v>
                </c:pt>
                <c:pt idx="377">
                  <c:v>0.63592305555555628</c:v>
                </c:pt>
                <c:pt idx="378">
                  <c:v>0.6414077053140097</c:v>
                </c:pt>
                <c:pt idx="379">
                  <c:v>0.64644855072463769</c:v>
                </c:pt>
                <c:pt idx="380">
                  <c:v>0.65108920289855177</c:v>
                </c:pt>
                <c:pt idx="381">
                  <c:v>0.65536769323671495</c:v>
                </c:pt>
                <c:pt idx="382">
                  <c:v>0.65931735507246358</c:v>
                </c:pt>
                <c:pt idx="383">
                  <c:v>0.66296758454106253</c:v>
                </c:pt>
                <c:pt idx="384">
                  <c:v>0.66634427536231955</c:v>
                </c:pt>
                <c:pt idx="385">
                  <c:v>0.66947042270531465</c:v>
                </c:pt>
                <c:pt idx="386">
                  <c:v>0.67236652173913036</c:v>
                </c:pt>
                <c:pt idx="387">
                  <c:v>0.67505076086956561</c:v>
                </c:pt>
                <c:pt idx="388">
                  <c:v>0.67753934782608694</c:v>
                </c:pt>
                <c:pt idx="389">
                  <c:v>0.67984670289855165</c:v>
                </c:pt>
                <c:pt idx="390">
                  <c:v>0.68198590579710161</c:v>
                </c:pt>
                <c:pt idx="391">
                  <c:v>0.68396882850241614</c:v>
                </c:pt>
                <c:pt idx="392">
                  <c:v>0.68580618357488032</c:v>
                </c:pt>
                <c:pt idx="393">
                  <c:v>0.68750777777777783</c:v>
                </c:pt>
                <c:pt idx="394">
                  <c:v>0.68908233091787463</c:v>
                </c:pt>
                <c:pt idx="395">
                  <c:v>0.69053758454106251</c:v>
                </c:pt>
                <c:pt idx="396">
                  <c:v>0.6918804830917884</c:v>
                </c:pt>
                <c:pt idx="397">
                  <c:v>0.6931174396135279</c:v>
                </c:pt>
                <c:pt idx="398">
                  <c:v>0.69425403381642592</c:v>
                </c:pt>
                <c:pt idx="399">
                  <c:v>0.69529496376811684</c:v>
                </c:pt>
                <c:pt idx="400">
                  <c:v>0.69624497584541123</c:v>
                </c:pt>
                <c:pt idx="401">
                  <c:v>0.69710862318840705</c:v>
                </c:pt>
                <c:pt idx="402">
                  <c:v>0.69789016908212564</c:v>
                </c:pt>
                <c:pt idx="403">
                  <c:v>0.69859358695652174</c:v>
                </c:pt>
                <c:pt idx="404">
                  <c:v>0.6992223188405805</c:v>
                </c:pt>
                <c:pt idx="405">
                  <c:v>0.6997792995169092</c:v>
                </c:pt>
                <c:pt idx="406">
                  <c:v>0.7002672463768117</c:v>
                </c:pt>
                <c:pt idx="407">
                  <c:v>0.70068805555555624</c:v>
                </c:pt>
                <c:pt idx="408">
                  <c:v>0.70104217391304369</c:v>
                </c:pt>
                <c:pt idx="409">
                  <c:v>0.70133051932367163</c:v>
                </c:pt>
                <c:pt idx="410">
                  <c:v>0.70155438405797044</c:v>
                </c:pt>
                <c:pt idx="411">
                  <c:v>0.70171553140096621</c:v>
                </c:pt>
                <c:pt idx="412">
                  <c:v>0.70181673913043452</c:v>
                </c:pt>
                <c:pt idx="413">
                  <c:v>0.70186025362318982</c:v>
                </c:pt>
                <c:pt idx="414">
                  <c:v>0.70184634057971063</c:v>
                </c:pt>
                <c:pt idx="415">
                  <c:v>0.70177484299516979</c:v>
                </c:pt>
                <c:pt idx="416">
                  <c:v>0.70164617149758524</c:v>
                </c:pt>
                <c:pt idx="417">
                  <c:v>0.70146123188405807</c:v>
                </c:pt>
                <c:pt idx="418">
                  <c:v>0.70122140096618424</c:v>
                </c:pt>
                <c:pt idx="419">
                  <c:v>0.70092714975845416</c:v>
                </c:pt>
                <c:pt idx="420">
                  <c:v>0.70057766908212549</c:v>
                </c:pt>
                <c:pt idx="421">
                  <c:v>0.70017183574879305</c:v>
                </c:pt>
                <c:pt idx="422">
                  <c:v>0.69970836956521765</c:v>
                </c:pt>
                <c:pt idx="423">
                  <c:v>0.69918512077294659</c:v>
                </c:pt>
                <c:pt idx="424">
                  <c:v>0.69860038647343115</c:v>
                </c:pt>
                <c:pt idx="425">
                  <c:v>0.6979538647343001</c:v>
                </c:pt>
                <c:pt idx="426">
                  <c:v>0.69724506038647482</c:v>
                </c:pt>
                <c:pt idx="427">
                  <c:v>0.69647346618357653</c:v>
                </c:pt>
                <c:pt idx="428">
                  <c:v>0.69563512077294687</c:v>
                </c:pt>
                <c:pt idx="429">
                  <c:v>0.694725772946861</c:v>
                </c:pt>
                <c:pt idx="430">
                  <c:v>0.69374574879227113</c:v>
                </c:pt>
                <c:pt idx="431">
                  <c:v>0.69269792270531483</c:v>
                </c:pt>
                <c:pt idx="432">
                  <c:v>0.69157875603864805</c:v>
                </c:pt>
                <c:pt idx="433">
                  <c:v>0.69038100241545985</c:v>
                </c:pt>
                <c:pt idx="434">
                  <c:v>0.68910178743961414</c:v>
                </c:pt>
                <c:pt idx="435">
                  <c:v>0.68774227053140213</c:v>
                </c:pt>
                <c:pt idx="436">
                  <c:v>0.6863034299516908</c:v>
                </c:pt>
                <c:pt idx="437">
                  <c:v>0.68478379227053265</c:v>
                </c:pt>
                <c:pt idx="438">
                  <c:v>0.68317911835748923</c:v>
                </c:pt>
                <c:pt idx="439">
                  <c:v>0.68148212560386479</c:v>
                </c:pt>
                <c:pt idx="440">
                  <c:v>0.67969278985507264</c:v>
                </c:pt>
                <c:pt idx="441">
                  <c:v>0.67781806763285091</c:v>
                </c:pt>
                <c:pt idx="442">
                  <c:v>0.6758682125603882</c:v>
                </c:pt>
                <c:pt idx="443">
                  <c:v>0.6738526690821256</c:v>
                </c:pt>
                <c:pt idx="444">
                  <c:v>0.67176789855072516</c:v>
                </c:pt>
                <c:pt idx="445">
                  <c:v>0.66959659420289863</c:v>
                </c:pt>
                <c:pt idx="446">
                  <c:v>0.6673300966183584</c:v>
                </c:pt>
                <c:pt idx="447">
                  <c:v>0.6649726449275366</c:v>
                </c:pt>
                <c:pt idx="448">
                  <c:v>0.66252938405797113</c:v>
                </c:pt>
                <c:pt idx="449">
                  <c:v>0.66000480676328621</c:v>
                </c:pt>
                <c:pt idx="450">
                  <c:v>0.65740368357488033</c:v>
                </c:pt>
                <c:pt idx="451">
                  <c:v>0.65472915458937364</c:v>
                </c:pt>
                <c:pt idx="452">
                  <c:v>0.65198861111111195</c:v>
                </c:pt>
                <c:pt idx="453">
                  <c:v>0.64918625603864799</c:v>
                </c:pt>
                <c:pt idx="454">
                  <c:v>0.64632015700483159</c:v>
                </c:pt>
                <c:pt idx="455">
                  <c:v>0.64339028985507263</c:v>
                </c:pt>
                <c:pt idx="456">
                  <c:v>0.64038975845410706</c:v>
                </c:pt>
                <c:pt idx="457">
                  <c:v>0.63731070048309235</c:v>
                </c:pt>
                <c:pt idx="458">
                  <c:v>0.63415646135265658</c:v>
                </c:pt>
                <c:pt idx="459">
                  <c:v>0.63093806763285065</c:v>
                </c:pt>
                <c:pt idx="460">
                  <c:v>0.62766274154589374</c:v>
                </c:pt>
                <c:pt idx="461">
                  <c:v>0.62434973429951812</c:v>
                </c:pt>
                <c:pt idx="462">
                  <c:v>0.62102245169082193</c:v>
                </c:pt>
                <c:pt idx="463">
                  <c:v>0.61769758454106283</c:v>
                </c:pt>
                <c:pt idx="464">
                  <c:v>0.6143822946859907</c:v>
                </c:pt>
                <c:pt idx="465">
                  <c:v>0.61108962560386548</c:v>
                </c:pt>
                <c:pt idx="466">
                  <c:v>0.6078196859903382</c:v>
                </c:pt>
                <c:pt idx="467">
                  <c:v>0.60458221014492752</c:v>
                </c:pt>
                <c:pt idx="468">
                  <c:v>0.60139326086956535</c:v>
                </c:pt>
                <c:pt idx="469">
                  <c:v>0.59829157004830991</c:v>
                </c:pt>
                <c:pt idx="470">
                  <c:v>0.59533217391304349</c:v>
                </c:pt>
                <c:pt idx="471">
                  <c:v>0.59252751207729482</c:v>
                </c:pt>
                <c:pt idx="472">
                  <c:v>0.58988227053140163</c:v>
                </c:pt>
                <c:pt idx="473">
                  <c:v>0.5873692874396137</c:v>
                </c:pt>
                <c:pt idx="474">
                  <c:v>0.5849657608695652</c:v>
                </c:pt>
                <c:pt idx="475">
                  <c:v>0.58271128019323681</c:v>
                </c:pt>
                <c:pt idx="476">
                  <c:v>0.58065293478260849</c:v>
                </c:pt>
                <c:pt idx="477">
                  <c:v>0.57876635265700482</c:v>
                </c:pt>
                <c:pt idx="478">
                  <c:v>0.57699384057971093</c:v>
                </c:pt>
                <c:pt idx="479">
                  <c:v>0.5752463043478262</c:v>
                </c:pt>
                <c:pt idx="480">
                  <c:v>0.57340231884057968</c:v>
                </c:pt>
                <c:pt idx="481">
                  <c:v>0.57137118357488004</c:v>
                </c:pt>
                <c:pt idx="482">
                  <c:v>0.56897859903381665</c:v>
                </c:pt>
                <c:pt idx="483">
                  <c:v>0.56611950483091744</c:v>
                </c:pt>
                <c:pt idx="484">
                  <c:v>0.56273376811594156</c:v>
                </c:pt>
                <c:pt idx="485">
                  <c:v>0.5587806763285037</c:v>
                </c:pt>
                <c:pt idx="486">
                  <c:v>0.55399161835748911</c:v>
                </c:pt>
                <c:pt idx="487">
                  <c:v>0.54809594202898615</c:v>
                </c:pt>
                <c:pt idx="488">
                  <c:v>0.54071875603864761</c:v>
                </c:pt>
                <c:pt idx="489">
                  <c:v>0.53182282608695652</c:v>
                </c:pt>
                <c:pt idx="490">
                  <c:v>0.52150769323671498</c:v>
                </c:pt>
                <c:pt idx="491">
                  <c:v>0.51020826086956528</c:v>
                </c:pt>
                <c:pt idx="492">
                  <c:v>0.49825911835748798</c:v>
                </c:pt>
                <c:pt idx="493">
                  <c:v>0.48586621980676375</c:v>
                </c:pt>
                <c:pt idx="494">
                  <c:v>0.47328015700483123</c:v>
                </c:pt>
                <c:pt idx="495">
                  <c:v>0.46096440821256085</c:v>
                </c:pt>
                <c:pt idx="496">
                  <c:v>0.44925806763285103</c:v>
                </c:pt>
                <c:pt idx="497">
                  <c:v>0.43835693236715045</c:v>
                </c:pt>
                <c:pt idx="498">
                  <c:v>0.42834532608695652</c:v>
                </c:pt>
                <c:pt idx="499">
                  <c:v>0.4193935507246378</c:v>
                </c:pt>
                <c:pt idx="500">
                  <c:v>0.41166905797101461</c:v>
                </c:pt>
                <c:pt idx="501">
                  <c:v>0.40524125603864725</c:v>
                </c:pt>
                <c:pt idx="502">
                  <c:v>0.4002309178743963</c:v>
                </c:pt>
                <c:pt idx="503">
                  <c:v>0.39646336956521788</c:v>
                </c:pt>
                <c:pt idx="504">
                  <c:v>0.39354714975845451</c:v>
                </c:pt>
                <c:pt idx="505">
                  <c:v>0.39094921497584612</c:v>
                </c:pt>
                <c:pt idx="506">
                  <c:v>0.38808268115942118</c:v>
                </c:pt>
                <c:pt idx="507">
                  <c:v>0.38475869565217441</c:v>
                </c:pt>
                <c:pt idx="508">
                  <c:v>0.38073469806763321</c:v>
                </c:pt>
                <c:pt idx="509">
                  <c:v>0.37594607487922765</c:v>
                </c:pt>
                <c:pt idx="510">
                  <c:v>0.37092234299516941</c:v>
                </c:pt>
                <c:pt idx="511">
                  <c:v>0.36638789855072496</c:v>
                </c:pt>
                <c:pt idx="512">
                  <c:v>0.36302359903381698</c:v>
                </c:pt>
                <c:pt idx="513">
                  <c:v>0.36176138888888898</c:v>
                </c:pt>
                <c:pt idx="514">
                  <c:v>0.36276934782608705</c:v>
                </c:pt>
                <c:pt idx="515">
                  <c:v>0.36671161835748839</c:v>
                </c:pt>
                <c:pt idx="516">
                  <c:v>0.37614417874396161</c:v>
                </c:pt>
                <c:pt idx="517">
                  <c:v>0.38899009661835782</c:v>
                </c:pt>
                <c:pt idx="518">
                  <c:v>0.40040740338164305</c:v>
                </c:pt>
                <c:pt idx="519">
                  <c:v>0.41043148550724667</c:v>
                </c:pt>
                <c:pt idx="520">
                  <c:v>0.4175965700483093</c:v>
                </c:pt>
                <c:pt idx="521">
                  <c:v>0.42122218599033856</c:v>
                </c:pt>
                <c:pt idx="522">
                  <c:v>0.42304038647343001</c:v>
                </c:pt>
                <c:pt idx="523">
                  <c:v>0.42585189613526614</c:v>
                </c:pt>
                <c:pt idx="524">
                  <c:v>0.43250353864734331</c:v>
                </c:pt>
                <c:pt idx="525">
                  <c:v>0.44260661835748843</c:v>
                </c:pt>
                <c:pt idx="526">
                  <c:v>0.45273723429951679</c:v>
                </c:pt>
                <c:pt idx="527">
                  <c:v>0.46228431159420325</c:v>
                </c:pt>
                <c:pt idx="528">
                  <c:v>0.47001898550724713</c:v>
                </c:pt>
                <c:pt idx="529">
                  <c:v>0.47800032608695658</c:v>
                </c:pt>
                <c:pt idx="530">
                  <c:v>0.48590979468599038</c:v>
                </c:pt>
                <c:pt idx="531">
                  <c:v>0.49570322463768135</c:v>
                </c:pt>
                <c:pt idx="532">
                  <c:v>0.5050717391304349</c:v>
                </c:pt>
                <c:pt idx="533">
                  <c:v>0.51196444444444444</c:v>
                </c:pt>
                <c:pt idx="534">
                  <c:v>0.51761846618357599</c:v>
                </c:pt>
                <c:pt idx="535">
                  <c:v>0.52108659420289849</c:v>
                </c:pt>
                <c:pt idx="536">
                  <c:v>0.5236357608695652</c:v>
                </c:pt>
                <c:pt idx="537">
                  <c:v>0.52748950483091706</c:v>
                </c:pt>
                <c:pt idx="538">
                  <c:v>0.53210032608695657</c:v>
                </c:pt>
                <c:pt idx="539">
                  <c:v>0.53555603864734258</c:v>
                </c:pt>
                <c:pt idx="540">
                  <c:v>0.54069950483091778</c:v>
                </c:pt>
                <c:pt idx="541">
                  <c:v>0.5497879468599034</c:v>
                </c:pt>
                <c:pt idx="542">
                  <c:v>0.55633367149758461</c:v>
                </c:pt>
                <c:pt idx="543">
                  <c:v>0.5628154468599037</c:v>
                </c:pt>
                <c:pt idx="544">
                  <c:v>0.57214231884058031</c:v>
                </c:pt>
                <c:pt idx="545">
                  <c:v>0.57773073671497643</c:v>
                </c:pt>
                <c:pt idx="546">
                  <c:v>0.58575195652173995</c:v>
                </c:pt>
                <c:pt idx="547">
                  <c:v>0.59615183574879305</c:v>
                </c:pt>
                <c:pt idx="548">
                  <c:v>0.6004557971014497</c:v>
                </c:pt>
                <c:pt idx="549">
                  <c:v>0.60907245169082203</c:v>
                </c:pt>
                <c:pt idx="550">
                  <c:v>0.61227381642512213</c:v>
                </c:pt>
                <c:pt idx="551">
                  <c:v>0.61756974637681172</c:v>
                </c:pt>
                <c:pt idx="552">
                  <c:v>0.62001130434782614</c:v>
                </c:pt>
                <c:pt idx="553">
                  <c:v>0.62491193236715026</c:v>
                </c:pt>
                <c:pt idx="554">
                  <c:v>0.63053578502415453</c:v>
                </c:pt>
                <c:pt idx="555">
                  <c:v>0.63076072463768162</c:v>
                </c:pt>
                <c:pt idx="556">
                  <c:v>0.63083973429951812</c:v>
                </c:pt>
                <c:pt idx="557">
                  <c:v>0.63075611111111163</c:v>
                </c:pt>
                <c:pt idx="558">
                  <c:v>0.63085692028985563</c:v>
                </c:pt>
                <c:pt idx="559">
                  <c:v>0.63095696859903394</c:v>
                </c:pt>
                <c:pt idx="560">
                  <c:v>0.63105648550724636</c:v>
                </c:pt>
                <c:pt idx="561">
                  <c:v>0.6311554951690832</c:v>
                </c:pt>
                <c:pt idx="562">
                  <c:v>0.63125399758454181</c:v>
                </c:pt>
                <c:pt idx="563">
                  <c:v>0.63135198067632869</c:v>
                </c:pt>
                <c:pt idx="564">
                  <c:v>0.63144944444444528</c:v>
                </c:pt>
                <c:pt idx="565">
                  <c:v>0.63154640096618364</c:v>
                </c:pt>
                <c:pt idx="566">
                  <c:v>0.63164283816425193</c:v>
                </c:pt>
                <c:pt idx="567">
                  <c:v>0.6317387681159421</c:v>
                </c:pt>
                <c:pt idx="568">
                  <c:v>0.63183419082125558</c:v>
                </c:pt>
                <c:pt idx="569">
                  <c:v>0.63192909420289989</c:v>
                </c:pt>
                <c:pt idx="570">
                  <c:v>0.63202347826087046</c:v>
                </c:pt>
                <c:pt idx="571">
                  <c:v>0.63211735507246358</c:v>
                </c:pt>
                <c:pt idx="572">
                  <c:v>0.63221072463768113</c:v>
                </c:pt>
                <c:pt idx="573">
                  <c:v>0.6323035748792265</c:v>
                </c:pt>
                <c:pt idx="574">
                  <c:v>0.63239591787439708</c:v>
                </c:pt>
                <c:pt idx="575">
                  <c:v>0.63248774154589382</c:v>
                </c:pt>
                <c:pt idx="576">
                  <c:v>0.6325790579710151</c:v>
                </c:pt>
                <c:pt idx="577">
                  <c:v>0.63266986714975915</c:v>
                </c:pt>
                <c:pt idx="578">
                  <c:v>0.63276015700483146</c:v>
                </c:pt>
                <c:pt idx="579">
                  <c:v>0.6328499396135282</c:v>
                </c:pt>
                <c:pt idx="580">
                  <c:v>0.63293921497584615</c:v>
                </c:pt>
                <c:pt idx="581">
                  <c:v>0.63302798309178765</c:v>
                </c:pt>
                <c:pt idx="582">
                  <c:v>0.63311623188405808</c:v>
                </c:pt>
                <c:pt idx="583">
                  <c:v>0.63320397342995172</c:v>
                </c:pt>
                <c:pt idx="584">
                  <c:v>0.63329119565217484</c:v>
                </c:pt>
                <c:pt idx="585">
                  <c:v>0.63337791062802018</c:v>
                </c:pt>
                <c:pt idx="586">
                  <c:v>0.63346413043478322</c:v>
                </c:pt>
                <c:pt idx="587">
                  <c:v>0.63354981884058093</c:v>
                </c:pt>
                <c:pt idx="588">
                  <c:v>0.63363501207729589</c:v>
                </c:pt>
                <c:pt idx="589">
                  <c:v>0.63371968599033812</c:v>
                </c:pt>
                <c:pt idx="590">
                  <c:v>0.6338038526570059</c:v>
                </c:pt>
                <c:pt idx="591">
                  <c:v>0.63388751207729521</c:v>
                </c:pt>
                <c:pt idx="592">
                  <c:v>0.63397065217391435</c:v>
                </c:pt>
                <c:pt idx="593">
                  <c:v>0.63405329710144964</c:v>
                </c:pt>
                <c:pt idx="594">
                  <c:v>0.63413542270531453</c:v>
                </c:pt>
                <c:pt idx="595">
                  <c:v>0.63421704106280186</c:v>
                </c:pt>
                <c:pt idx="596">
                  <c:v>0.63429814009661833</c:v>
                </c:pt>
                <c:pt idx="597">
                  <c:v>0.63437874396135252</c:v>
                </c:pt>
                <c:pt idx="598">
                  <c:v>0.63445882850241564</c:v>
                </c:pt>
                <c:pt idx="599">
                  <c:v>0.6345383937198068</c:v>
                </c:pt>
                <c:pt idx="600">
                  <c:v>0.63461746376811656</c:v>
                </c:pt>
                <c:pt idx="601">
                  <c:v>0.63469601449275426</c:v>
                </c:pt>
                <c:pt idx="602">
                  <c:v>0.63477407004831032</c:v>
                </c:pt>
                <c:pt idx="603">
                  <c:v>0.63485159420289916</c:v>
                </c:pt>
                <c:pt idx="604">
                  <c:v>0.63492862318840715</c:v>
                </c:pt>
                <c:pt idx="605">
                  <c:v>0.63500513285024163</c:v>
                </c:pt>
                <c:pt idx="606">
                  <c:v>0.63508113526570065</c:v>
                </c:pt>
                <c:pt idx="607">
                  <c:v>0.63515663043478365</c:v>
                </c:pt>
                <c:pt idx="608">
                  <c:v>0.6352316062801947</c:v>
                </c:pt>
                <c:pt idx="609">
                  <c:v>0.63530607487922697</c:v>
                </c:pt>
                <c:pt idx="610">
                  <c:v>0.63538003623188521</c:v>
                </c:pt>
                <c:pt idx="611">
                  <c:v>0.63545347826086962</c:v>
                </c:pt>
                <c:pt idx="612">
                  <c:v>0.63552641304347945</c:v>
                </c:pt>
                <c:pt idx="613">
                  <c:v>0.63559882850241622</c:v>
                </c:pt>
                <c:pt idx="614">
                  <c:v>0.6356707487922707</c:v>
                </c:pt>
                <c:pt idx="615">
                  <c:v>0.63574213768116006</c:v>
                </c:pt>
                <c:pt idx="616">
                  <c:v>0.63581303140096612</c:v>
                </c:pt>
                <c:pt idx="617">
                  <c:v>0.63588339371980684</c:v>
                </c:pt>
                <c:pt idx="618">
                  <c:v>0.63595326086956561</c:v>
                </c:pt>
                <c:pt idx="619">
                  <c:v>0.63602260869565264</c:v>
                </c:pt>
                <c:pt idx="620">
                  <c:v>0.63609143719806882</c:v>
                </c:pt>
                <c:pt idx="621">
                  <c:v>0.63615975845410744</c:v>
                </c:pt>
                <c:pt idx="622">
                  <c:v>0.63622756038647399</c:v>
                </c:pt>
                <c:pt idx="623">
                  <c:v>0.63629484299516992</c:v>
                </c:pt>
                <c:pt idx="624">
                  <c:v>0.63636161835748872</c:v>
                </c:pt>
                <c:pt idx="625">
                  <c:v>0.63642787439613602</c:v>
                </c:pt>
                <c:pt idx="626">
                  <c:v>0.63649362318840674</c:v>
                </c:pt>
                <c:pt idx="627">
                  <c:v>0.63655885265700574</c:v>
                </c:pt>
                <c:pt idx="628">
                  <c:v>0.63662356280193233</c:v>
                </c:pt>
                <c:pt idx="629">
                  <c:v>0.63668775362319019</c:v>
                </c:pt>
                <c:pt idx="630">
                  <c:v>0.63675142512077421</c:v>
                </c:pt>
                <c:pt idx="631">
                  <c:v>0.63681458937198077</c:v>
                </c:pt>
                <c:pt idx="632">
                  <c:v>0.63687723429951815</c:v>
                </c:pt>
                <c:pt idx="633">
                  <c:v>0.63693934782608752</c:v>
                </c:pt>
                <c:pt idx="634">
                  <c:v>0.63700095410628077</c:v>
                </c:pt>
                <c:pt idx="635">
                  <c:v>0.63706204106280206</c:v>
                </c:pt>
                <c:pt idx="636">
                  <c:v>0.63712259661835813</c:v>
                </c:pt>
                <c:pt idx="637">
                  <c:v>0.63718264492753629</c:v>
                </c:pt>
                <c:pt idx="638">
                  <c:v>0.63724216183574856</c:v>
                </c:pt>
                <c:pt idx="639">
                  <c:v>0.63730115942029053</c:v>
                </c:pt>
                <c:pt idx="640">
                  <c:v>0.63735963768116055</c:v>
                </c:pt>
                <c:pt idx="641">
                  <c:v>0.63741759661835762</c:v>
                </c:pt>
                <c:pt idx="642">
                  <c:v>0.63747502415459056</c:v>
                </c:pt>
                <c:pt idx="643">
                  <c:v>0.63753193236715033</c:v>
                </c:pt>
                <c:pt idx="644">
                  <c:v>0.63758830917874398</c:v>
                </c:pt>
                <c:pt idx="645">
                  <c:v>0.63764416666666734</c:v>
                </c:pt>
                <c:pt idx="646">
                  <c:v>0.63769949275362436</c:v>
                </c:pt>
                <c:pt idx="647">
                  <c:v>0.63775428743961415</c:v>
                </c:pt>
                <c:pt idx="648">
                  <c:v>0.63780856280193232</c:v>
                </c:pt>
                <c:pt idx="649">
                  <c:v>0.63786230676328504</c:v>
                </c:pt>
                <c:pt idx="650">
                  <c:v>0.63791553140096613</c:v>
                </c:pt>
                <c:pt idx="651">
                  <c:v>0.63796821256038783</c:v>
                </c:pt>
                <c:pt idx="652">
                  <c:v>0.63802036231884141</c:v>
                </c:pt>
                <c:pt idx="653">
                  <c:v>0.63807199275362392</c:v>
                </c:pt>
                <c:pt idx="654">
                  <c:v>0.63812307971014492</c:v>
                </c:pt>
                <c:pt idx="655">
                  <c:v>0.63817363526570114</c:v>
                </c:pt>
                <c:pt idx="656">
                  <c:v>0.63822365942029058</c:v>
                </c:pt>
                <c:pt idx="657">
                  <c:v>0.6382731400966184</c:v>
                </c:pt>
                <c:pt idx="658">
                  <c:v>0.63832208937198076</c:v>
                </c:pt>
                <c:pt idx="659">
                  <c:v>0.63837050724637734</c:v>
                </c:pt>
                <c:pt idx="660">
                  <c:v>0.63841838164251208</c:v>
                </c:pt>
                <c:pt idx="661">
                  <c:v>0.63846572463768114</c:v>
                </c:pt>
                <c:pt idx="662">
                  <c:v>0.63851251207729476</c:v>
                </c:pt>
                <c:pt idx="663">
                  <c:v>0.63855876811594159</c:v>
                </c:pt>
                <c:pt idx="664">
                  <c:v>0.63860448067632913</c:v>
                </c:pt>
                <c:pt idx="665">
                  <c:v>0.63864964975845495</c:v>
                </c:pt>
                <c:pt idx="666">
                  <c:v>0.63869427536231949</c:v>
                </c:pt>
                <c:pt idx="667">
                  <c:v>0.63873835748792263</c:v>
                </c:pt>
                <c:pt idx="668">
                  <c:v>0.63878188405797154</c:v>
                </c:pt>
                <c:pt idx="669">
                  <c:v>0.63882486714975928</c:v>
                </c:pt>
                <c:pt idx="670">
                  <c:v>0.63886730676328563</c:v>
                </c:pt>
                <c:pt idx="671">
                  <c:v>0.63890919082125608</c:v>
                </c:pt>
                <c:pt idx="672">
                  <c:v>0.63895051932367253</c:v>
                </c:pt>
                <c:pt idx="673">
                  <c:v>0.63899130434782692</c:v>
                </c:pt>
                <c:pt idx="674">
                  <c:v>0.63903153381642563</c:v>
                </c:pt>
                <c:pt idx="675">
                  <c:v>0.63907120772946924</c:v>
                </c:pt>
                <c:pt idx="676">
                  <c:v>0.6391103140096619</c:v>
                </c:pt>
                <c:pt idx="677">
                  <c:v>0.6391488768115956</c:v>
                </c:pt>
                <c:pt idx="678">
                  <c:v>0.6391868719806767</c:v>
                </c:pt>
                <c:pt idx="679">
                  <c:v>0.63922429951690862</c:v>
                </c:pt>
                <c:pt idx="680">
                  <c:v>0.6392611714975851</c:v>
                </c:pt>
                <c:pt idx="681">
                  <c:v>0.63929748792270535</c:v>
                </c:pt>
                <c:pt idx="682">
                  <c:v>0.63933322463768161</c:v>
                </c:pt>
                <c:pt idx="683">
                  <c:v>0.63936840579710152</c:v>
                </c:pt>
                <c:pt idx="684">
                  <c:v>0.63940300724637733</c:v>
                </c:pt>
                <c:pt idx="685">
                  <c:v>0.63943705314009724</c:v>
                </c:pt>
                <c:pt idx="686">
                  <c:v>0.63947050724637744</c:v>
                </c:pt>
                <c:pt idx="687">
                  <c:v>0.63950340579710152</c:v>
                </c:pt>
                <c:pt idx="688">
                  <c:v>0.6395357246376816</c:v>
                </c:pt>
                <c:pt idx="689">
                  <c:v>0.63956746376811591</c:v>
                </c:pt>
                <c:pt idx="690">
                  <c:v>0.63959864734299565</c:v>
                </c:pt>
                <c:pt idx="691">
                  <c:v>0.63962928743961456</c:v>
                </c:pt>
                <c:pt idx="692">
                  <c:v>0.63965957729468725</c:v>
                </c:pt>
                <c:pt idx="693">
                  <c:v>0.63968949275362408</c:v>
                </c:pt>
                <c:pt idx="694">
                  <c:v>0.63968949275362408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Rawlsian, e=0.25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10</c:v>
                </c:pt>
                <c:pt idx="1">
                  <c:v>10.092325000000001</c:v>
                </c:pt>
                <c:pt idx="2">
                  <c:v>10.241421999999998</c:v>
                </c:pt>
                <c:pt idx="3">
                  <c:v>10.436717</c:v>
                </c:pt>
                <c:pt idx="4">
                  <c:v>10.673213000000001</c:v>
                </c:pt>
                <c:pt idx="5">
                  <c:v>10.947541000000001</c:v>
                </c:pt>
                <c:pt idx="6">
                  <c:v>11.257472</c:v>
                </c:pt>
                <c:pt idx="7">
                  <c:v>11.601591000000001</c:v>
                </c:pt>
                <c:pt idx="8">
                  <c:v>11.979101</c:v>
                </c:pt>
                <c:pt idx="9">
                  <c:v>12.389666000000009</c:v>
                </c:pt>
                <c:pt idx="10">
                  <c:v>12.833324999999999</c:v>
                </c:pt>
                <c:pt idx="11">
                  <c:v>13.310420000000002</c:v>
                </c:pt>
                <c:pt idx="12">
                  <c:v>13.821548</c:v>
                </c:pt>
                <c:pt idx="13">
                  <c:v>14.367525000000002</c:v>
                </c:pt>
                <c:pt idx="14">
                  <c:v>14.949359999999999</c:v>
                </c:pt>
                <c:pt idx="15">
                  <c:v>15.568240999999999</c:v>
                </c:pt>
                <c:pt idx="16">
                  <c:v>16.225521999999977</c:v>
                </c:pt>
                <c:pt idx="17">
                  <c:v>16.922708999999976</c:v>
                </c:pt>
                <c:pt idx="18">
                  <c:v>17.661459000000001</c:v>
                </c:pt>
                <c:pt idx="19">
                  <c:v>18.443575999999986</c:v>
                </c:pt>
                <c:pt idx="20">
                  <c:v>19.271011999999999</c:v>
                </c:pt>
                <c:pt idx="21">
                  <c:v>20.145886999999988</c:v>
                </c:pt>
                <c:pt idx="22">
                  <c:v>21.070443999999974</c:v>
                </c:pt>
                <c:pt idx="23">
                  <c:v>22.047070999999999</c:v>
                </c:pt>
                <c:pt idx="24">
                  <c:v>23.078322999999976</c:v>
                </c:pt>
                <c:pt idx="25">
                  <c:v>24.166922</c:v>
                </c:pt>
                <c:pt idx="26">
                  <c:v>25.315756</c:v>
                </c:pt>
                <c:pt idx="27">
                  <c:v>26.527887000000018</c:v>
                </c:pt>
                <c:pt idx="28">
                  <c:v>27.806556</c:v>
                </c:pt>
                <c:pt idx="29">
                  <c:v>29.155207000000001</c:v>
                </c:pt>
                <c:pt idx="30">
                  <c:v>30.577469000000001</c:v>
                </c:pt>
                <c:pt idx="31">
                  <c:v>32.077179000000001</c:v>
                </c:pt>
                <c:pt idx="32">
                  <c:v>33.658394000000001</c:v>
                </c:pt>
                <c:pt idx="33">
                  <c:v>35.325404000000006</c:v>
                </c:pt>
                <c:pt idx="34">
                  <c:v>37.082742000000003</c:v>
                </c:pt>
                <c:pt idx="35">
                  <c:v>38.935348000000012</c:v>
                </c:pt>
                <c:pt idx="36">
                  <c:v>40.888239999999996</c:v>
                </c:pt>
                <c:pt idx="37">
                  <c:v>42.946693999999994</c:v>
                </c:pt>
                <c:pt idx="38">
                  <c:v>45.116367000000004</c:v>
                </c:pt>
                <c:pt idx="39">
                  <c:v>47.403185000000001</c:v>
                </c:pt>
                <c:pt idx="40">
                  <c:v>49.813441999999995</c:v>
                </c:pt>
                <c:pt idx="41">
                  <c:v>52.353789999999996</c:v>
                </c:pt>
                <c:pt idx="42">
                  <c:v>55.031223999999995</c:v>
                </c:pt>
                <c:pt idx="43">
                  <c:v>57.853144999999998</c:v>
                </c:pt>
                <c:pt idx="44">
                  <c:v>60.827403000000004</c:v>
                </c:pt>
                <c:pt idx="45">
                  <c:v>63.962389000000002</c:v>
                </c:pt>
                <c:pt idx="46">
                  <c:v>67.266704000000004</c:v>
                </c:pt>
                <c:pt idx="47">
                  <c:v>70.749671000000006</c:v>
                </c:pt>
                <c:pt idx="48">
                  <c:v>74.421111999999994</c:v>
                </c:pt>
                <c:pt idx="49">
                  <c:v>78.291294000000107</c:v>
                </c:pt>
                <c:pt idx="50">
                  <c:v>82.371083999999982</c:v>
                </c:pt>
                <c:pt idx="51">
                  <c:v>86.671894999999978</c:v>
                </c:pt>
                <c:pt idx="52">
                  <c:v>91.206012999999999</c:v>
                </c:pt>
                <c:pt idx="53">
                  <c:v>95.986273999999995</c:v>
                </c:pt>
                <c:pt idx="54">
                  <c:v>101.0262</c:v>
                </c:pt>
                <c:pt idx="55">
                  <c:v>106.34383</c:v>
                </c:pt>
                <c:pt idx="56">
                  <c:v>111.95276999999999</c:v>
                </c:pt>
                <c:pt idx="57">
                  <c:v>117.86723000000002</c:v>
                </c:pt>
                <c:pt idx="58">
                  <c:v>124.10454</c:v>
                </c:pt>
                <c:pt idx="59">
                  <c:v>130.68364999999997</c:v>
                </c:pt>
                <c:pt idx="60">
                  <c:v>137.62459999999999</c:v>
                </c:pt>
                <c:pt idx="61">
                  <c:v>144.94660999999999</c:v>
                </c:pt>
                <c:pt idx="62">
                  <c:v>152.67185999999998</c:v>
                </c:pt>
                <c:pt idx="63">
                  <c:v>160.82269000000014</c:v>
                </c:pt>
                <c:pt idx="64">
                  <c:v>169.42483000000001</c:v>
                </c:pt>
                <c:pt idx="65">
                  <c:v>178.50608</c:v>
                </c:pt>
                <c:pt idx="66">
                  <c:v>188.08925000000002</c:v>
                </c:pt>
                <c:pt idx="67">
                  <c:v>198.20135000000002</c:v>
                </c:pt>
                <c:pt idx="68">
                  <c:v>208.87114000000014</c:v>
                </c:pt>
                <c:pt idx="69">
                  <c:v>220.13126</c:v>
                </c:pt>
                <c:pt idx="70">
                  <c:v>232.01542000000001</c:v>
                </c:pt>
                <c:pt idx="71">
                  <c:v>244.56124000000014</c:v>
                </c:pt>
                <c:pt idx="72">
                  <c:v>257.80250000000001</c:v>
                </c:pt>
                <c:pt idx="73">
                  <c:v>271.77936</c:v>
                </c:pt>
                <c:pt idx="74">
                  <c:v>286.53614999999945</c:v>
                </c:pt>
                <c:pt idx="75">
                  <c:v>302.12034</c:v>
                </c:pt>
                <c:pt idx="76">
                  <c:v>318.57794999999999</c:v>
                </c:pt>
                <c:pt idx="77">
                  <c:v>336.00382999999999</c:v>
                </c:pt>
                <c:pt idx="78">
                  <c:v>354.45032999999967</c:v>
                </c:pt>
                <c:pt idx="79">
                  <c:v>373.94362000000001</c:v>
                </c:pt>
                <c:pt idx="80">
                  <c:v>394.53090999999966</c:v>
                </c:pt>
                <c:pt idx="81">
                  <c:v>416.27886000000001</c:v>
                </c:pt>
                <c:pt idx="82">
                  <c:v>439.25938000000002</c:v>
                </c:pt>
                <c:pt idx="83">
                  <c:v>463.55286999999998</c:v>
                </c:pt>
                <c:pt idx="84">
                  <c:v>489.2331999999995</c:v>
                </c:pt>
                <c:pt idx="85">
                  <c:v>516.38905999999997</c:v>
                </c:pt>
                <c:pt idx="86">
                  <c:v>545.10101999999949</c:v>
                </c:pt>
                <c:pt idx="87">
                  <c:v>575.48918000000003</c:v>
                </c:pt>
                <c:pt idx="88">
                  <c:v>607.62460999999996</c:v>
                </c:pt>
                <c:pt idx="89">
                  <c:v>641.61061999999947</c:v>
                </c:pt>
                <c:pt idx="90">
                  <c:v>677.54038000000003</c:v>
                </c:pt>
                <c:pt idx="91">
                  <c:v>715.55665999999917</c:v>
                </c:pt>
                <c:pt idx="92">
                  <c:v>755.79983000000084</c:v>
                </c:pt>
                <c:pt idx="93">
                  <c:v>798.39054999999996</c:v>
                </c:pt>
                <c:pt idx="94">
                  <c:v>843.52122999999915</c:v>
                </c:pt>
                <c:pt idx="95">
                  <c:v>891.24567999999999</c:v>
                </c:pt>
                <c:pt idx="96">
                  <c:v>941.90011999999945</c:v>
                </c:pt>
                <c:pt idx="97">
                  <c:v>995.42393000000004</c:v>
                </c:pt>
                <c:pt idx="98">
                  <c:v>1052.1908999999998</c:v>
                </c:pt>
                <c:pt idx="99">
                  <c:v>1112.3308</c:v>
                </c:pt>
                <c:pt idx="100">
                  <c:v>1175.9147</c:v>
                </c:pt>
                <c:pt idx="101">
                  <c:v>1243.0710999999999</c:v>
                </c:pt>
                <c:pt idx="102">
                  <c:v>1314.0360000000001</c:v>
                </c:pt>
                <c:pt idx="103">
                  <c:v>1389.3827999999999</c:v>
                </c:pt>
                <c:pt idx="104">
                  <c:v>1468.8530999999998</c:v>
                </c:pt>
                <c:pt idx="105">
                  <c:v>1552.8983999999998</c:v>
                </c:pt>
                <c:pt idx="106">
                  <c:v>1641.7705000000001</c:v>
                </c:pt>
                <c:pt idx="107">
                  <c:v>1735.5096000000001</c:v>
                </c:pt>
                <c:pt idx="108">
                  <c:v>1834.375</c:v>
                </c:pt>
                <c:pt idx="109">
                  <c:v>1938.9730999999999</c:v>
                </c:pt>
                <c:pt idx="110">
                  <c:v>2049.1774</c:v>
                </c:pt>
                <c:pt idx="111">
                  <c:v>2165.7263999999977</c:v>
                </c:pt>
                <c:pt idx="112">
                  <c:v>2288.6688999999969</c:v>
                </c:pt>
                <c:pt idx="113">
                  <c:v>2418.1327999999999</c:v>
                </c:pt>
                <c:pt idx="114">
                  <c:v>2554.5971000000022</c:v>
                </c:pt>
                <c:pt idx="115">
                  <c:v>2697.9598999999998</c:v>
                </c:pt>
                <c:pt idx="116">
                  <c:v>2848.4407999999999</c:v>
                </c:pt>
                <c:pt idx="117">
                  <c:v>3006.4497999999999</c:v>
                </c:pt>
                <c:pt idx="118">
                  <c:v>3171.8543000000022</c:v>
                </c:pt>
                <c:pt idx="119">
                  <c:v>3345.7930000000001</c:v>
                </c:pt>
                <c:pt idx="120">
                  <c:v>3529.0744</c:v>
                </c:pt>
                <c:pt idx="121">
                  <c:v>3720.8647000000001</c:v>
                </c:pt>
                <c:pt idx="122">
                  <c:v>3921.32</c:v>
                </c:pt>
                <c:pt idx="123">
                  <c:v>4130.8554000000004</c:v>
                </c:pt>
                <c:pt idx="124">
                  <c:v>4352.4387999999954</c:v>
                </c:pt>
                <c:pt idx="125">
                  <c:v>4586.0932000000003</c:v>
                </c:pt>
                <c:pt idx="126">
                  <c:v>4832.3267000000014</c:v>
                </c:pt>
                <c:pt idx="127">
                  <c:v>5089.2428</c:v>
                </c:pt>
                <c:pt idx="128">
                  <c:v>5358.0720000000001</c:v>
                </c:pt>
                <c:pt idx="129">
                  <c:v>5648.4042999999992</c:v>
                </c:pt>
                <c:pt idx="130">
                  <c:v>5954.8917000000001</c:v>
                </c:pt>
                <c:pt idx="131">
                  <c:v>6281.7408999999998</c:v>
                </c:pt>
                <c:pt idx="132">
                  <c:v>6636.0133999999998</c:v>
                </c:pt>
                <c:pt idx="133">
                  <c:v>7022.0793999999996</c:v>
                </c:pt>
                <c:pt idx="134">
                  <c:v>7446.7164000000002</c:v>
                </c:pt>
                <c:pt idx="135">
                  <c:v>7908.6272000000044</c:v>
                </c:pt>
                <c:pt idx="136">
                  <c:v>8410.5352000000003</c:v>
                </c:pt>
                <c:pt idx="137">
                  <c:v>8957.3378999999895</c:v>
                </c:pt>
                <c:pt idx="138">
                  <c:v>9548.5794999999907</c:v>
                </c:pt>
                <c:pt idx="139">
                  <c:v>10184.922</c:v>
                </c:pt>
                <c:pt idx="140">
                  <c:v>10866.26499999999</c:v>
                </c:pt>
                <c:pt idx="141">
                  <c:v>11578.3</c:v>
                </c:pt>
                <c:pt idx="142">
                  <c:v>12331.174000000006</c:v>
                </c:pt>
                <c:pt idx="143">
                  <c:v>13139.045</c:v>
                </c:pt>
                <c:pt idx="144">
                  <c:v>13982.162</c:v>
                </c:pt>
                <c:pt idx="145">
                  <c:v>14862.751</c:v>
                </c:pt>
                <c:pt idx="146">
                  <c:v>15791.24599999999</c:v>
                </c:pt>
                <c:pt idx="147">
                  <c:v>16776.919000000002</c:v>
                </c:pt>
                <c:pt idx="148">
                  <c:v>17801.269</c:v>
                </c:pt>
                <c:pt idx="149">
                  <c:v>18843.478999999999</c:v>
                </c:pt>
                <c:pt idx="150">
                  <c:v>19930.432000000001</c:v>
                </c:pt>
                <c:pt idx="151">
                  <c:v>21023.940999999999</c:v>
                </c:pt>
                <c:pt idx="152">
                  <c:v>22179.75</c:v>
                </c:pt>
                <c:pt idx="153">
                  <c:v>23368.49</c:v>
                </c:pt>
                <c:pt idx="154">
                  <c:v>24629.924999999999</c:v>
                </c:pt>
                <c:pt idx="155">
                  <c:v>26067.275000000001</c:v>
                </c:pt>
                <c:pt idx="156">
                  <c:v>27520.037</c:v>
                </c:pt>
                <c:pt idx="157">
                  <c:v>29050.371999999996</c:v>
                </c:pt>
                <c:pt idx="158">
                  <c:v>30690.647000000001</c:v>
                </c:pt>
                <c:pt idx="159">
                  <c:v>32437.308999999997</c:v>
                </c:pt>
                <c:pt idx="160">
                  <c:v>34219.420999999995</c:v>
                </c:pt>
                <c:pt idx="161">
                  <c:v>35997.832000000002</c:v>
                </c:pt>
                <c:pt idx="162">
                  <c:v>37752.979000000007</c:v>
                </c:pt>
                <c:pt idx="163">
                  <c:v>39835.452000000012</c:v>
                </c:pt>
                <c:pt idx="164">
                  <c:v>41787.676999999996</c:v>
                </c:pt>
                <c:pt idx="165">
                  <c:v>43338.789999999994</c:v>
                </c:pt>
                <c:pt idx="166">
                  <c:v>45170.057000000001</c:v>
                </c:pt>
                <c:pt idx="167">
                  <c:v>47232.693999999996</c:v>
                </c:pt>
                <c:pt idx="168">
                  <c:v>49727.44</c:v>
                </c:pt>
                <c:pt idx="169">
                  <c:v>52559.777999999998</c:v>
                </c:pt>
                <c:pt idx="170">
                  <c:v>55154.256000000001</c:v>
                </c:pt>
                <c:pt idx="171">
                  <c:v>58008.692999999999</c:v>
                </c:pt>
                <c:pt idx="172">
                  <c:v>60664.802000000003</c:v>
                </c:pt>
                <c:pt idx="173">
                  <c:v>63824.603999999999</c:v>
                </c:pt>
                <c:pt idx="174">
                  <c:v>66331.645000000004</c:v>
                </c:pt>
                <c:pt idx="175">
                  <c:v>69410.439999999988</c:v>
                </c:pt>
                <c:pt idx="176">
                  <c:v>72860.577000000005</c:v>
                </c:pt>
                <c:pt idx="177">
                  <c:v>77663.422999999922</c:v>
                </c:pt>
                <c:pt idx="178">
                  <c:v>81627.548999999999</c:v>
                </c:pt>
                <c:pt idx="179">
                  <c:v>84772.032999999938</c:v>
                </c:pt>
                <c:pt idx="180">
                  <c:v>88815.410999999978</c:v>
                </c:pt>
                <c:pt idx="181">
                  <c:v>92455.76</c:v>
                </c:pt>
                <c:pt idx="182">
                  <c:v>97330.304999999993</c:v>
                </c:pt>
                <c:pt idx="183">
                  <c:v>103033.68000000002</c:v>
                </c:pt>
                <c:pt idx="184">
                  <c:v>107575.03</c:v>
                </c:pt>
                <c:pt idx="185">
                  <c:v>113746.69</c:v>
                </c:pt>
                <c:pt idx="186">
                  <c:v>118261.18000000002</c:v>
                </c:pt>
                <c:pt idx="187">
                  <c:v>124772.64</c:v>
                </c:pt>
                <c:pt idx="188">
                  <c:v>130673.52</c:v>
                </c:pt>
                <c:pt idx="189">
                  <c:v>138685</c:v>
                </c:pt>
                <c:pt idx="190">
                  <c:v>143218.93</c:v>
                </c:pt>
                <c:pt idx="191">
                  <c:v>149754.47</c:v>
                </c:pt>
                <c:pt idx="192">
                  <c:v>157017.29999999999</c:v>
                </c:pt>
                <c:pt idx="193">
                  <c:v>165631.5</c:v>
                </c:pt>
                <c:pt idx="194">
                  <c:v>171699.34999999998</c:v>
                </c:pt>
                <c:pt idx="195">
                  <c:v>180497.74000000011</c:v>
                </c:pt>
                <c:pt idx="196">
                  <c:v>183571.44</c:v>
                </c:pt>
                <c:pt idx="197">
                  <c:v>194858.23</c:v>
                </c:pt>
                <c:pt idx="198">
                  <c:v>203441.9</c:v>
                </c:pt>
                <c:pt idx="199">
                  <c:v>205296</c:v>
                </c:pt>
                <c:pt idx="200">
                  <c:v>206481.49</c:v>
                </c:pt>
                <c:pt idx="201">
                  <c:v>207673.93</c:v>
                </c:pt>
                <c:pt idx="202">
                  <c:v>208873.34</c:v>
                </c:pt>
                <c:pt idx="203">
                  <c:v>210079.79</c:v>
                </c:pt>
                <c:pt idx="204">
                  <c:v>211293.3</c:v>
                </c:pt>
                <c:pt idx="205">
                  <c:v>212513.91999999998</c:v>
                </c:pt>
                <c:pt idx="206">
                  <c:v>213741.69</c:v>
                </c:pt>
                <c:pt idx="207">
                  <c:v>214976.66</c:v>
                </c:pt>
                <c:pt idx="208">
                  <c:v>216218.86</c:v>
                </c:pt>
                <c:pt idx="209">
                  <c:v>217468.34</c:v>
                </c:pt>
                <c:pt idx="210">
                  <c:v>218725.14</c:v>
                </c:pt>
                <c:pt idx="211">
                  <c:v>219989.31999999998</c:v>
                </c:pt>
                <c:pt idx="212">
                  <c:v>221260.9</c:v>
                </c:pt>
                <c:pt idx="213">
                  <c:v>222539.93</c:v>
                </c:pt>
                <c:pt idx="214">
                  <c:v>223826.47</c:v>
                </c:pt>
                <c:pt idx="215">
                  <c:v>225120.54</c:v>
                </c:pt>
                <c:pt idx="216">
                  <c:v>226422.21000000011</c:v>
                </c:pt>
                <c:pt idx="217">
                  <c:v>227731.51</c:v>
                </c:pt>
                <c:pt idx="218">
                  <c:v>229048.47999999998</c:v>
                </c:pt>
                <c:pt idx="219">
                  <c:v>230373.18</c:v>
                </c:pt>
                <c:pt idx="220">
                  <c:v>231705.66</c:v>
                </c:pt>
                <c:pt idx="221">
                  <c:v>233045.94</c:v>
                </c:pt>
                <c:pt idx="222">
                  <c:v>234394.09</c:v>
                </c:pt>
                <c:pt idx="223">
                  <c:v>235750.15</c:v>
                </c:pt>
                <c:pt idx="224">
                  <c:v>237114.17</c:v>
                </c:pt>
                <c:pt idx="225">
                  <c:v>238486.19</c:v>
                </c:pt>
                <c:pt idx="226">
                  <c:v>239866.26</c:v>
                </c:pt>
                <c:pt idx="227">
                  <c:v>241254.43</c:v>
                </c:pt>
                <c:pt idx="228">
                  <c:v>242650.75</c:v>
                </c:pt>
                <c:pt idx="229">
                  <c:v>244055.27000000011</c:v>
                </c:pt>
                <c:pt idx="230">
                  <c:v>245468.03</c:v>
                </c:pt>
                <c:pt idx="231">
                  <c:v>246889.09</c:v>
                </c:pt>
                <c:pt idx="232">
                  <c:v>248318.49</c:v>
                </c:pt>
                <c:pt idx="233">
                  <c:v>249756.28</c:v>
                </c:pt>
                <c:pt idx="234">
                  <c:v>251202.52</c:v>
                </c:pt>
                <c:pt idx="235">
                  <c:v>252657.25</c:v>
                </c:pt>
                <c:pt idx="236">
                  <c:v>254120.53</c:v>
                </c:pt>
                <c:pt idx="237">
                  <c:v>255592.4</c:v>
                </c:pt>
                <c:pt idx="238">
                  <c:v>257072.91999999998</c:v>
                </c:pt>
                <c:pt idx="239">
                  <c:v>258562.14</c:v>
                </c:pt>
                <c:pt idx="240">
                  <c:v>260060.1</c:v>
                </c:pt>
                <c:pt idx="241">
                  <c:v>261566.87</c:v>
                </c:pt>
                <c:pt idx="242">
                  <c:v>263082.5</c:v>
                </c:pt>
                <c:pt idx="243">
                  <c:v>264607.0300000002</c:v>
                </c:pt>
                <c:pt idx="244">
                  <c:v>266140.52</c:v>
                </c:pt>
                <c:pt idx="245">
                  <c:v>267683.0300000002</c:v>
                </c:pt>
                <c:pt idx="246">
                  <c:v>269234.59999999998</c:v>
                </c:pt>
                <c:pt idx="247">
                  <c:v>270795.3</c:v>
                </c:pt>
                <c:pt idx="248">
                  <c:v>272365.18</c:v>
                </c:pt>
                <c:pt idx="249">
                  <c:v>273944.2800000002</c:v>
                </c:pt>
                <c:pt idx="250">
                  <c:v>275532.68</c:v>
                </c:pt>
                <c:pt idx="251">
                  <c:v>277130.40999999997</c:v>
                </c:pt>
                <c:pt idx="252">
                  <c:v>278737.55</c:v>
                </c:pt>
                <c:pt idx="253">
                  <c:v>280354.13999999996</c:v>
                </c:pt>
                <c:pt idx="254">
                  <c:v>281980.24</c:v>
                </c:pt>
                <c:pt idx="255">
                  <c:v>283615.90000000002</c:v>
                </c:pt>
                <c:pt idx="256">
                  <c:v>285261.19</c:v>
                </c:pt>
                <c:pt idx="257">
                  <c:v>286916.17</c:v>
                </c:pt>
                <c:pt idx="258">
                  <c:v>288580.88</c:v>
                </c:pt>
                <c:pt idx="259">
                  <c:v>290255.40000000002</c:v>
                </c:pt>
                <c:pt idx="260">
                  <c:v>291939.77</c:v>
                </c:pt>
                <c:pt idx="261">
                  <c:v>293634.06</c:v>
                </c:pt>
                <c:pt idx="262">
                  <c:v>295338.32</c:v>
                </c:pt>
                <c:pt idx="263">
                  <c:v>297052.62</c:v>
                </c:pt>
                <c:pt idx="264">
                  <c:v>298777.01</c:v>
                </c:pt>
                <c:pt idx="265">
                  <c:v>300511.56</c:v>
                </c:pt>
                <c:pt idx="266">
                  <c:v>302256.33</c:v>
                </c:pt>
                <c:pt idx="267">
                  <c:v>304011.37</c:v>
                </c:pt>
                <c:pt idx="268">
                  <c:v>305776.76</c:v>
                </c:pt>
                <c:pt idx="269">
                  <c:v>307552.53999999998</c:v>
                </c:pt>
                <c:pt idx="270">
                  <c:v>309338.78999999998</c:v>
                </c:pt>
                <c:pt idx="271">
                  <c:v>311135.57</c:v>
                </c:pt>
                <c:pt idx="272">
                  <c:v>312942.93000000028</c:v>
                </c:pt>
                <c:pt idx="273">
                  <c:v>314760.95</c:v>
                </c:pt>
                <c:pt idx="274">
                  <c:v>316589.69</c:v>
                </c:pt>
                <c:pt idx="275">
                  <c:v>318429.21000000002</c:v>
                </c:pt>
                <c:pt idx="276">
                  <c:v>320279.57</c:v>
                </c:pt>
                <c:pt idx="277">
                  <c:v>322140.84999999986</c:v>
                </c:pt>
                <c:pt idx="278">
                  <c:v>324013.09999999998</c:v>
                </c:pt>
                <c:pt idx="279">
                  <c:v>325896.40000000002</c:v>
                </c:pt>
                <c:pt idx="280">
                  <c:v>327790.8</c:v>
                </c:pt>
                <c:pt idx="281">
                  <c:v>329696.38</c:v>
                </c:pt>
                <c:pt idx="282">
                  <c:v>331613.21000000002</c:v>
                </c:pt>
                <c:pt idx="283">
                  <c:v>333541.34000000003</c:v>
                </c:pt>
                <c:pt idx="284">
                  <c:v>335480.84999999986</c:v>
                </c:pt>
                <c:pt idx="285">
                  <c:v>337431.81</c:v>
                </c:pt>
                <c:pt idx="286">
                  <c:v>339394.29000000021</c:v>
                </c:pt>
                <c:pt idx="287">
                  <c:v>341368.35</c:v>
                </c:pt>
                <c:pt idx="288">
                  <c:v>343354.06</c:v>
                </c:pt>
                <c:pt idx="289">
                  <c:v>345351.5</c:v>
                </c:pt>
                <c:pt idx="290">
                  <c:v>347360.74</c:v>
                </c:pt>
                <c:pt idx="291">
                  <c:v>349381.83999999997</c:v>
                </c:pt>
                <c:pt idx="292">
                  <c:v>351414.88</c:v>
                </c:pt>
                <c:pt idx="293">
                  <c:v>353459.93000000028</c:v>
                </c:pt>
                <c:pt idx="294">
                  <c:v>355517.07</c:v>
                </c:pt>
                <c:pt idx="295">
                  <c:v>357586.35</c:v>
                </c:pt>
                <c:pt idx="296">
                  <c:v>359667.87</c:v>
                </c:pt>
                <c:pt idx="297">
                  <c:v>361761.69</c:v>
                </c:pt>
                <c:pt idx="298">
                  <c:v>363867.88</c:v>
                </c:pt>
                <c:pt idx="299">
                  <c:v>365986.53</c:v>
                </c:pt>
                <c:pt idx="300">
                  <c:v>368117.7</c:v>
                </c:pt>
                <c:pt idx="301">
                  <c:v>370261.4700000002</c:v>
                </c:pt>
                <c:pt idx="302">
                  <c:v>372417.93000000028</c:v>
                </c:pt>
                <c:pt idx="303">
                  <c:v>374587.13</c:v>
                </c:pt>
                <c:pt idx="304">
                  <c:v>376769.17</c:v>
                </c:pt>
                <c:pt idx="305">
                  <c:v>378964.11</c:v>
                </c:pt>
                <c:pt idx="306">
                  <c:v>381172.05</c:v>
                </c:pt>
                <c:pt idx="307">
                  <c:v>383393.05</c:v>
                </c:pt>
                <c:pt idx="308">
                  <c:v>385627.19</c:v>
                </c:pt>
                <c:pt idx="309">
                  <c:v>387874.56</c:v>
                </c:pt>
                <c:pt idx="310">
                  <c:v>390135.23000000021</c:v>
                </c:pt>
                <c:pt idx="311">
                  <c:v>392409.28</c:v>
                </c:pt>
                <c:pt idx="312">
                  <c:v>394696.8</c:v>
                </c:pt>
                <c:pt idx="313">
                  <c:v>396997.87</c:v>
                </c:pt>
                <c:pt idx="314">
                  <c:v>399312.57</c:v>
                </c:pt>
                <c:pt idx="315">
                  <c:v>401640.98000000021</c:v>
                </c:pt>
                <c:pt idx="316">
                  <c:v>403983.18</c:v>
                </c:pt>
                <c:pt idx="317">
                  <c:v>406339.26</c:v>
                </c:pt>
                <c:pt idx="318">
                  <c:v>408709.31</c:v>
                </c:pt>
                <c:pt idx="319">
                  <c:v>411093.4</c:v>
                </c:pt>
                <c:pt idx="320">
                  <c:v>413491.63</c:v>
                </c:pt>
                <c:pt idx="321">
                  <c:v>415904.07</c:v>
                </c:pt>
                <c:pt idx="322">
                  <c:v>418330.82</c:v>
                </c:pt>
                <c:pt idx="323">
                  <c:v>420771.95</c:v>
                </c:pt>
                <c:pt idx="324">
                  <c:v>423227.57</c:v>
                </c:pt>
                <c:pt idx="325">
                  <c:v>425697.76</c:v>
                </c:pt>
                <c:pt idx="326">
                  <c:v>428182.6</c:v>
                </c:pt>
                <c:pt idx="327">
                  <c:v>430682.18</c:v>
                </c:pt>
                <c:pt idx="328">
                  <c:v>433196.6</c:v>
                </c:pt>
                <c:pt idx="329">
                  <c:v>435725.94</c:v>
                </c:pt>
                <c:pt idx="330">
                  <c:v>438270.3</c:v>
                </c:pt>
                <c:pt idx="331">
                  <c:v>440829.77</c:v>
                </c:pt>
                <c:pt idx="332">
                  <c:v>443404.43000000028</c:v>
                </c:pt>
                <c:pt idx="333">
                  <c:v>445994.39</c:v>
                </c:pt>
                <c:pt idx="334">
                  <c:v>448599.73000000021</c:v>
                </c:pt>
                <c:pt idx="335">
                  <c:v>451220.55</c:v>
                </c:pt>
                <c:pt idx="336">
                  <c:v>453856.94</c:v>
                </c:pt>
                <c:pt idx="337">
                  <c:v>456509</c:v>
                </c:pt>
                <c:pt idx="338">
                  <c:v>459176.83</c:v>
                </c:pt>
                <c:pt idx="339">
                  <c:v>461860.51</c:v>
                </c:pt>
                <c:pt idx="340">
                  <c:v>464560.14999999985</c:v>
                </c:pt>
                <c:pt idx="341">
                  <c:v>467275.83999999997</c:v>
                </c:pt>
                <c:pt idx="342">
                  <c:v>470007.69</c:v>
                </c:pt>
                <c:pt idx="343">
                  <c:v>472755.79000000021</c:v>
                </c:pt>
                <c:pt idx="344">
                  <c:v>475520.23000000021</c:v>
                </c:pt>
                <c:pt idx="345">
                  <c:v>478301.13</c:v>
                </c:pt>
                <c:pt idx="346">
                  <c:v>481098.58</c:v>
                </c:pt>
                <c:pt idx="347">
                  <c:v>483912.69</c:v>
                </c:pt>
                <c:pt idx="348">
                  <c:v>486743.54</c:v>
                </c:pt>
                <c:pt idx="349">
                  <c:v>489591.26</c:v>
                </c:pt>
                <c:pt idx="350">
                  <c:v>492455.93000000028</c:v>
                </c:pt>
                <c:pt idx="351">
                  <c:v>495337.67</c:v>
                </c:pt>
                <c:pt idx="352">
                  <c:v>498236.58</c:v>
                </c:pt>
                <c:pt idx="353">
                  <c:v>5000000</c:v>
                </c:pt>
                <c:pt idx="354">
                  <c:v>10</c:v>
                </c:pt>
                <c:pt idx="355">
                  <c:v>10.1256</c:v>
                </c:pt>
                <c:pt idx="356">
                  <c:v>10.323762</c:v>
                </c:pt>
                <c:pt idx="357">
                  <c:v>10.579037000000008</c:v>
                </c:pt>
                <c:pt idx="358">
                  <c:v>10.882395000000002</c:v>
                </c:pt>
                <c:pt idx="359">
                  <c:v>11.228372999999998</c:v>
                </c:pt>
                <c:pt idx="360">
                  <c:v>11.613655</c:v>
                </c:pt>
                <c:pt idx="361">
                  <c:v>12.036290999999999</c:v>
                </c:pt>
                <c:pt idx="362">
                  <c:v>12.495259000000004</c:v>
                </c:pt>
                <c:pt idx="363">
                  <c:v>12.990192</c:v>
                </c:pt>
                <c:pt idx="364">
                  <c:v>13.521209000000001</c:v>
                </c:pt>
                <c:pt idx="365">
                  <c:v>14.088802999999999</c:v>
                </c:pt>
                <c:pt idx="366">
                  <c:v>14.693767999999999</c:v>
                </c:pt>
                <c:pt idx="367">
                  <c:v>15.337150999999999</c:v>
                </c:pt>
                <c:pt idx="368">
                  <c:v>16.020215</c:v>
                </c:pt>
                <c:pt idx="369">
                  <c:v>16.744416999999977</c:v>
                </c:pt>
                <c:pt idx="370">
                  <c:v>17.511393999999999</c:v>
                </c:pt>
                <c:pt idx="371">
                  <c:v>18.322952000000001</c:v>
                </c:pt>
                <c:pt idx="372">
                  <c:v>19.181059999999999</c:v>
                </c:pt>
                <c:pt idx="373">
                  <c:v>20.087847</c:v>
                </c:pt>
                <c:pt idx="374">
                  <c:v>21.045599999999975</c:v>
                </c:pt>
                <c:pt idx="375">
                  <c:v>22.056766</c:v>
                </c:pt>
                <c:pt idx="376">
                  <c:v>23.123953000000018</c:v>
                </c:pt>
                <c:pt idx="377">
                  <c:v>24.249939999999977</c:v>
                </c:pt>
                <c:pt idx="378">
                  <c:v>25.437683</c:v>
                </c:pt>
                <c:pt idx="379">
                  <c:v>26.690304999999999</c:v>
                </c:pt>
                <c:pt idx="380">
                  <c:v>28.011111000000017</c:v>
                </c:pt>
                <c:pt idx="381">
                  <c:v>29.403604999999978</c:v>
                </c:pt>
                <c:pt idx="382">
                  <c:v>30.871497000000005</c:v>
                </c:pt>
                <c:pt idx="383">
                  <c:v>32.418713000000011</c:v>
                </c:pt>
                <c:pt idx="384">
                  <c:v>34.049373000000003</c:v>
                </c:pt>
                <c:pt idx="385">
                  <c:v>35.767844000000004</c:v>
                </c:pt>
                <c:pt idx="386">
                  <c:v>37.578740000000003</c:v>
                </c:pt>
                <c:pt idx="387">
                  <c:v>39.486924999999999</c:v>
                </c:pt>
                <c:pt idx="388">
                  <c:v>41.497532000000035</c:v>
                </c:pt>
                <c:pt idx="389">
                  <c:v>43.615979000000003</c:v>
                </c:pt>
                <c:pt idx="390">
                  <c:v>45.847989999999996</c:v>
                </c:pt>
                <c:pt idx="391">
                  <c:v>48.199617000000003</c:v>
                </c:pt>
                <c:pt idx="392">
                  <c:v>50.677169000000006</c:v>
                </c:pt>
                <c:pt idx="393">
                  <c:v>53.287362000000002</c:v>
                </c:pt>
                <c:pt idx="394">
                  <c:v>56.037247999999998</c:v>
                </c:pt>
                <c:pt idx="395">
                  <c:v>58.934293000000004</c:v>
                </c:pt>
                <c:pt idx="396">
                  <c:v>61.986387999999998</c:v>
                </c:pt>
                <c:pt idx="397">
                  <c:v>65.201853000000071</c:v>
                </c:pt>
                <c:pt idx="398">
                  <c:v>68.589416</c:v>
                </c:pt>
                <c:pt idx="399">
                  <c:v>72.158271999999897</c:v>
                </c:pt>
                <c:pt idx="400">
                  <c:v>75.918334000000002</c:v>
                </c:pt>
                <c:pt idx="401">
                  <c:v>79.879907999999958</c:v>
                </c:pt>
                <c:pt idx="402">
                  <c:v>84.053652999999983</c:v>
                </c:pt>
                <c:pt idx="403">
                  <c:v>88.450962000000004</c:v>
                </c:pt>
                <c:pt idx="404">
                  <c:v>93.083897999999948</c:v>
                </c:pt>
                <c:pt idx="405">
                  <c:v>97.965295000000026</c:v>
                </c:pt>
                <c:pt idx="406">
                  <c:v>103.10853999999998</c:v>
                </c:pt>
                <c:pt idx="407">
                  <c:v>108.5277</c:v>
                </c:pt>
                <c:pt idx="408">
                  <c:v>114.23765000000007</c:v>
                </c:pt>
                <c:pt idx="409">
                  <c:v>120.25472000000002</c:v>
                </c:pt>
                <c:pt idx="410">
                  <c:v>126.59614000000002</c:v>
                </c:pt>
                <c:pt idx="411">
                  <c:v>133.27864999999997</c:v>
                </c:pt>
                <c:pt idx="412">
                  <c:v>140.32093000000017</c:v>
                </c:pt>
                <c:pt idx="413">
                  <c:v>147.74233000000001</c:v>
                </c:pt>
                <c:pt idx="414">
                  <c:v>155.56323</c:v>
                </c:pt>
                <c:pt idx="415">
                  <c:v>163.80611000000007</c:v>
                </c:pt>
                <c:pt idx="416">
                  <c:v>172.49476999999999</c:v>
                </c:pt>
                <c:pt idx="417">
                  <c:v>181.65277</c:v>
                </c:pt>
                <c:pt idx="418">
                  <c:v>191.30546000000001</c:v>
                </c:pt>
                <c:pt idx="419">
                  <c:v>201.47984999999997</c:v>
                </c:pt>
                <c:pt idx="420">
                  <c:v>212.20462999999998</c:v>
                </c:pt>
                <c:pt idx="421">
                  <c:v>223.51140000000001</c:v>
                </c:pt>
                <c:pt idx="422">
                  <c:v>235.43200000000004</c:v>
                </c:pt>
                <c:pt idx="423">
                  <c:v>247.99974999999998</c:v>
                </c:pt>
                <c:pt idx="424">
                  <c:v>261.25136999999967</c:v>
                </c:pt>
                <c:pt idx="425">
                  <c:v>275.22652999999957</c:v>
                </c:pt>
                <c:pt idx="426">
                  <c:v>289.96362999999974</c:v>
                </c:pt>
                <c:pt idx="427">
                  <c:v>305.50394</c:v>
                </c:pt>
                <c:pt idx="428">
                  <c:v>321.89326</c:v>
                </c:pt>
                <c:pt idx="429">
                  <c:v>339.17903999999999</c:v>
                </c:pt>
                <c:pt idx="430">
                  <c:v>357.42133999999925</c:v>
                </c:pt>
                <c:pt idx="431">
                  <c:v>376.66359</c:v>
                </c:pt>
                <c:pt idx="432">
                  <c:v>396.9560299999996</c:v>
                </c:pt>
                <c:pt idx="433">
                  <c:v>418.35993000000002</c:v>
                </c:pt>
                <c:pt idx="434">
                  <c:v>440.9607599999996</c:v>
                </c:pt>
                <c:pt idx="435">
                  <c:v>464.81536999999969</c:v>
                </c:pt>
                <c:pt idx="436">
                  <c:v>489.97910999999959</c:v>
                </c:pt>
                <c:pt idx="437">
                  <c:v>516.52553999999998</c:v>
                </c:pt>
                <c:pt idx="438">
                  <c:v>544.55147999999997</c:v>
                </c:pt>
                <c:pt idx="439">
                  <c:v>574.14164999999946</c:v>
                </c:pt>
                <c:pt idx="440">
                  <c:v>605.37895000000003</c:v>
                </c:pt>
                <c:pt idx="441">
                  <c:v>638.35866999999917</c:v>
                </c:pt>
                <c:pt idx="442">
                  <c:v>673.16260999999918</c:v>
                </c:pt>
                <c:pt idx="443">
                  <c:v>709.89210999999932</c:v>
                </c:pt>
                <c:pt idx="444">
                  <c:v>748.65377000000069</c:v>
                </c:pt>
                <c:pt idx="445">
                  <c:v>789.54789999999946</c:v>
                </c:pt>
                <c:pt idx="446">
                  <c:v>832.75928999999996</c:v>
                </c:pt>
                <c:pt idx="447">
                  <c:v>878.41678999999999</c:v>
                </c:pt>
                <c:pt idx="448">
                  <c:v>926.59477000000084</c:v>
                </c:pt>
                <c:pt idx="449">
                  <c:v>977.43217999999945</c:v>
                </c:pt>
                <c:pt idx="450">
                  <c:v>1031.1281999999999</c:v>
                </c:pt>
                <c:pt idx="451">
                  <c:v>1087.8364999999999</c:v>
                </c:pt>
                <c:pt idx="452">
                  <c:v>1147.6844999999989</c:v>
                </c:pt>
                <c:pt idx="453">
                  <c:v>1210.8459</c:v>
                </c:pt>
                <c:pt idx="454">
                  <c:v>1277.5026</c:v>
                </c:pt>
                <c:pt idx="455">
                  <c:v>1347.9063000000001</c:v>
                </c:pt>
                <c:pt idx="456">
                  <c:v>1422.2353000000001</c:v>
                </c:pt>
                <c:pt idx="457">
                  <c:v>1500.6508999999999</c:v>
                </c:pt>
                <c:pt idx="458">
                  <c:v>1583.5388</c:v>
                </c:pt>
                <c:pt idx="459">
                  <c:v>1671.0391</c:v>
                </c:pt>
                <c:pt idx="460">
                  <c:v>1763.3501999999999</c:v>
                </c:pt>
                <c:pt idx="461">
                  <c:v>1860.8230999999998</c:v>
                </c:pt>
                <c:pt idx="462">
                  <c:v>1963.6706999999999</c:v>
                </c:pt>
                <c:pt idx="463">
                  <c:v>2072.1125000000002</c:v>
                </c:pt>
                <c:pt idx="464">
                  <c:v>2186.4944</c:v>
                </c:pt>
                <c:pt idx="465">
                  <c:v>2307.0647999999997</c:v>
                </c:pt>
                <c:pt idx="466">
                  <c:v>2434.3186000000001</c:v>
                </c:pt>
                <c:pt idx="467">
                  <c:v>2568.4126000000001</c:v>
                </c:pt>
                <c:pt idx="468">
                  <c:v>2709.7862999999979</c:v>
                </c:pt>
                <c:pt idx="469">
                  <c:v>2858.8536000000022</c:v>
                </c:pt>
                <c:pt idx="470">
                  <c:v>3015.7730999999999</c:v>
                </c:pt>
                <c:pt idx="471">
                  <c:v>3180.8746999999998</c:v>
                </c:pt>
                <c:pt idx="472">
                  <c:v>3354.3108999999999</c:v>
                </c:pt>
                <c:pt idx="473">
                  <c:v>3537.3815000000022</c:v>
                </c:pt>
                <c:pt idx="474">
                  <c:v>3729.9085999999998</c:v>
                </c:pt>
                <c:pt idx="475">
                  <c:v>3932.7525000000001</c:v>
                </c:pt>
                <c:pt idx="476">
                  <c:v>4146.4117999999999</c:v>
                </c:pt>
                <c:pt idx="477">
                  <c:v>4370.1536000000024</c:v>
                </c:pt>
                <c:pt idx="478">
                  <c:v>4605.7957999999999</c:v>
                </c:pt>
                <c:pt idx="479">
                  <c:v>4854.4873999999954</c:v>
                </c:pt>
                <c:pt idx="480">
                  <c:v>5116.6976000000004</c:v>
                </c:pt>
                <c:pt idx="481">
                  <c:v>5393.4962000000014</c:v>
                </c:pt>
                <c:pt idx="482">
                  <c:v>5686.7623000000003</c:v>
                </c:pt>
                <c:pt idx="483">
                  <c:v>5996.3087000000005</c:v>
                </c:pt>
                <c:pt idx="484">
                  <c:v>6327.4908999999998</c:v>
                </c:pt>
                <c:pt idx="485">
                  <c:v>6677.5567000000001</c:v>
                </c:pt>
                <c:pt idx="486">
                  <c:v>7047.6778999999997</c:v>
                </c:pt>
                <c:pt idx="487">
                  <c:v>7441.7907999999998</c:v>
                </c:pt>
                <c:pt idx="488">
                  <c:v>7869.7363999999998</c:v>
                </c:pt>
                <c:pt idx="489">
                  <c:v>8326.3127000000004</c:v>
                </c:pt>
                <c:pt idx="490">
                  <c:v>8818.4148000000005</c:v>
                </c:pt>
                <c:pt idx="491">
                  <c:v>9342.0967999999903</c:v>
                </c:pt>
                <c:pt idx="492">
                  <c:v>9895.5537000000004</c:v>
                </c:pt>
                <c:pt idx="493">
                  <c:v>10482.978999999983</c:v>
                </c:pt>
                <c:pt idx="494">
                  <c:v>11107.871999999983</c:v>
                </c:pt>
                <c:pt idx="495">
                  <c:v>11765.204000000009</c:v>
                </c:pt>
                <c:pt idx="496">
                  <c:v>12456.537</c:v>
                </c:pt>
                <c:pt idx="497">
                  <c:v>13178.38</c:v>
                </c:pt>
                <c:pt idx="498">
                  <c:v>13934.255999999983</c:v>
                </c:pt>
                <c:pt idx="499">
                  <c:v>14734.525</c:v>
                </c:pt>
                <c:pt idx="500">
                  <c:v>15567.483</c:v>
                </c:pt>
                <c:pt idx="501">
                  <c:v>16428.353999999996</c:v>
                </c:pt>
                <c:pt idx="502">
                  <c:v>17336.308999999997</c:v>
                </c:pt>
                <c:pt idx="503">
                  <c:v>18286.462000000018</c:v>
                </c:pt>
                <c:pt idx="504">
                  <c:v>19263.165000000001</c:v>
                </c:pt>
                <c:pt idx="505">
                  <c:v>20303.775000000001</c:v>
                </c:pt>
                <c:pt idx="506">
                  <c:v>21399.27</c:v>
                </c:pt>
                <c:pt idx="507">
                  <c:v>22562.49</c:v>
                </c:pt>
                <c:pt idx="508">
                  <c:v>23805.576000000001</c:v>
                </c:pt>
                <c:pt idx="509">
                  <c:v>25097.303</c:v>
                </c:pt>
                <c:pt idx="510">
                  <c:v>26494.647000000001</c:v>
                </c:pt>
                <c:pt idx="511">
                  <c:v>27968.662</c:v>
                </c:pt>
                <c:pt idx="512">
                  <c:v>29475.89</c:v>
                </c:pt>
                <c:pt idx="513">
                  <c:v>31061.83199999998</c:v>
                </c:pt>
                <c:pt idx="514">
                  <c:v>32691.342000000001</c:v>
                </c:pt>
                <c:pt idx="515">
                  <c:v>34340.117000000006</c:v>
                </c:pt>
                <c:pt idx="516">
                  <c:v>36113.662999999993</c:v>
                </c:pt>
                <c:pt idx="517">
                  <c:v>37814.156000000003</c:v>
                </c:pt>
                <c:pt idx="518">
                  <c:v>39447.051000000007</c:v>
                </c:pt>
                <c:pt idx="519">
                  <c:v>41243.358000000037</c:v>
                </c:pt>
                <c:pt idx="520">
                  <c:v>43454.080000000002</c:v>
                </c:pt>
                <c:pt idx="521">
                  <c:v>45699.689999999995</c:v>
                </c:pt>
                <c:pt idx="522">
                  <c:v>48225.248</c:v>
                </c:pt>
                <c:pt idx="523">
                  <c:v>50653.482000000011</c:v>
                </c:pt>
                <c:pt idx="524">
                  <c:v>53208.170999999995</c:v>
                </c:pt>
                <c:pt idx="525">
                  <c:v>55846.87</c:v>
                </c:pt>
                <c:pt idx="526">
                  <c:v>58298.332000000002</c:v>
                </c:pt>
                <c:pt idx="527">
                  <c:v>61046.946000000011</c:v>
                </c:pt>
                <c:pt idx="528">
                  <c:v>64013.772999999994</c:v>
                </c:pt>
                <c:pt idx="529">
                  <c:v>67560.670000000027</c:v>
                </c:pt>
                <c:pt idx="530">
                  <c:v>70785.876000000004</c:v>
                </c:pt>
                <c:pt idx="531">
                  <c:v>74026.237999999998</c:v>
                </c:pt>
                <c:pt idx="532">
                  <c:v>77445.373999999996</c:v>
                </c:pt>
                <c:pt idx="533">
                  <c:v>81079.811000000002</c:v>
                </c:pt>
                <c:pt idx="534">
                  <c:v>85400.209999999992</c:v>
                </c:pt>
                <c:pt idx="535">
                  <c:v>89965.56</c:v>
                </c:pt>
                <c:pt idx="536">
                  <c:v>94380.697</c:v>
                </c:pt>
                <c:pt idx="537">
                  <c:v>99400.991999999998</c:v>
                </c:pt>
                <c:pt idx="538">
                  <c:v>104411.75</c:v>
                </c:pt>
                <c:pt idx="539">
                  <c:v>109237.90999999999</c:v>
                </c:pt>
                <c:pt idx="540">
                  <c:v>114926.39999999999</c:v>
                </c:pt>
                <c:pt idx="541">
                  <c:v>121397.55</c:v>
                </c:pt>
                <c:pt idx="542">
                  <c:v>126185.38</c:v>
                </c:pt>
                <c:pt idx="543">
                  <c:v>131715.32999999981</c:v>
                </c:pt>
                <c:pt idx="544">
                  <c:v>139233.82999999981</c:v>
                </c:pt>
                <c:pt idx="545">
                  <c:v>145451.6</c:v>
                </c:pt>
                <c:pt idx="546">
                  <c:v>153147.14000000001</c:v>
                </c:pt>
                <c:pt idx="547">
                  <c:v>161470.54999999999</c:v>
                </c:pt>
                <c:pt idx="548">
                  <c:v>165144.38999999987</c:v>
                </c:pt>
                <c:pt idx="549">
                  <c:v>175725.06</c:v>
                </c:pt>
                <c:pt idx="550">
                  <c:v>183401.44999999998</c:v>
                </c:pt>
                <c:pt idx="551">
                  <c:v>196146.86</c:v>
                </c:pt>
                <c:pt idx="552">
                  <c:v>203818.1</c:v>
                </c:pt>
                <c:pt idx="553">
                  <c:v>213094.2</c:v>
                </c:pt>
                <c:pt idx="554">
                  <c:v>223124.06</c:v>
                </c:pt>
                <c:pt idx="555">
                  <c:v>224416.59</c:v>
                </c:pt>
                <c:pt idx="556">
                  <c:v>225716.68</c:v>
                </c:pt>
                <c:pt idx="557">
                  <c:v>227024.37999999998</c:v>
                </c:pt>
                <c:pt idx="558">
                  <c:v>228339.73</c:v>
                </c:pt>
                <c:pt idx="559">
                  <c:v>229662.77000000011</c:v>
                </c:pt>
                <c:pt idx="560">
                  <c:v>230993.56</c:v>
                </c:pt>
                <c:pt idx="561">
                  <c:v>232332.14</c:v>
                </c:pt>
                <c:pt idx="562">
                  <c:v>233678.55</c:v>
                </c:pt>
                <c:pt idx="563">
                  <c:v>235032.84</c:v>
                </c:pt>
                <c:pt idx="564">
                  <c:v>236395.06</c:v>
                </c:pt>
                <c:pt idx="565">
                  <c:v>237765.25</c:v>
                </c:pt>
                <c:pt idx="566">
                  <c:v>239143.46</c:v>
                </c:pt>
                <c:pt idx="567">
                  <c:v>240529.75</c:v>
                </c:pt>
                <c:pt idx="568">
                  <c:v>241924.14</c:v>
                </c:pt>
                <c:pt idx="569">
                  <c:v>243326.71000000011</c:v>
                </c:pt>
                <c:pt idx="570">
                  <c:v>244737.47999999998</c:v>
                </c:pt>
                <c:pt idx="571">
                  <c:v>246156.52</c:v>
                </c:pt>
                <c:pt idx="572">
                  <c:v>247583.86</c:v>
                </c:pt>
                <c:pt idx="573">
                  <c:v>249019.57</c:v>
                </c:pt>
                <c:pt idx="574">
                  <c:v>250463.68</c:v>
                </c:pt>
                <c:pt idx="575">
                  <c:v>251916.25</c:v>
                </c:pt>
                <c:pt idx="576">
                  <c:v>253377.33</c:v>
                </c:pt>
                <c:pt idx="577">
                  <c:v>254846.97</c:v>
                </c:pt>
                <c:pt idx="578">
                  <c:v>256325.22</c:v>
                </c:pt>
                <c:pt idx="579">
                  <c:v>257812.13</c:v>
                </c:pt>
                <c:pt idx="580">
                  <c:v>259307.75</c:v>
                </c:pt>
                <c:pt idx="581">
                  <c:v>260812.14</c:v>
                </c:pt>
                <c:pt idx="582">
                  <c:v>262325.34000000003</c:v>
                </c:pt>
                <c:pt idx="583">
                  <c:v>263847.40999999997</c:v>
                </c:pt>
                <c:pt idx="584">
                  <c:v>265378.39</c:v>
                </c:pt>
                <c:pt idx="585">
                  <c:v>266918.34999999986</c:v>
                </c:pt>
                <c:pt idx="586">
                  <c:v>268467.34000000003</c:v>
                </c:pt>
                <c:pt idx="587">
                  <c:v>270025.40999999997</c:v>
                </c:pt>
                <c:pt idx="588">
                  <c:v>271592.59999999998</c:v>
                </c:pt>
                <c:pt idx="589">
                  <c:v>273168.99000000022</c:v>
                </c:pt>
                <c:pt idx="590">
                  <c:v>274754.62</c:v>
                </c:pt>
                <c:pt idx="591">
                  <c:v>276349.53999999998</c:v>
                </c:pt>
                <c:pt idx="592">
                  <c:v>277953.82</c:v>
                </c:pt>
                <c:pt idx="593">
                  <c:v>279567.5</c:v>
                </c:pt>
                <c:pt idx="594">
                  <c:v>281190.64999999985</c:v>
                </c:pt>
                <c:pt idx="595">
                  <c:v>282823.31</c:v>
                </c:pt>
                <c:pt idx="596">
                  <c:v>284465.55</c:v>
                </c:pt>
                <c:pt idx="597">
                  <c:v>286117.42000000022</c:v>
                </c:pt>
                <c:pt idx="598">
                  <c:v>287778.98000000021</c:v>
                </c:pt>
                <c:pt idx="599">
                  <c:v>289450.28999999998</c:v>
                </c:pt>
                <c:pt idx="600">
                  <c:v>291131.40000000002</c:v>
                </c:pt>
                <c:pt idx="601">
                  <c:v>292822.38</c:v>
                </c:pt>
                <c:pt idx="602">
                  <c:v>294523.27</c:v>
                </c:pt>
                <c:pt idx="603">
                  <c:v>296234.14999999985</c:v>
                </c:pt>
                <c:pt idx="604">
                  <c:v>297955.07</c:v>
                </c:pt>
                <c:pt idx="605">
                  <c:v>299686.08</c:v>
                </c:pt>
                <c:pt idx="606">
                  <c:v>301427.25</c:v>
                </c:pt>
                <c:pt idx="607">
                  <c:v>303178.64999999985</c:v>
                </c:pt>
                <c:pt idx="608">
                  <c:v>304940.32</c:v>
                </c:pt>
                <c:pt idx="609">
                  <c:v>306712.33</c:v>
                </c:pt>
                <c:pt idx="610">
                  <c:v>308494.74</c:v>
                </c:pt>
                <c:pt idx="611">
                  <c:v>310287.62</c:v>
                </c:pt>
                <c:pt idx="612">
                  <c:v>312091.0300000002</c:v>
                </c:pt>
                <c:pt idx="613">
                  <c:v>313905.02</c:v>
                </c:pt>
                <c:pt idx="614">
                  <c:v>315729.65999999986</c:v>
                </c:pt>
                <c:pt idx="615">
                  <c:v>317565.02</c:v>
                </c:pt>
                <c:pt idx="616">
                  <c:v>319411.15999999986</c:v>
                </c:pt>
                <c:pt idx="617">
                  <c:v>321268.13999999996</c:v>
                </c:pt>
                <c:pt idx="618">
                  <c:v>323136.0300000002</c:v>
                </c:pt>
                <c:pt idx="619">
                  <c:v>325014.89</c:v>
                </c:pt>
                <c:pt idx="620">
                  <c:v>326904.7800000002</c:v>
                </c:pt>
                <c:pt idx="621">
                  <c:v>328805.7800000002</c:v>
                </c:pt>
                <c:pt idx="622">
                  <c:v>330717.95</c:v>
                </c:pt>
                <c:pt idx="623">
                  <c:v>332641.34999999986</c:v>
                </c:pt>
                <c:pt idx="624">
                  <c:v>334576.05</c:v>
                </c:pt>
                <c:pt idx="625">
                  <c:v>336522.13</c:v>
                </c:pt>
                <c:pt idx="626">
                  <c:v>338479.63999999996</c:v>
                </c:pt>
                <c:pt idx="627">
                  <c:v>340448.64999999985</c:v>
                </c:pt>
                <c:pt idx="628">
                  <c:v>342429.24</c:v>
                </c:pt>
                <c:pt idx="629">
                  <c:v>344421.4700000002</c:v>
                </c:pt>
                <c:pt idx="630">
                  <c:v>346425.41000000021</c:v>
                </c:pt>
                <c:pt idx="631">
                  <c:v>348441.13</c:v>
                </c:pt>
                <c:pt idx="632">
                  <c:v>350468.7</c:v>
                </c:pt>
                <c:pt idx="633">
                  <c:v>352508.19</c:v>
                </c:pt>
                <c:pt idx="634">
                  <c:v>354559.68</c:v>
                </c:pt>
                <c:pt idx="635">
                  <c:v>356623.23000000021</c:v>
                </c:pt>
                <c:pt idx="636">
                  <c:v>358698.92000000022</c:v>
                </c:pt>
                <c:pt idx="637">
                  <c:v>360786.81</c:v>
                </c:pt>
                <c:pt idx="638">
                  <c:v>362886.99000000022</c:v>
                </c:pt>
                <c:pt idx="639">
                  <c:v>364999.52</c:v>
                </c:pt>
                <c:pt idx="640">
                  <c:v>367124.47999999998</c:v>
                </c:pt>
                <c:pt idx="641">
                  <c:v>369261.94</c:v>
                </c:pt>
                <c:pt idx="642">
                  <c:v>371411.9700000002</c:v>
                </c:pt>
                <c:pt idx="643">
                  <c:v>373574.66</c:v>
                </c:pt>
                <c:pt idx="644">
                  <c:v>375750.07</c:v>
                </c:pt>
                <c:pt idx="645">
                  <c:v>377938.29000000021</c:v>
                </c:pt>
                <c:pt idx="646">
                  <c:v>380139.39</c:v>
                </c:pt>
                <c:pt idx="647">
                  <c:v>382353.44</c:v>
                </c:pt>
                <c:pt idx="648">
                  <c:v>384580.52</c:v>
                </c:pt>
                <c:pt idx="649">
                  <c:v>386820.7200000002</c:v>
                </c:pt>
                <c:pt idx="650">
                  <c:v>389074.11</c:v>
                </c:pt>
                <c:pt idx="651">
                  <c:v>391340.76</c:v>
                </c:pt>
                <c:pt idx="652">
                  <c:v>393620.76</c:v>
                </c:pt>
                <c:pt idx="653">
                  <c:v>395914.19</c:v>
                </c:pt>
                <c:pt idx="654">
                  <c:v>398221.12</c:v>
                </c:pt>
                <c:pt idx="655">
                  <c:v>400541.64999999985</c:v>
                </c:pt>
                <c:pt idx="656">
                  <c:v>402875.83999999997</c:v>
                </c:pt>
                <c:pt idx="657">
                  <c:v>405223.78</c:v>
                </c:pt>
                <c:pt idx="658">
                  <c:v>407585.56</c:v>
                </c:pt>
                <c:pt idx="659">
                  <c:v>409961.25</c:v>
                </c:pt>
                <c:pt idx="660">
                  <c:v>412350.94</c:v>
                </c:pt>
                <c:pt idx="661">
                  <c:v>414754.71</c:v>
                </c:pt>
                <c:pt idx="662">
                  <c:v>417172.64999999985</c:v>
                </c:pt>
                <c:pt idx="663">
                  <c:v>419604.83999999997</c:v>
                </c:pt>
                <c:pt idx="664">
                  <c:v>422051.37</c:v>
                </c:pt>
                <c:pt idx="665">
                  <c:v>424512.32</c:v>
                </c:pt>
                <c:pt idx="666">
                  <c:v>426987.78</c:v>
                </c:pt>
                <c:pt idx="667">
                  <c:v>429477.83</c:v>
                </c:pt>
                <c:pt idx="668">
                  <c:v>431982.57</c:v>
                </c:pt>
                <c:pt idx="669">
                  <c:v>434502.07</c:v>
                </c:pt>
                <c:pt idx="670">
                  <c:v>437036.44</c:v>
                </c:pt>
                <c:pt idx="671">
                  <c:v>439585.76</c:v>
                </c:pt>
                <c:pt idx="672">
                  <c:v>442150.11</c:v>
                </c:pt>
                <c:pt idx="673">
                  <c:v>444729.59</c:v>
                </c:pt>
                <c:pt idx="674">
                  <c:v>447324.29000000021</c:v>
                </c:pt>
                <c:pt idx="675">
                  <c:v>449934.31</c:v>
                </c:pt>
                <c:pt idx="676">
                  <c:v>452559.7200000002</c:v>
                </c:pt>
                <c:pt idx="677">
                  <c:v>455200.63</c:v>
                </c:pt>
                <c:pt idx="678">
                  <c:v>457857.12</c:v>
                </c:pt>
                <c:pt idx="679">
                  <c:v>460529.29000000021</c:v>
                </c:pt>
                <c:pt idx="680">
                  <c:v>463217.24</c:v>
                </c:pt>
                <c:pt idx="681">
                  <c:v>465921.06</c:v>
                </c:pt>
                <c:pt idx="682">
                  <c:v>468640.85</c:v>
                </c:pt>
                <c:pt idx="683">
                  <c:v>471376.69</c:v>
                </c:pt>
                <c:pt idx="684">
                  <c:v>474128.7</c:v>
                </c:pt>
                <c:pt idx="685">
                  <c:v>476896.95</c:v>
                </c:pt>
                <c:pt idx="686">
                  <c:v>479681.56</c:v>
                </c:pt>
                <c:pt idx="687">
                  <c:v>482482.62</c:v>
                </c:pt>
                <c:pt idx="688">
                  <c:v>485300.23000000021</c:v>
                </c:pt>
                <c:pt idx="689">
                  <c:v>488134.48000000021</c:v>
                </c:pt>
                <c:pt idx="690">
                  <c:v>490985.49000000022</c:v>
                </c:pt>
                <c:pt idx="691">
                  <c:v>493853.33999999997</c:v>
                </c:pt>
                <c:pt idx="692">
                  <c:v>496738.14999999985</c:v>
                </c:pt>
                <c:pt idx="693">
                  <c:v>499640.01</c:v>
                </c:pt>
                <c:pt idx="694">
                  <c:v>500000</c:v>
                </c:pt>
                <c:pt idx="695">
                  <c:v>10</c:v>
                </c:pt>
                <c:pt idx="696">
                  <c:v>10.409834000000009</c:v>
                </c:pt>
                <c:pt idx="697">
                  <c:v>10.859797000000009</c:v>
                </c:pt>
                <c:pt idx="698">
                  <c:v>11.338124000000001</c:v>
                </c:pt>
                <c:pt idx="699">
                  <c:v>11.845783000000004</c:v>
                </c:pt>
                <c:pt idx="700">
                  <c:v>12.383884000000009</c:v>
                </c:pt>
                <c:pt idx="701">
                  <c:v>12.953665000000004</c:v>
                </c:pt>
                <c:pt idx="702">
                  <c:v>13.556488000000009</c:v>
                </c:pt>
                <c:pt idx="703">
                  <c:v>14.193832</c:v>
                </c:pt>
                <c:pt idx="704">
                  <c:v>14.867302</c:v>
                </c:pt>
                <c:pt idx="705">
                  <c:v>15.578612</c:v>
                </c:pt>
                <c:pt idx="706">
                  <c:v>16.329592000000002</c:v>
                </c:pt>
                <c:pt idx="707">
                  <c:v>17.122198000000001</c:v>
                </c:pt>
                <c:pt idx="708">
                  <c:v>17.958509999999976</c:v>
                </c:pt>
                <c:pt idx="709">
                  <c:v>18.840751000000001</c:v>
                </c:pt>
                <c:pt idx="710">
                  <c:v>19.771250999999999</c:v>
                </c:pt>
                <c:pt idx="711">
                  <c:v>20.752488</c:v>
                </c:pt>
                <c:pt idx="712">
                  <c:v>21.787092999999977</c:v>
                </c:pt>
                <c:pt idx="713">
                  <c:v>22.877842999999999</c:v>
                </c:pt>
                <c:pt idx="714">
                  <c:v>24.027674000000001</c:v>
                </c:pt>
                <c:pt idx="715">
                  <c:v>25.239688999999988</c:v>
                </c:pt>
                <c:pt idx="716">
                  <c:v>26.517172000000016</c:v>
                </c:pt>
                <c:pt idx="717">
                  <c:v>27.863610999999977</c:v>
                </c:pt>
                <c:pt idx="718">
                  <c:v>29.282624999999964</c:v>
                </c:pt>
                <c:pt idx="719">
                  <c:v>30.778081999999987</c:v>
                </c:pt>
                <c:pt idx="720">
                  <c:v>32.354040999999974</c:v>
                </c:pt>
                <c:pt idx="721">
                  <c:v>34.014811999999999</c:v>
                </c:pt>
                <c:pt idx="722">
                  <c:v>35.764947000000006</c:v>
                </c:pt>
                <c:pt idx="723">
                  <c:v>37.609257000000007</c:v>
                </c:pt>
                <c:pt idx="724">
                  <c:v>39.552808999999996</c:v>
                </c:pt>
                <c:pt idx="725">
                  <c:v>41.600900000000003</c:v>
                </c:pt>
                <c:pt idx="726">
                  <c:v>43.759247999999999</c:v>
                </c:pt>
                <c:pt idx="727">
                  <c:v>46.033947000000005</c:v>
                </c:pt>
                <c:pt idx="728">
                  <c:v>48.431094999999999</c:v>
                </c:pt>
                <c:pt idx="729">
                  <c:v>50.957304999999998</c:v>
                </c:pt>
                <c:pt idx="730">
                  <c:v>53.619579000000002</c:v>
                </c:pt>
                <c:pt idx="731">
                  <c:v>56.425398000000037</c:v>
                </c:pt>
                <c:pt idx="732">
                  <c:v>59.382571000000006</c:v>
                </c:pt>
                <c:pt idx="733">
                  <c:v>62.499294000000006</c:v>
                </c:pt>
                <c:pt idx="734">
                  <c:v>65.784215000000074</c:v>
                </c:pt>
                <c:pt idx="735">
                  <c:v>69.246725999999995</c:v>
                </c:pt>
                <c:pt idx="736">
                  <c:v>72.897419999999997</c:v>
                </c:pt>
                <c:pt idx="737">
                  <c:v>76.745733999999999</c:v>
                </c:pt>
                <c:pt idx="738">
                  <c:v>80.802674999999979</c:v>
                </c:pt>
                <c:pt idx="739">
                  <c:v>85.079594</c:v>
                </c:pt>
                <c:pt idx="740">
                  <c:v>89.588380999999927</c:v>
                </c:pt>
                <c:pt idx="741">
                  <c:v>94.342250000000007</c:v>
                </c:pt>
                <c:pt idx="742">
                  <c:v>99.355260999999999</c:v>
                </c:pt>
                <c:pt idx="743">
                  <c:v>104.64158999999999</c:v>
                </c:pt>
                <c:pt idx="744">
                  <c:v>110.21592000000007</c:v>
                </c:pt>
                <c:pt idx="745">
                  <c:v>116.09425000000009</c:v>
                </c:pt>
                <c:pt idx="746">
                  <c:v>122.29346000000002</c:v>
                </c:pt>
                <c:pt idx="747">
                  <c:v>128.83238000000014</c:v>
                </c:pt>
                <c:pt idx="748">
                  <c:v>135.73024000000001</c:v>
                </c:pt>
                <c:pt idx="749">
                  <c:v>143.00677999999999</c:v>
                </c:pt>
                <c:pt idx="750">
                  <c:v>150.68369999999999</c:v>
                </c:pt>
                <c:pt idx="751">
                  <c:v>158.78496999999999</c:v>
                </c:pt>
                <c:pt idx="752">
                  <c:v>167.33445</c:v>
                </c:pt>
                <c:pt idx="753">
                  <c:v>176.35564000000014</c:v>
                </c:pt>
                <c:pt idx="754">
                  <c:v>185.87700000000001</c:v>
                </c:pt>
                <c:pt idx="755">
                  <c:v>195.92675</c:v>
                </c:pt>
                <c:pt idx="756">
                  <c:v>206.54112000000001</c:v>
                </c:pt>
                <c:pt idx="757">
                  <c:v>217.74947999999998</c:v>
                </c:pt>
                <c:pt idx="758">
                  <c:v>229.57916999999998</c:v>
                </c:pt>
                <c:pt idx="759">
                  <c:v>242.06795</c:v>
                </c:pt>
                <c:pt idx="760">
                  <c:v>255.26594</c:v>
                </c:pt>
                <c:pt idx="761">
                  <c:v>269.21818999999959</c:v>
                </c:pt>
                <c:pt idx="762">
                  <c:v>283.95096000000001</c:v>
                </c:pt>
                <c:pt idx="763">
                  <c:v>299.51029999999969</c:v>
                </c:pt>
                <c:pt idx="764">
                  <c:v>315.95427000000001</c:v>
                </c:pt>
                <c:pt idx="765">
                  <c:v>333.34476000000035</c:v>
                </c:pt>
                <c:pt idx="766">
                  <c:v>351.72605999999951</c:v>
                </c:pt>
                <c:pt idx="767">
                  <c:v>371.16534000000001</c:v>
                </c:pt>
                <c:pt idx="768">
                  <c:v>391.70907999999969</c:v>
                </c:pt>
                <c:pt idx="769">
                  <c:v>413.42457999999959</c:v>
                </c:pt>
                <c:pt idx="770">
                  <c:v>436.37692999999973</c:v>
                </c:pt>
                <c:pt idx="771">
                  <c:v>460.6289699999997</c:v>
                </c:pt>
                <c:pt idx="772">
                  <c:v>486.29219999999947</c:v>
                </c:pt>
                <c:pt idx="773">
                  <c:v>513.48264999999947</c:v>
                </c:pt>
                <c:pt idx="774">
                  <c:v>542.23195999999996</c:v>
                </c:pt>
                <c:pt idx="775">
                  <c:v>572.61985000000004</c:v>
                </c:pt>
                <c:pt idx="776">
                  <c:v>604.78773000000069</c:v>
                </c:pt>
                <c:pt idx="777">
                  <c:v>638.84664999999904</c:v>
                </c:pt>
                <c:pt idx="778">
                  <c:v>674.87888000000055</c:v>
                </c:pt>
                <c:pt idx="779">
                  <c:v>712.99543000000051</c:v>
                </c:pt>
                <c:pt idx="780">
                  <c:v>753.32947000000001</c:v>
                </c:pt>
                <c:pt idx="781">
                  <c:v>796.03670999999997</c:v>
                </c:pt>
                <c:pt idx="782">
                  <c:v>841.27913000000069</c:v>
                </c:pt>
                <c:pt idx="783">
                  <c:v>889.14793999999949</c:v>
                </c:pt>
                <c:pt idx="784">
                  <c:v>939.89710999999932</c:v>
                </c:pt>
                <c:pt idx="785">
                  <c:v>993.69436000000053</c:v>
                </c:pt>
                <c:pt idx="786">
                  <c:v>1050.654499999999</c:v>
                </c:pt>
                <c:pt idx="787">
                  <c:v>1111.0099</c:v>
                </c:pt>
                <c:pt idx="788">
                  <c:v>1174.9626000000001</c:v>
                </c:pt>
                <c:pt idx="789">
                  <c:v>1242.6875</c:v>
                </c:pt>
                <c:pt idx="790">
                  <c:v>1314.4349999999999</c:v>
                </c:pt>
                <c:pt idx="791">
                  <c:v>1390.3666000000001</c:v>
                </c:pt>
                <c:pt idx="792">
                  <c:v>1470.9612</c:v>
                </c:pt>
                <c:pt idx="793">
                  <c:v>1556.2670000000001</c:v>
                </c:pt>
                <c:pt idx="794">
                  <c:v>1646.7328</c:v>
                </c:pt>
                <c:pt idx="795">
                  <c:v>1742.6478</c:v>
                </c:pt>
                <c:pt idx="796">
                  <c:v>1844.2423999999999</c:v>
                </c:pt>
                <c:pt idx="797">
                  <c:v>1951.8078</c:v>
                </c:pt>
                <c:pt idx="798">
                  <c:v>2065.3271000000022</c:v>
                </c:pt>
                <c:pt idx="799">
                  <c:v>2186.1048999999975</c:v>
                </c:pt>
                <c:pt idx="800">
                  <c:v>2314.0635000000002</c:v>
                </c:pt>
                <c:pt idx="801">
                  <c:v>2449.7777999999998</c:v>
                </c:pt>
                <c:pt idx="802">
                  <c:v>2594.1879999999987</c:v>
                </c:pt>
                <c:pt idx="803">
                  <c:v>2746.5239000000001</c:v>
                </c:pt>
                <c:pt idx="804">
                  <c:v>2908.0097000000001</c:v>
                </c:pt>
                <c:pt idx="805">
                  <c:v>3080.4504000000002</c:v>
                </c:pt>
                <c:pt idx="806">
                  <c:v>3263.9272999999998</c:v>
                </c:pt>
                <c:pt idx="807">
                  <c:v>3459.9805999999999</c:v>
                </c:pt>
                <c:pt idx="808">
                  <c:v>3670.1900999999998</c:v>
                </c:pt>
                <c:pt idx="809">
                  <c:v>3894.6873000000001</c:v>
                </c:pt>
                <c:pt idx="810">
                  <c:v>4139.2851000000001</c:v>
                </c:pt>
                <c:pt idx="811">
                  <c:v>4401.7126000000044</c:v>
                </c:pt>
                <c:pt idx="812">
                  <c:v>4683.8907000000008</c:v>
                </c:pt>
                <c:pt idx="813">
                  <c:v>4988.5483999999997</c:v>
                </c:pt>
                <c:pt idx="814">
                  <c:v>5327.3702000000003</c:v>
                </c:pt>
                <c:pt idx="815">
                  <c:v>5697.0856000000003</c:v>
                </c:pt>
                <c:pt idx="816">
                  <c:v>6105.3072999999995</c:v>
                </c:pt>
                <c:pt idx="817">
                  <c:v>6552.5382</c:v>
                </c:pt>
                <c:pt idx="818">
                  <c:v>7035.9843999999985</c:v>
                </c:pt>
                <c:pt idx="819">
                  <c:v>7561.2086999999992</c:v>
                </c:pt>
                <c:pt idx="820">
                  <c:v>8132.6012000000046</c:v>
                </c:pt>
                <c:pt idx="821">
                  <c:v>8748.5365999999904</c:v>
                </c:pt>
                <c:pt idx="822">
                  <c:v>9409.3724000000002</c:v>
                </c:pt>
                <c:pt idx="823">
                  <c:v>10109.634000000009</c:v>
                </c:pt>
                <c:pt idx="824">
                  <c:v>10849.583000000002</c:v>
                </c:pt>
                <c:pt idx="825">
                  <c:v>11642.529</c:v>
                </c:pt>
                <c:pt idx="826">
                  <c:v>12480.106</c:v>
                </c:pt>
                <c:pt idx="827">
                  <c:v>13338.03199999999</c:v>
                </c:pt>
                <c:pt idx="828">
                  <c:v>14252.48</c:v>
                </c:pt>
                <c:pt idx="829">
                  <c:v>15209.821</c:v>
                </c:pt>
                <c:pt idx="830">
                  <c:v>16192.869000000001</c:v>
                </c:pt>
                <c:pt idx="831">
                  <c:v>17227.616000000002</c:v>
                </c:pt>
                <c:pt idx="832">
                  <c:v>18325.501</c:v>
                </c:pt>
                <c:pt idx="833">
                  <c:v>19484.062000000005</c:v>
                </c:pt>
                <c:pt idx="834">
                  <c:v>20748.071</c:v>
                </c:pt>
                <c:pt idx="835">
                  <c:v>22045.964000000018</c:v>
                </c:pt>
                <c:pt idx="836">
                  <c:v>23443.49</c:v>
                </c:pt>
                <c:pt idx="837">
                  <c:v>24961.741000000005</c:v>
                </c:pt>
                <c:pt idx="838">
                  <c:v>26493.798999999999</c:v>
                </c:pt>
                <c:pt idx="839">
                  <c:v>28076.642</c:v>
                </c:pt>
                <c:pt idx="840">
                  <c:v>29734.727999999999</c:v>
                </c:pt>
                <c:pt idx="841">
                  <c:v>31407.034</c:v>
                </c:pt>
                <c:pt idx="842">
                  <c:v>33180.971000000005</c:v>
                </c:pt>
                <c:pt idx="843">
                  <c:v>34878.971000000005</c:v>
                </c:pt>
                <c:pt idx="844">
                  <c:v>36453.114000000001</c:v>
                </c:pt>
                <c:pt idx="845">
                  <c:v>38149.717000000004</c:v>
                </c:pt>
                <c:pt idx="846">
                  <c:v>40367.508000000002</c:v>
                </c:pt>
                <c:pt idx="847">
                  <c:v>42543.908000000003</c:v>
                </c:pt>
                <c:pt idx="848">
                  <c:v>45165.748999999996</c:v>
                </c:pt>
                <c:pt idx="849">
                  <c:v>47413.674999999996</c:v>
                </c:pt>
                <c:pt idx="850">
                  <c:v>50026.512000000002</c:v>
                </c:pt>
                <c:pt idx="851">
                  <c:v>52782.534999999996</c:v>
                </c:pt>
                <c:pt idx="852">
                  <c:v>55027.704999999994</c:v>
                </c:pt>
                <c:pt idx="853">
                  <c:v>57693.672999999995</c:v>
                </c:pt>
                <c:pt idx="854">
                  <c:v>60566.645000000004</c:v>
                </c:pt>
                <c:pt idx="855">
                  <c:v>64060.808000000012</c:v>
                </c:pt>
                <c:pt idx="856">
                  <c:v>67384.001000000004</c:v>
                </c:pt>
                <c:pt idx="857">
                  <c:v>70497.524000000005</c:v>
                </c:pt>
                <c:pt idx="858">
                  <c:v>73914.421000000002</c:v>
                </c:pt>
                <c:pt idx="859">
                  <c:v>77353.827999999994</c:v>
                </c:pt>
                <c:pt idx="860">
                  <c:v>81555.402999999933</c:v>
                </c:pt>
                <c:pt idx="861">
                  <c:v>86184.387000000002</c:v>
                </c:pt>
                <c:pt idx="862">
                  <c:v>90351.421000000002</c:v>
                </c:pt>
                <c:pt idx="863">
                  <c:v>95462.02</c:v>
                </c:pt>
                <c:pt idx="864">
                  <c:v>100064.28</c:v>
                </c:pt>
                <c:pt idx="865">
                  <c:v>105324.35</c:v>
                </c:pt>
                <c:pt idx="866">
                  <c:v>110590.84</c:v>
                </c:pt>
                <c:pt idx="867">
                  <c:v>117164.5</c:v>
                </c:pt>
                <c:pt idx="868">
                  <c:v>121878.51</c:v>
                </c:pt>
                <c:pt idx="869">
                  <c:v>127584.8</c:v>
                </c:pt>
                <c:pt idx="870">
                  <c:v>134334.72</c:v>
                </c:pt>
                <c:pt idx="871">
                  <c:v>141693.69</c:v>
                </c:pt>
                <c:pt idx="872">
                  <c:v>148320.67000000001</c:v>
                </c:pt>
                <c:pt idx="873">
                  <c:v>156794.38999999987</c:v>
                </c:pt>
                <c:pt idx="874">
                  <c:v>160005.29999999999</c:v>
                </c:pt>
                <c:pt idx="875">
                  <c:v>171272.24000000011</c:v>
                </c:pt>
                <c:pt idx="876">
                  <c:v>179109.65</c:v>
                </c:pt>
                <c:pt idx="877">
                  <c:v>190872.84</c:v>
                </c:pt>
                <c:pt idx="878">
                  <c:v>199507.38999999987</c:v>
                </c:pt>
                <c:pt idx="879">
                  <c:v>207821.93</c:v>
                </c:pt>
                <c:pt idx="880">
                  <c:v>218323.29</c:v>
                </c:pt>
                <c:pt idx="881">
                  <c:v>220506.47999999998</c:v>
                </c:pt>
                <c:pt idx="882">
                  <c:v>221800.54</c:v>
                </c:pt>
                <c:pt idx="883">
                  <c:v>223102.21000000011</c:v>
                </c:pt>
                <c:pt idx="884">
                  <c:v>224411.54</c:v>
                </c:pt>
                <c:pt idx="885">
                  <c:v>225728.56</c:v>
                </c:pt>
                <c:pt idx="886">
                  <c:v>227053.31999999998</c:v>
                </c:pt>
                <c:pt idx="887">
                  <c:v>228385.87</c:v>
                </c:pt>
                <c:pt idx="888">
                  <c:v>229726.26</c:v>
                </c:pt>
                <c:pt idx="889">
                  <c:v>231074.52</c:v>
                </c:pt>
                <c:pt idx="890">
                  <c:v>232430.72</c:v>
                </c:pt>
                <c:pt idx="891">
                  <c:v>233794.88999999987</c:v>
                </c:pt>
                <c:pt idx="892">
                  <c:v>235167.08</c:v>
                </c:pt>
                <c:pt idx="893">
                  <c:v>236547.34</c:v>
                </c:pt>
                <c:pt idx="894">
                  <c:v>237935.71000000011</c:v>
                </c:pt>
                <c:pt idx="895">
                  <c:v>239332.25</c:v>
                </c:pt>
                <c:pt idx="896">
                  <c:v>240737.01</c:v>
                </c:pt>
                <c:pt idx="897">
                  <c:v>242150.02</c:v>
                </c:pt>
                <c:pt idx="898">
                  <c:v>243571.34999999998</c:v>
                </c:pt>
                <c:pt idx="899">
                  <c:v>245001.03</c:v>
                </c:pt>
                <c:pt idx="900">
                  <c:v>246439.12</c:v>
                </c:pt>
                <c:pt idx="901">
                  <c:v>247885.67</c:v>
                </c:pt>
                <c:pt idx="902">
                  <c:v>249340.73</c:v>
                </c:pt>
                <c:pt idx="903">
                  <c:v>250804.34999999998</c:v>
                </c:pt>
                <c:pt idx="904">
                  <c:v>252276.58</c:v>
                </c:pt>
                <c:pt idx="905">
                  <c:v>253757.46</c:v>
                </c:pt>
                <c:pt idx="906">
                  <c:v>255247.06</c:v>
                </c:pt>
                <c:pt idx="907">
                  <c:v>256745.41999999998</c:v>
                </c:pt>
                <c:pt idx="908">
                  <c:v>258252.6</c:v>
                </c:pt>
                <c:pt idx="909">
                  <c:v>259768.65</c:v>
                </c:pt>
                <c:pt idx="910">
                  <c:v>261293.61000000004</c:v>
                </c:pt>
                <c:pt idx="911">
                  <c:v>262827.53999999998</c:v>
                </c:pt>
                <c:pt idx="912">
                  <c:v>264370.51</c:v>
                </c:pt>
                <c:pt idx="913">
                  <c:v>265922.53999999998</c:v>
                </c:pt>
                <c:pt idx="914">
                  <c:v>267483.71999999997</c:v>
                </c:pt>
                <c:pt idx="915">
                  <c:v>269054.08000000002</c:v>
                </c:pt>
                <c:pt idx="916">
                  <c:v>270633.67</c:v>
                </c:pt>
                <c:pt idx="917">
                  <c:v>272222.57</c:v>
                </c:pt>
                <c:pt idx="918">
                  <c:v>273820.82</c:v>
                </c:pt>
                <c:pt idx="919">
                  <c:v>275428.46999999997</c:v>
                </c:pt>
                <c:pt idx="920">
                  <c:v>277045.58</c:v>
                </c:pt>
                <c:pt idx="921">
                  <c:v>278672.21000000002</c:v>
                </c:pt>
                <c:pt idx="922">
                  <c:v>280308.42000000022</c:v>
                </c:pt>
                <c:pt idx="923">
                  <c:v>281954.25</c:v>
                </c:pt>
                <c:pt idx="924">
                  <c:v>283609.7800000002</c:v>
                </c:pt>
                <c:pt idx="925">
                  <c:v>285275.05</c:v>
                </c:pt>
                <c:pt idx="926">
                  <c:v>286950.12</c:v>
                </c:pt>
                <c:pt idx="927">
                  <c:v>288635.06</c:v>
                </c:pt>
                <c:pt idx="928">
                  <c:v>290329.90999999997</c:v>
                </c:pt>
                <c:pt idx="929">
                  <c:v>292034.74</c:v>
                </c:pt>
                <c:pt idx="930">
                  <c:v>293749.61</c:v>
                </c:pt>
                <c:pt idx="931">
                  <c:v>295474.58</c:v>
                </c:pt>
                <c:pt idx="932">
                  <c:v>297209.7</c:v>
                </c:pt>
                <c:pt idx="933">
                  <c:v>298955.03999999998</c:v>
                </c:pt>
                <c:pt idx="934">
                  <c:v>300710.65999999986</c:v>
                </c:pt>
                <c:pt idx="935">
                  <c:v>302476.62</c:v>
                </c:pt>
                <c:pt idx="936">
                  <c:v>304252.98000000021</c:v>
                </c:pt>
                <c:pt idx="937">
                  <c:v>306039.78999999998</c:v>
                </c:pt>
                <c:pt idx="938">
                  <c:v>307837.13999999996</c:v>
                </c:pt>
                <c:pt idx="939">
                  <c:v>309645.07</c:v>
                </c:pt>
                <c:pt idx="940">
                  <c:v>311463.64999999985</c:v>
                </c:pt>
                <c:pt idx="941">
                  <c:v>313292.94</c:v>
                </c:pt>
                <c:pt idx="942">
                  <c:v>315133</c:v>
                </c:pt>
                <c:pt idx="943">
                  <c:v>316983.90999999997</c:v>
                </c:pt>
                <c:pt idx="944">
                  <c:v>318845.71999999997</c:v>
                </c:pt>
                <c:pt idx="945">
                  <c:v>320718.5</c:v>
                </c:pt>
                <c:pt idx="946">
                  <c:v>322602.31</c:v>
                </c:pt>
                <c:pt idx="947">
                  <c:v>324497.23000000021</c:v>
                </c:pt>
                <c:pt idx="948">
                  <c:v>326403.31</c:v>
                </c:pt>
                <c:pt idx="949">
                  <c:v>328320.62</c:v>
                </c:pt>
                <c:pt idx="950">
                  <c:v>330249.23000000021</c:v>
                </c:pt>
                <c:pt idx="951">
                  <c:v>332189.2</c:v>
                </c:pt>
                <c:pt idx="952">
                  <c:v>334140.61</c:v>
                </c:pt>
                <c:pt idx="953">
                  <c:v>336103.52</c:v>
                </c:pt>
                <c:pt idx="954">
                  <c:v>338078</c:v>
                </c:pt>
                <c:pt idx="955">
                  <c:v>340064.12</c:v>
                </c:pt>
                <c:pt idx="956">
                  <c:v>342061.95</c:v>
                </c:pt>
                <c:pt idx="957">
                  <c:v>344071.55</c:v>
                </c:pt>
                <c:pt idx="958">
                  <c:v>346093</c:v>
                </c:pt>
                <c:pt idx="959">
                  <c:v>348126.37</c:v>
                </c:pt>
                <c:pt idx="960">
                  <c:v>350171.73000000021</c:v>
                </c:pt>
                <c:pt idx="961">
                  <c:v>352229.14999999985</c:v>
                </c:pt>
                <c:pt idx="962">
                  <c:v>354298.7</c:v>
                </c:pt>
                <c:pt idx="963">
                  <c:v>356380.45</c:v>
                </c:pt>
                <c:pt idx="964">
                  <c:v>358474.48000000021</c:v>
                </c:pt>
                <c:pt idx="965">
                  <c:v>360580.86</c:v>
                </c:pt>
                <c:pt idx="966">
                  <c:v>362699.66</c:v>
                </c:pt>
                <c:pt idx="967">
                  <c:v>364830.96</c:v>
                </c:pt>
                <c:pt idx="968">
                  <c:v>366974.83999999997</c:v>
                </c:pt>
                <c:pt idx="969">
                  <c:v>369131.35</c:v>
                </c:pt>
                <c:pt idx="970">
                  <c:v>371300.6</c:v>
                </c:pt>
                <c:pt idx="971">
                  <c:v>373482.63</c:v>
                </c:pt>
                <c:pt idx="972">
                  <c:v>375677.55</c:v>
                </c:pt>
                <c:pt idx="973">
                  <c:v>377885.41000000021</c:v>
                </c:pt>
                <c:pt idx="974">
                  <c:v>380106.3</c:v>
                </c:pt>
                <c:pt idx="975">
                  <c:v>382340.3</c:v>
                </c:pt>
                <c:pt idx="976">
                  <c:v>384587.48000000021</c:v>
                </c:pt>
                <c:pt idx="977">
                  <c:v>386847.93000000028</c:v>
                </c:pt>
                <c:pt idx="978">
                  <c:v>389121.71</c:v>
                </c:pt>
                <c:pt idx="979">
                  <c:v>391408.92000000022</c:v>
                </c:pt>
                <c:pt idx="980">
                  <c:v>393709.63</c:v>
                </c:pt>
                <c:pt idx="981">
                  <c:v>396023.92000000022</c:v>
                </c:pt>
                <c:pt idx="982">
                  <c:v>398351.87</c:v>
                </c:pt>
                <c:pt idx="983">
                  <c:v>400693.57</c:v>
                </c:pt>
                <c:pt idx="984">
                  <c:v>403049.09</c:v>
                </c:pt>
                <c:pt idx="985">
                  <c:v>405418.53</c:v>
                </c:pt>
                <c:pt idx="986">
                  <c:v>407801.95</c:v>
                </c:pt>
                <c:pt idx="987">
                  <c:v>410199.46</c:v>
                </c:pt>
                <c:pt idx="988">
                  <c:v>412611.12</c:v>
                </c:pt>
                <c:pt idx="989">
                  <c:v>415037.02</c:v>
                </c:pt>
                <c:pt idx="990">
                  <c:v>417477.26</c:v>
                </c:pt>
                <c:pt idx="991">
                  <c:v>419931.91000000021</c:v>
                </c:pt>
                <c:pt idx="992">
                  <c:v>422401.07</c:v>
                </c:pt>
                <c:pt idx="993">
                  <c:v>424884.81</c:v>
                </c:pt>
                <c:pt idx="994">
                  <c:v>427383.23000000021</c:v>
                </c:pt>
                <c:pt idx="995">
                  <c:v>429896.41000000021</c:v>
                </c:pt>
                <c:pt idx="996">
                  <c:v>432424.44</c:v>
                </c:pt>
                <c:pt idx="997">
                  <c:v>434967.42000000022</c:v>
                </c:pt>
                <c:pt idx="998">
                  <c:v>437525.42000000022</c:v>
                </c:pt>
                <c:pt idx="999">
                  <c:v>440098.55</c:v>
                </c:pt>
                <c:pt idx="1000">
                  <c:v>442686.89</c:v>
                </c:pt>
                <c:pt idx="1001">
                  <c:v>445290.52</c:v>
                </c:pt>
                <c:pt idx="1002">
                  <c:v>447909.56</c:v>
                </c:pt>
                <c:pt idx="1003">
                  <c:v>450544.07</c:v>
                </c:pt>
                <c:pt idx="1004">
                  <c:v>453194.17</c:v>
                </c:pt>
                <c:pt idx="1005">
                  <c:v>455859.94</c:v>
                </c:pt>
                <c:pt idx="1006">
                  <c:v>458541.4700000002</c:v>
                </c:pt>
                <c:pt idx="1007">
                  <c:v>461238.87</c:v>
                </c:pt>
                <c:pt idx="1008">
                  <c:v>463952.2200000002</c:v>
                </c:pt>
                <c:pt idx="1009">
                  <c:v>466681.62</c:v>
                </c:pt>
                <c:pt idx="1010">
                  <c:v>469427.17</c:v>
                </c:pt>
                <c:pt idx="1011">
                  <c:v>472188.9700000002</c:v>
                </c:pt>
                <c:pt idx="1012">
                  <c:v>474967.11</c:v>
                </c:pt>
                <c:pt idx="1013">
                  <c:v>477761.69</c:v>
                </c:pt>
                <c:pt idx="1014">
                  <c:v>480572.81</c:v>
                </c:pt>
                <c:pt idx="1015">
                  <c:v>483400.56</c:v>
                </c:pt>
                <c:pt idx="1016">
                  <c:v>486245.06</c:v>
                </c:pt>
                <c:pt idx="1017">
                  <c:v>489106.39</c:v>
                </c:pt>
                <c:pt idx="1018">
                  <c:v>491984.67</c:v>
                </c:pt>
                <c:pt idx="1019">
                  <c:v>494879.99000000022</c:v>
                </c:pt>
                <c:pt idx="1020">
                  <c:v>497792.45</c:v>
                </c:pt>
                <c:pt idx="1021">
                  <c:v>500000</c:v>
                </c:pt>
              </c:numCache>
            </c:numRef>
          </c:xVal>
          <c:yVal>
            <c:numRef>
              <c:f>Sheet1!$D$2:$D$1023</c:f>
              <c:numCache>
                <c:formatCode>General</c:formatCode>
                <c:ptCount val="1022"/>
                <c:pt idx="695">
                  <c:v>0.76896204106280186</c:v>
                </c:pt>
                <c:pt idx="696">
                  <c:v>0.87801089371980734</c:v>
                </c:pt>
                <c:pt idx="697">
                  <c:v>0.92483200483091721</c:v>
                </c:pt>
                <c:pt idx="698">
                  <c:v>0.94510247584541052</c:v>
                </c:pt>
                <c:pt idx="699">
                  <c:v>0.95056998792270475</c:v>
                </c:pt>
                <c:pt idx="700">
                  <c:v>0.95198800724637733</c:v>
                </c:pt>
                <c:pt idx="701">
                  <c:v>0.9532572222222222</c:v>
                </c:pt>
                <c:pt idx="702">
                  <c:v>0.95439816425120749</c:v>
                </c:pt>
                <c:pt idx="703">
                  <c:v>0.95542772946859966</c:v>
                </c:pt>
                <c:pt idx="704">
                  <c:v>0.95635991545893762</c:v>
                </c:pt>
                <c:pt idx="705">
                  <c:v>0.95720649758454168</c:v>
                </c:pt>
                <c:pt idx="706">
                  <c:v>0.95797736714975845</c:v>
                </c:pt>
                <c:pt idx="707">
                  <c:v>0.95868095410628063</c:v>
                </c:pt>
                <c:pt idx="708">
                  <c:v>0.95932446859903442</c:v>
                </c:pt>
                <c:pt idx="709">
                  <c:v>0.95991410628019402</c:v>
                </c:pt>
                <c:pt idx="710">
                  <c:v>0.96045521739130502</c:v>
                </c:pt>
                <c:pt idx="711">
                  <c:v>0.96095248792270527</c:v>
                </c:pt>
                <c:pt idx="712">
                  <c:v>0.96140997584541055</c:v>
                </c:pt>
                <c:pt idx="713">
                  <c:v>0.96183125603864805</c:v>
                </c:pt>
                <c:pt idx="714">
                  <c:v>0.96221945652173979</c:v>
                </c:pt>
                <c:pt idx="715">
                  <c:v>0.96257733091787434</c:v>
                </c:pt>
                <c:pt idx="716">
                  <c:v>0.96290730676328562</c:v>
                </c:pt>
                <c:pt idx="717">
                  <c:v>0.96321158212560387</c:v>
                </c:pt>
                <c:pt idx="718">
                  <c:v>0.96349211352657083</c:v>
                </c:pt>
                <c:pt idx="719">
                  <c:v>0.9637506521739142</c:v>
                </c:pt>
                <c:pt idx="720">
                  <c:v>0.96398875603864764</c:v>
                </c:pt>
                <c:pt idx="721">
                  <c:v>0.96420781400966182</c:v>
                </c:pt>
                <c:pt idx="722">
                  <c:v>0.96440903381642562</c:v>
                </c:pt>
                <c:pt idx="723">
                  <c:v>0.96459350241545894</c:v>
                </c:pt>
                <c:pt idx="724">
                  <c:v>0.9647622222222223</c:v>
                </c:pt>
                <c:pt idx="725">
                  <c:v>0.96491599033816478</c:v>
                </c:pt>
                <c:pt idx="726">
                  <c:v>0.96505559178743949</c:v>
                </c:pt>
                <c:pt idx="727">
                  <c:v>0.96518176328502425</c:v>
                </c:pt>
                <c:pt idx="728">
                  <c:v>0.96529519323671553</c:v>
                </c:pt>
                <c:pt idx="729">
                  <c:v>0.96539655797101442</c:v>
                </c:pt>
                <c:pt idx="730">
                  <c:v>0.96548641304347904</c:v>
                </c:pt>
                <c:pt idx="731">
                  <c:v>0.96556520531400969</c:v>
                </c:pt>
                <c:pt idx="732">
                  <c:v>0.965633381642512</c:v>
                </c:pt>
                <c:pt idx="733">
                  <c:v>0.96569128019323736</c:v>
                </c:pt>
                <c:pt idx="734">
                  <c:v>0.9657389855072458</c:v>
                </c:pt>
                <c:pt idx="735">
                  <c:v>0.96577659420289863</c:v>
                </c:pt>
                <c:pt idx="736">
                  <c:v>0.9658042995169086</c:v>
                </c:pt>
                <c:pt idx="737">
                  <c:v>0.96582229468599101</c:v>
                </c:pt>
                <c:pt idx="738">
                  <c:v>0.96583099033816477</c:v>
                </c:pt>
                <c:pt idx="739">
                  <c:v>0.96583073671497643</c:v>
                </c:pt>
                <c:pt idx="740">
                  <c:v>0.96582160628019487</c:v>
                </c:pt>
                <c:pt idx="741">
                  <c:v>0.9658035144927537</c:v>
                </c:pt>
                <c:pt idx="742">
                  <c:v>0.96577646135265649</c:v>
                </c:pt>
                <c:pt idx="743">
                  <c:v>0.96574050724637772</c:v>
                </c:pt>
                <c:pt idx="744">
                  <c:v>0.96569583333333486</c:v>
                </c:pt>
                <c:pt idx="745">
                  <c:v>0.96564250000000063</c:v>
                </c:pt>
                <c:pt idx="746">
                  <c:v>0.96558037439613531</c:v>
                </c:pt>
                <c:pt idx="747">
                  <c:v>0.96550916666666653</c:v>
                </c:pt>
                <c:pt idx="748">
                  <c:v>0.96542864734299561</c:v>
                </c:pt>
                <c:pt idx="749">
                  <c:v>0.96533846618357599</c:v>
                </c:pt>
                <c:pt idx="750">
                  <c:v>0.96523820048309272</c:v>
                </c:pt>
                <c:pt idx="751">
                  <c:v>0.9651276811594206</c:v>
                </c:pt>
                <c:pt idx="752">
                  <c:v>0.96500672705314061</c:v>
                </c:pt>
                <c:pt idx="753">
                  <c:v>0.96487519323671556</c:v>
                </c:pt>
                <c:pt idx="754">
                  <c:v>0.96473252415458965</c:v>
                </c:pt>
                <c:pt idx="755">
                  <c:v>0.96457775362318943</c:v>
                </c:pt>
                <c:pt idx="756">
                  <c:v>0.96441057971014432</c:v>
                </c:pt>
                <c:pt idx="757">
                  <c:v>0.96423129227053206</c:v>
                </c:pt>
                <c:pt idx="758">
                  <c:v>0.96403962560386536</c:v>
                </c:pt>
                <c:pt idx="759">
                  <c:v>0.96383411835748845</c:v>
                </c:pt>
                <c:pt idx="760">
                  <c:v>0.96361381642512212</c:v>
                </c:pt>
                <c:pt idx="761">
                  <c:v>0.96337841787439693</c:v>
                </c:pt>
                <c:pt idx="762">
                  <c:v>0.96312816425120751</c:v>
                </c:pt>
                <c:pt idx="763">
                  <c:v>0.96286258454106233</c:v>
                </c:pt>
                <c:pt idx="764">
                  <c:v>0.96258071256038724</c:v>
                </c:pt>
                <c:pt idx="765">
                  <c:v>0.96228080917874392</c:v>
                </c:pt>
                <c:pt idx="766">
                  <c:v>0.96196228260869565</c:v>
                </c:pt>
                <c:pt idx="767">
                  <c:v>0.96162551932367291</c:v>
                </c:pt>
                <c:pt idx="768">
                  <c:v>0.96127176328502462</c:v>
                </c:pt>
                <c:pt idx="769">
                  <c:v>0.96090199275362365</c:v>
                </c:pt>
                <c:pt idx="770">
                  <c:v>0.96051602657004842</c:v>
                </c:pt>
                <c:pt idx="771">
                  <c:v>0.9601104830917877</c:v>
                </c:pt>
                <c:pt idx="772">
                  <c:v>0.95968251207729471</c:v>
                </c:pt>
                <c:pt idx="773">
                  <c:v>0.95923143719806825</c:v>
                </c:pt>
                <c:pt idx="774">
                  <c:v>0.95875795893719862</c:v>
                </c:pt>
                <c:pt idx="775">
                  <c:v>0.95826207729468593</c:v>
                </c:pt>
                <c:pt idx="776">
                  <c:v>0.95774315217391381</c:v>
                </c:pt>
                <c:pt idx="777">
                  <c:v>0.95720053140096617</c:v>
                </c:pt>
                <c:pt idx="778">
                  <c:v>0.95663442028985579</c:v>
                </c:pt>
                <c:pt idx="779">
                  <c:v>0.95604486714975911</c:v>
                </c:pt>
                <c:pt idx="780">
                  <c:v>0.95543002415459</c:v>
                </c:pt>
                <c:pt idx="781">
                  <c:v>0.95478823671497648</c:v>
                </c:pt>
                <c:pt idx="782">
                  <c:v>0.95411712560386452</c:v>
                </c:pt>
                <c:pt idx="783">
                  <c:v>0.95341351449275358</c:v>
                </c:pt>
                <c:pt idx="784">
                  <c:v>0.95267506038647443</c:v>
                </c:pt>
                <c:pt idx="785">
                  <c:v>0.95190150966183573</c:v>
                </c:pt>
                <c:pt idx="786">
                  <c:v>0.95109204106280187</c:v>
                </c:pt>
                <c:pt idx="787">
                  <c:v>0.95024711352657099</c:v>
                </c:pt>
                <c:pt idx="788">
                  <c:v>0.94936815217391302</c:v>
                </c:pt>
                <c:pt idx="789">
                  <c:v>0.94845595410628014</c:v>
                </c:pt>
                <c:pt idx="790">
                  <c:v>0.947508925120773</c:v>
                </c:pt>
                <c:pt idx="791">
                  <c:v>0.94652696859903351</c:v>
                </c:pt>
                <c:pt idx="792">
                  <c:v>0.94550487922705317</c:v>
                </c:pt>
                <c:pt idx="793">
                  <c:v>0.94444259661835761</c:v>
                </c:pt>
                <c:pt idx="794">
                  <c:v>0.94333687198067628</c:v>
                </c:pt>
                <c:pt idx="795">
                  <c:v>0.94219036231884123</c:v>
                </c:pt>
                <c:pt idx="796">
                  <c:v>0.94101064009661828</c:v>
                </c:pt>
                <c:pt idx="797">
                  <c:v>0.93979855072463769</c:v>
                </c:pt>
                <c:pt idx="798">
                  <c:v>0.93855312801932356</c:v>
                </c:pt>
                <c:pt idx="799">
                  <c:v>0.93725847826086961</c:v>
                </c:pt>
                <c:pt idx="800">
                  <c:v>0.93590673913043476</c:v>
                </c:pt>
                <c:pt idx="801">
                  <c:v>0.93449620772946851</c:v>
                </c:pt>
                <c:pt idx="802">
                  <c:v>0.93303076086956527</c:v>
                </c:pt>
                <c:pt idx="803">
                  <c:v>0.93151176328502427</c:v>
                </c:pt>
                <c:pt idx="804">
                  <c:v>0.9299153381642512</c:v>
                </c:pt>
                <c:pt idx="805">
                  <c:v>0.92820484299516914</c:v>
                </c:pt>
                <c:pt idx="806">
                  <c:v>0.92634807971014499</c:v>
                </c:pt>
                <c:pt idx="807">
                  <c:v>0.92430403381642512</c:v>
                </c:pt>
                <c:pt idx="808">
                  <c:v>0.92201193236714984</c:v>
                </c:pt>
                <c:pt idx="809">
                  <c:v>0.91942349033816462</c:v>
                </c:pt>
                <c:pt idx="810">
                  <c:v>0.91644879227053189</c:v>
                </c:pt>
                <c:pt idx="811">
                  <c:v>0.91308234299516855</c:v>
                </c:pt>
                <c:pt idx="812">
                  <c:v>0.90921221014492748</c:v>
                </c:pt>
                <c:pt idx="813">
                  <c:v>0.90468820048309273</c:v>
                </c:pt>
                <c:pt idx="814">
                  <c:v>0.89921908212560442</c:v>
                </c:pt>
                <c:pt idx="815">
                  <c:v>0.89271909420289952</c:v>
                </c:pt>
                <c:pt idx="816">
                  <c:v>0.88500665458937311</c:v>
                </c:pt>
                <c:pt idx="817">
                  <c:v>0.87606246376811592</c:v>
                </c:pt>
                <c:pt idx="818">
                  <c:v>0.86594165458937367</c:v>
                </c:pt>
                <c:pt idx="819">
                  <c:v>0.85452628019323651</c:v>
                </c:pt>
                <c:pt idx="820">
                  <c:v>0.84177316425120752</c:v>
                </c:pt>
                <c:pt idx="821">
                  <c:v>0.82782355072463754</c:v>
                </c:pt>
                <c:pt idx="822">
                  <c:v>0.81285874396135249</c:v>
                </c:pt>
                <c:pt idx="823">
                  <c:v>0.79716347826086953</c:v>
                </c:pt>
                <c:pt idx="824">
                  <c:v>0.78089304347826094</c:v>
                </c:pt>
                <c:pt idx="825">
                  <c:v>0.76409442028985608</c:v>
                </c:pt>
                <c:pt idx="826">
                  <c:v>0.74722948067632899</c:v>
                </c:pt>
                <c:pt idx="827">
                  <c:v>0.73097850241545959</c:v>
                </c:pt>
                <c:pt idx="828">
                  <c:v>0.71502555555555625</c:v>
                </c:pt>
                <c:pt idx="829">
                  <c:v>0.69982865942029104</c:v>
                </c:pt>
                <c:pt idx="830">
                  <c:v>0.68554469806763285</c:v>
                </c:pt>
                <c:pt idx="831">
                  <c:v>0.67166147342995275</c:v>
                </c:pt>
                <c:pt idx="832">
                  <c:v>0.6576534420289869</c:v>
                </c:pt>
                <c:pt idx="833">
                  <c:v>0.64345101449275421</c:v>
                </c:pt>
                <c:pt idx="834">
                  <c:v>0.62848182367149863</c:v>
                </c:pt>
                <c:pt idx="835">
                  <c:v>0.61336132850241554</c:v>
                </c:pt>
                <c:pt idx="836">
                  <c:v>0.59776414251207788</c:v>
                </c:pt>
                <c:pt idx="837">
                  <c:v>0.58214397342995161</c:v>
                </c:pt>
                <c:pt idx="838">
                  <c:v>0.5680365096618355</c:v>
                </c:pt>
                <c:pt idx="839">
                  <c:v>0.55613641304347905</c:v>
                </c:pt>
                <c:pt idx="840">
                  <c:v>0.54644306763285022</c:v>
                </c:pt>
                <c:pt idx="841">
                  <c:v>0.53977948067632864</c:v>
                </c:pt>
                <c:pt idx="842">
                  <c:v>0.53796147342995182</c:v>
                </c:pt>
                <c:pt idx="843">
                  <c:v>0.54156736714975795</c:v>
                </c:pt>
                <c:pt idx="844">
                  <c:v>0.54585056763285023</c:v>
                </c:pt>
                <c:pt idx="845">
                  <c:v>0.54879287439613589</c:v>
                </c:pt>
                <c:pt idx="846">
                  <c:v>0.5494503743961352</c:v>
                </c:pt>
                <c:pt idx="847">
                  <c:v>0.5467972101449281</c:v>
                </c:pt>
                <c:pt idx="848">
                  <c:v>0.54186863526570062</c:v>
                </c:pt>
                <c:pt idx="849">
                  <c:v>0.5386170893719805</c:v>
                </c:pt>
                <c:pt idx="850">
                  <c:v>0.53842399758454162</c:v>
                </c:pt>
                <c:pt idx="851">
                  <c:v>0.54236648550724509</c:v>
                </c:pt>
                <c:pt idx="852">
                  <c:v>0.547575193236715</c:v>
                </c:pt>
                <c:pt idx="853">
                  <c:v>0.55267520531401049</c:v>
                </c:pt>
                <c:pt idx="854">
                  <c:v>0.55601213768115954</c:v>
                </c:pt>
                <c:pt idx="855">
                  <c:v>0.55902852657004865</c:v>
                </c:pt>
                <c:pt idx="856">
                  <c:v>0.56234793478260858</c:v>
                </c:pt>
                <c:pt idx="857">
                  <c:v>0.56806597826086969</c:v>
                </c:pt>
                <c:pt idx="858">
                  <c:v>0.5744906159420291</c:v>
                </c:pt>
                <c:pt idx="859">
                  <c:v>0.57846585748792279</c:v>
                </c:pt>
                <c:pt idx="860">
                  <c:v>0.58090450483091749</c:v>
                </c:pt>
                <c:pt idx="861">
                  <c:v>0.58151019323671449</c:v>
                </c:pt>
                <c:pt idx="862">
                  <c:v>0.58141428743961354</c:v>
                </c:pt>
                <c:pt idx="863">
                  <c:v>0.58214229468599088</c:v>
                </c:pt>
                <c:pt idx="864">
                  <c:v>0.58403250000000007</c:v>
                </c:pt>
                <c:pt idx="865">
                  <c:v>0.58553938405797057</c:v>
                </c:pt>
                <c:pt idx="866">
                  <c:v>0.58743265700483094</c:v>
                </c:pt>
                <c:pt idx="867">
                  <c:v>0.59315351449275366</c:v>
                </c:pt>
                <c:pt idx="868">
                  <c:v>0.59815966183574876</c:v>
                </c:pt>
                <c:pt idx="869">
                  <c:v>0.60299384057971095</c:v>
                </c:pt>
                <c:pt idx="870">
                  <c:v>0.60930820048309287</c:v>
                </c:pt>
                <c:pt idx="871">
                  <c:v>0.61389010869565264</c:v>
                </c:pt>
                <c:pt idx="872">
                  <c:v>0.61909457729468709</c:v>
                </c:pt>
                <c:pt idx="873">
                  <c:v>0.62748760869565223</c:v>
                </c:pt>
                <c:pt idx="874">
                  <c:v>0.63061409420289916</c:v>
                </c:pt>
                <c:pt idx="875">
                  <c:v>0.63882077294686068</c:v>
                </c:pt>
                <c:pt idx="876">
                  <c:v>0.64076473429951786</c:v>
                </c:pt>
                <c:pt idx="877">
                  <c:v>0.64370851449275424</c:v>
                </c:pt>
                <c:pt idx="878">
                  <c:v>0.64582812801932421</c:v>
                </c:pt>
                <c:pt idx="879">
                  <c:v>0.64887554347826171</c:v>
                </c:pt>
                <c:pt idx="880">
                  <c:v>0.65389536231884182</c:v>
                </c:pt>
                <c:pt idx="881">
                  <c:v>0.65421009661835816</c:v>
                </c:pt>
                <c:pt idx="882">
                  <c:v>0.65421867149758528</c:v>
                </c:pt>
                <c:pt idx="883">
                  <c:v>0.65400781400966246</c:v>
                </c:pt>
                <c:pt idx="884">
                  <c:v>0.65399740338164314</c:v>
                </c:pt>
                <c:pt idx="885">
                  <c:v>0.6539885628019324</c:v>
                </c:pt>
                <c:pt idx="886">
                  <c:v>0.65397964975845468</c:v>
                </c:pt>
                <c:pt idx="887">
                  <c:v>0.65397065217391437</c:v>
                </c:pt>
                <c:pt idx="888">
                  <c:v>0.6539615700483099</c:v>
                </c:pt>
                <c:pt idx="889">
                  <c:v>0.65395240338164262</c:v>
                </c:pt>
                <c:pt idx="890">
                  <c:v>0.65394315217391408</c:v>
                </c:pt>
                <c:pt idx="891">
                  <c:v>0.65393381642512205</c:v>
                </c:pt>
                <c:pt idx="892">
                  <c:v>0.65392438405797093</c:v>
                </c:pt>
                <c:pt idx="893">
                  <c:v>0.6539148671497591</c:v>
                </c:pt>
                <c:pt idx="894">
                  <c:v>0.65390525362319041</c:v>
                </c:pt>
                <c:pt idx="895">
                  <c:v>0.6538955555555569</c:v>
                </c:pt>
                <c:pt idx="896">
                  <c:v>0.65388576086956562</c:v>
                </c:pt>
                <c:pt idx="897">
                  <c:v>0.6538758816425132</c:v>
                </c:pt>
                <c:pt idx="898">
                  <c:v>0.65386589371980774</c:v>
                </c:pt>
                <c:pt idx="899">
                  <c:v>0.65385582125603925</c:v>
                </c:pt>
                <c:pt idx="900">
                  <c:v>0.65384566425120838</c:v>
                </c:pt>
                <c:pt idx="901">
                  <c:v>0.65383539855072526</c:v>
                </c:pt>
                <c:pt idx="902">
                  <c:v>0.65382503623188593</c:v>
                </c:pt>
                <c:pt idx="903">
                  <c:v>0.65381457729468684</c:v>
                </c:pt>
                <c:pt idx="904">
                  <c:v>0.6538040217391311</c:v>
                </c:pt>
                <c:pt idx="905">
                  <c:v>0.65379335748792322</c:v>
                </c:pt>
                <c:pt idx="906">
                  <c:v>0.65378259661835814</c:v>
                </c:pt>
                <c:pt idx="907">
                  <c:v>0.65377173913043574</c:v>
                </c:pt>
                <c:pt idx="908">
                  <c:v>0.65376078502415469</c:v>
                </c:pt>
                <c:pt idx="909">
                  <c:v>0.65374971014492866</c:v>
                </c:pt>
                <c:pt idx="910">
                  <c:v>0.65373853864734366</c:v>
                </c:pt>
                <c:pt idx="911">
                  <c:v>0.65372727053140212</c:v>
                </c:pt>
                <c:pt idx="912">
                  <c:v>0.65371588164251293</c:v>
                </c:pt>
                <c:pt idx="913">
                  <c:v>0.65370438405797104</c:v>
                </c:pt>
                <c:pt idx="914">
                  <c:v>0.65369278985507262</c:v>
                </c:pt>
                <c:pt idx="915">
                  <c:v>0.65368107487922755</c:v>
                </c:pt>
                <c:pt idx="916">
                  <c:v>0.65366926328502506</c:v>
                </c:pt>
                <c:pt idx="917">
                  <c:v>0.65365733091787515</c:v>
                </c:pt>
                <c:pt idx="918">
                  <c:v>0.65364527777777914</c:v>
                </c:pt>
                <c:pt idx="919">
                  <c:v>0.653633115942029</c:v>
                </c:pt>
                <c:pt idx="920">
                  <c:v>0.65362084541062881</c:v>
                </c:pt>
                <c:pt idx="921">
                  <c:v>0.65360845410628143</c:v>
                </c:pt>
                <c:pt idx="922">
                  <c:v>0.65359594202898641</c:v>
                </c:pt>
                <c:pt idx="923">
                  <c:v>0.65358332125603857</c:v>
                </c:pt>
                <c:pt idx="924">
                  <c:v>0.65357057971014498</c:v>
                </c:pt>
                <c:pt idx="925">
                  <c:v>0.6535577053140097</c:v>
                </c:pt>
                <c:pt idx="926">
                  <c:v>0.6535447222222226</c:v>
                </c:pt>
                <c:pt idx="927">
                  <c:v>0.65353160628019447</c:v>
                </c:pt>
                <c:pt idx="928">
                  <c:v>0.65351836956521747</c:v>
                </c:pt>
                <c:pt idx="929">
                  <c:v>0.6535050120772955</c:v>
                </c:pt>
                <c:pt idx="930">
                  <c:v>0.65349152173913061</c:v>
                </c:pt>
                <c:pt idx="931">
                  <c:v>0.65347791062802019</c:v>
                </c:pt>
                <c:pt idx="932">
                  <c:v>0.65346416666666651</c:v>
                </c:pt>
                <c:pt idx="933">
                  <c:v>0.6534502898550727</c:v>
                </c:pt>
                <c:pt idx="934">
                  <c:v>0.65343628019323652</c:v>
                </c:pt>
                <c:pt idx="935">
                  <c:v>0.65342213768115964</c:v>
                </c:pt>
                <c:pt idx="936">
                  <c:v>0.6534078623188414</c:v>
                </c:pt>
                <c:pt idx="937">
                  <c:v>0.65339345410628102</c:v>
                </c:pt>
                <c:pt idx="938">
                  <c:v>0.65337891304347984</c:v>
                </c:pt>
                <c:pt idx="939">
                  <c:v>0.65336422705314079</c:v>
                </c:pt>
                <c:pt idx="940">
                  <c:v>0.65334940821256104</c:v>
                </c:pt>
                <c:pt idx="941">
                  <c:v>0.65333444444444499</c:v>
                </c:pt>
                <c:pt idx="942">
                  <c:v>0.65331933574879264</c:v>
                </c:pt>
                <c:pt idx="943">
                  <c:v>0.65330409420289914</c:v>
                </c:pt>
                <c:pt idx="944">
                  <c:v>0.65328869565217484</c:v>
                </c:pt>
                <c:pt idx="945">
                  <c:v>0.65327316425120752</c:v>
                </c:pt>
                <c:pt idx="946">
                  <c:v>0.65325747584541061</c:v>
                </c:pt>
                <c:pt idx="947">
                  <c:v>0.65324164251207872</c:v>
                </c:pt>
                <c:pt idx="948">
                  <c:v>0.65322565217391426</c:v>
                </c:pt>
                <c:pt idx="949">
                  <c:v>0.65320951690821316</c:v>
                </c:pt>
                <c:pt idx="950">
                  <c:v>0.65319322463768192</c:v>
                </c:pt>
                <c:pt idx="951">
                  <c:v>0.653176775362319</c:v>
                </c:pt>
                <c:pt idx="952">
                  <c:v>0.65316018115942032</c:v>
                </c:pt>
                <c:pt idx="953">
                  <c:v>0.65314341787439734</c:v>
                </c:pt>
                <c:pt idx="954">
                  <c:v>0.65312649758454222</c:v>
                </c:pt>
                <c:pt idx="955">
                  <c:v>0.65310942028985608</c:v>
                </c:pt>
                <c:pt idx="956">
                  <c:v>0.65309218599033769</c:v>
                </c:pt>
                <c:pt idx="957">
                  <c:v>0.65307478260869689</c:v>
                </c:pt>
                <c:pt idx="958">
                  <c:v>0.65305721014492812</c:v>
                </c:pt>
                <c:pt idx="959">
                  <c:v>0.65303946859903472</c:v>
                </c:pt>
                <c:pt idx="960">
                  <c:v>0.65302157004831018</c:v>
                </c:pt>
                <c:pt idx="961">
                  <c:v>0.65300349033816518</c:v>
                </c:pt>
                <c:pt idx="962">
                  <c:v>0.65298524154589477</c:v>
                </c:pt>
                <c:pt idx="963">
                  <c:v>0.65296682367149816</c:v>
                </c:pt>
                <c:pt idx="964">
                  <c:v>0.65294823671497715</c:v>
                </c:pt>
                <c:pt idx="965">
                  <c:v>0.65292945652174073</c:v>
                </c:pt>
                <c:pt idx="966">
                  <c:v>0.65291050724637734</c:v>
                </c:pt>
                <c:pt idx="967">
                  <c:v>0.6528913768115957</c:v>
                </c:pt>
                <c:pt idx="968">
                  <c:v>0.65287206521739161</c:v>
                </c:pt>
                <c:pt idx="969">
                  <c:v>0.65285257246376893</c:v>
                </c:pt>
                <c:pt idx="970">
                  <c:v>0.65283288647343096</c:v>
                </c:pt>
                <c:pt idx="971">
                  <c:v>0.65281301932367253</c:v>
                </c:pt>
                <c:pt idx="972">
                  <c:v>0.6527929589371988</c:v>
                </c:pt>
                <c:pt idx="973">
                  <c:v>0.65277271739130505</c:v>
                </c:pt>
                <c:pt idx="974">
                  <c:v>0.65275227053140195</c:v>
                </c:pt>
                <c:pt idx="975">
                  <c:v>0.65273164251207882</c:v>
                </c:pt>
                <c:pt idx="976">
                  <c:v>0.65271080917874458</c:v>
                </c:pt>
                <c:pt idx="977">
                  <c:v>0.65268977053140198</c:v>
                </c:pt>
                <c:pt idx="978">
                  <c:v>0.65266853864734353</c:v>
                </c:pt>
                <c:pt idx="979">
                  <c:v>0.65264711352657168</c:v>
                </c:pt>
                <c:pt idx="980">
                  <c:v>0.6526254710144942</c:v>
                </c:pt>
                <c:pt idx="981">
                  <c:v>0.65260363526570153</c:v>
                </c:pt>
                <c:pt idx="982">
                  <c:v>0.6525815821256038</c:v>
                </c:pt>
                <c:pt idx="983">
                  <c:v>0.65255932367149816</c:v>
                </c:pt>
                <c:pt idx="984">
                  <c:v>0.65253684782608712</c:v>
                </c:pt>
                <c:pt idx="985">
                  <c:v>0.65251415458937256</c:v>
                </c:pt>
                <c:pt idx="986">
                  <c:v>0.65249125603864844</c:v>
                </c:pt>
                <c:pt idx="987">
                  <c:v>0.6524681400966178</c:v>
                </c:pt>
                <c:pt idx="988">
                  <c:v>0.65244479468599115</c:v>
                </c:pt>
                <c:pt idx="989">
                  <c:v>0.65242123188405854</c:v>
                </c:pt>
                <c:pt idx="990">
                  <c:v>0.65239743961352792</c:v>
                </c:pt>
                <c:pt idx="991">
                  <c:v>0.6523734299516909</c:v>
                </c:pt>
                <c:pt idx="992">
                  <c:v>0.6523491787439617</c:v>
                </c:pt>
                <c:pt idx="993">
                  <c:v>0.65232469806763294</c:v>
                </c:pt>
                <c:pt idx="994">
                  <c:v>0.65230000000000055</c:v>
                </c:pt>
                <c:pt idx="995">
                  <c:v>0.65227504830917993</c:v>
                </c:pt>
                <c:pt idx="996">
                  <c:v>0.65224986714975952</c:v>
                </c:pt>
                <c:pt idx="997">
                  <c:v>0.65222444444444516</c:v>
                </c:pt>
                <c:pt idx="998">
                  <c:v>0.65219878019323674</c:v>
                </c:pt>
                <c:pt idx="999">
                  <c:v>0.65217286231884153</c:v>
                </c:pt>
                <c:pt idx="1000">
                  <c:v>0.65214670289855148</c:v>
                </c:pt>
                <c:pt idx="1001">
                  <c:v>0.65212030193236659</c:v>
                </c:pt>
                <c:pt idx="1002">
                  <c:v>0.65209363526570152</c:v>
                </c:pt>
                <c:pt idx="1003">
                  <c:v>0.65206672705314062</c:v>
                </c:pt>
                <c:pt idx="1004">
                  <c:v>0.65203955314009765</c:v>
                </c:pt>
                <c:pt idx="1005">
                  <c:v>0.65201211352657096</c:v>
                </c:pt>
                <c:pt idx="1006">
                  <c:v>0.65198442028985581</c:v>
                </c:pt>
                <c:pt idx="1007">
                  <c:v>0.6519564613526565</c:v>
                </c:pt>
                <c:pt idx="1008">
                  <c:v>0.65192823671497713</c:v>
                </c:pt>
                <c:pt idx="1009">
                  <c:v>0.65189974637681292</c:v>
                </c:pt>
                <c:pt idx="1010">
                  <c:v>0.65187097826087059</c:v>
                </c:pt>
                <c:pt idx="1011">
                  <c:v>0.65184193236715104</c:v>
                </c:pt>
                <c:pt idx="1012">
                  <c:v>0.65181260869565261</c:v>
                </c:pt>
                <c:pt idx="1013">
                  <c:v>0.65178300724637772</c:v>
                </c:pt>
                <c:pt idx="1014">
                  <c:v>0.65175311594202889</c:v>
                </c:pt>
                <c:pt idx="1015">
                  <c:v>0.65172294685990362</c:v>
                </c:pt>
                <c:pt idx="1016">
                  <c:v>0.65169248792270562</c:v>
                </c:pt>
                <c:pt idx="1017">
                  <c:v>0.65166173913043546</c:v>
                </c:pt>
                <c:pt idx="1018">
                  <c:v>0.65163068840579796</c:v>
                </c:pt>
                <c:pt idx="1019">
                  <c:v>0.65159937198067663</c:v>
                </c:pt>
                <c:pt idx="1020">
                  <c:v>0.65156777777777752</c:v>
                </c:pt>
                <c:pt idx="1021">
                  <c:v>0.65156777777777752</c:v>
                </c:pt>
              </c:numCache>
            </c:numRef>
          </c:yVal>
        </c:ser>
        <c:axId val="91157248"/>
        <c:axId val="91159168"/>
      </c:scatterChart>
      <c:valAx>
        <c:axId val="91157248"/>
        <c:scaling>
          <c:logBase val="10"/>
          <c:orientation val="minMax"/>
          <c:max val="500000"/>
          <c:min val="5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b="0" dirty="0" smtClean="0"/>
                  <a:t>Annual income</a:t>
                </a:r>
                <a:endParaRPr lang="en-GB" b="0" dirty="0"/>
              </a:p>
            </c:rich>
          </c:tx>
          <c:layout/>
        </c:title>
        <c:numFmt formatCode="&quot;£&quot;#,##0" sourceLinked="0"/>
        <c:tickLblPos val="nextTo"/>
        <c:crossAx val="91159168"/>
        <c:crosses val="autoZero"/>
        <c:crossBetween val="midCat"/>
      </c:valAx>
      <c:valAx>
        <c:axId val="91159168"/>
        <c:scaling>
          <c:orientation val="minMax"/>
          <c:max val="1"/>
          <c:min val="0"/>
        </c:scaling>
        <c:axPos val="l"/>
        <c:majorGridlines>
          <c:spPr>
            <a:ln w="6350">
              <a:solidFill>
                <a:srgbClr val="FFFFFF"/>
              </a:solidFill>
              <a:prstDash val="lgDashDot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METR</a:t>
                </a:r>
                <a:endParaRPr lang="en-GB" dirty="0"/>
              </a:p>
            </c:rich>
          </c:tx>
          <c:layout/>
        </c:title>
        <c:numFmt formatCode="0%" sourceLinked="0"/>
        <c:tickLblPos val="nextTo"/>
        <c:crossAx val="911572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033165150472711"/>
          <c:y val="0.56225015806685852"/>
          <c:w val="0.26038032260530541"/>
          <c:h val="0.23343985426846298"/>
        </c:manualLayout>
      </c:layout>
      <c:spPr>
        <a:solidFill>
          <a:srgbClr val="005A00"/>
        </a:solidFill>
        <a:ln>
          <a:solidFill>
            <a:schemeClr val="bg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17759154498891522"/>
          <c:y val="4.5174944547421492E-2"/>
          <c:w val="0.73396987997859675"/>
          <c:h val="0.75255420072659085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With kids, partner not working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Sheet1!$B$2:$B$1023</c:f>
              <c:numCache>
                <c:formatCode>0.00</c:formatCode>
                <c:ptCount val="1022"/>
                <c:pt idx="0">
                  <c:v>6.8408280000000016E-2</c:v>
                </c:pt>
                <c:pt idx="1">
                  <c:v>0.56491073000000003</c:v>
                </c:pt>
                <c:pt idx="2">
                  <c:v>0.43910437000000008</c:v>
                </c:pt>
                <c:pt idx="3">
                  <c:v>0.61306068000000002</c:v>
                </c:pt>
                <c:pt idx="4">
                  <c:v>0.50315449000000001</c:v>
                </c:pt>
                <c:pt idx="5">
                  <c:v>0.49593703</c:v>
                </c:pt>
                <c:pt idx="6">
                  <c:v>0.59227675999999985</c:v>
                </c:pt>
                <c:pt idx="7">
                  <c:v>0.57439534000000003</c:v>
                </c:pt>
                <c:pt idx="8">
                  <c:v>0.56465589000000016</c:v>
                </c:pt>
                <c:pt idx="9">
                  <c:v>0.54558257999999982</c:v>
                </c:pt>
                <c:pt idx="10">
                  <c:v>0.51642473</c:v>
                </c:pt>
                <c:pt idx="11">
                  <c:v>0.54604501000000016</c:v>
                </c:pt>
                <c:pt idx="12">
                  <c:v>0.62379411000000007</c:v>
                </c:pt>
                <c:pt idx="13">
                  <c:v>0.6359911800000001</c:v>
                </c:pt>
                <c:pt idx="14">
                  <c:v>0.59587108</c:v>
                </c:pt>
                <c:pt idx="15">
                  <c:v>0.62275217999999999</c:v>
                </c:pt>
                <c:pt idx="16">
                  <c:v>0.61616771000000004</c:v>
                </c:pt>
                <c:pt idx="17">
                  <c:v>0.61144493000000011</c:v>
                </c:pt>
                <c:pt idx="18" formatCode="General">
                  <c:v>0.59064742999999997</c:v>
                </c:pt>
                <c:pt idx="19" formatCode="General">
                  <c:v>0.64484846000000018</c:v>
                </c:pt>
                <c:pt idx="20" formatCode="General">
                  <c:v>0.58273701</c:v>
                </c:pt>
                <c:pt idx="21" formatCode="General">
                  <c:v>0.62613566000000009</c:v>
                </c:pt>
                <c:pt idx="22" formatCode="General">
                  <c:v>0.63851398999999986</c:v>
                </c:pt>
                <c:pt idx="23" formatCode="General">
                  <c:v>0.63261813000000011</c:v>
                </c:pt>
                <c:pt idx="24" formatCode="General">
                  <c:v>0.64118226</c:v>
                </c:pt>
                <c:pt idx="25" formatCode="General">
                  <c:v>0.60732233000000002</c:v>
                </c:pt>
                <c:pt idx="26" formatCode="General">
                  <c:v>0.6207407800000001</c:v>
                </c:pt>
                <c:pt idx="27" formatCode="General">
                  <c:v>0.65937986000000015</c:v>
                </c:pt>
                <c:pt idx="28" formatCode="General">
                  <c:v>0.57523617999999987</c:v>
                </c:pt>
                <c:pt idx="29" formatCode="General">
                  <c:v>0.60684920000000009</c:v>
                </c:pt>
                <c:pt idx="30" formatCode="General">
                  <c:v>0.58931473999999973</c:v>
                </c:pt>
                <c:pt idx="31" formatCode="General">
                  <c:v>0.58264115000000005</c:v>
                </c:pt>
                <c:pt idx="32" formatCode="General">
                  <c:v>0.59531656999999982</c:v>
                </c:pt>
                <c:pt idx="33" formatCode="General">
                  <c:v>0.56903557000000005</c:v>
                </c:pt>
                <c:pt idx="34" formatCode="General">
                  <c:v>0.57785076000000002</c:v>
                </c:pt>
                <c:pt idx="35" formatCode="General">
                  <c:v>0.57512640000000004</c:v>
                </c:pt>
                <c:pt idx="36" formatCode="General">
                  <c:v>0.5903638699999999</c:v>
                </c:pt>
                <c:pt idx="37" formatCode="General">
                  <c:v>0.54490852999999984</c:v>
                </c:pt>
                <c:pt idx="38" formatCode="General">
                  <c:v>0.55640109999999998</c:v>
                </c:pt>
                <c:pt idx="39" formatCode="General">
                  <c:v>0.53717769000000004</c:v>
                </c:pt>
                <c:pt idx="40" formatCode="General">
                  <c:v>0.55321791999999992</c:v>
                </c:pt>
                <c:pt idx="41" formatCode="General">
                  <c:v>0.53371645999999984</c:v>
                </c:pt>
                <c:pt idx="42" formatCode="General">
                  <c:v>0.50754944999999996</c:v>
                </c:pt>
                <c:pt idx="43" formatCode="General">
                  <c:v>0.50377514999999984</c:v>
                </c:pt>
                <c:pt idx="44" formatCode="General">
                  <c:v>0.52987946000000008</c:v>
                </c:pt>
                <c:pt idx="45" formatCode="General">
                  <c:v>0.4973919200000001</c:v>
                </c:pt>
                <c:pt idx="46" formatCode="General">
                  <c:v>0.50667127000000012</c:v>
                </c:pt>
                <c:pt idx="47" formatCode="General">
                  <c:v>0.50339577000000002</c:v>
                </c:pt>
                <c:pt idx="48" formatCode="General">
                  <c:v>0.48700520000000008</c:v>
                </c:pt>
                <c:pt idx="49" formatCode="General">
                  <c:v>0.4775299400000001</c:v>
                </c:pt>
                <c:pt idx="50" formatCode="General">
                  <c:v>0.47732120000000006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kids, partner working</c:v>
                </c:pt>
              </c:strCache>
            </c:strRef>
          </c:tx>
          <c:spPr>
            <a:ln>
              <a:solidFill>
                <a:schemeClr val="accent2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Sheet1!$C$2:$C$1023</c:f>
              <c:numCache>
                <c:formatCode>0.00</c:formatCode>
                <c:ptCount val="1022"/>
                <c:pt idx="0">
                  <c:v>-2.2729180000000002E-2</c:v>
                </c:pt>
                <c:pt idx="1">
                  <c:v>0.19967288999999996</c:v>
                </c:pt>
                <c:pt idx="2">
                  <c:v>0.24874125000000005</c:v>
                </c:pt>
                <c:pt idx="3">
                  <c:v>0.24404192999999999</c:v>
                </c:pt>
                <c:pt idx="4">
                  <c:v>0.22429104000000002</c:v>
                </c:pt>
                <c:pt idx="5">
                  <c:v>0.26191378000000004</c:v>
                </c:pt>
                <c:pt idx="6">
                  <c:v>0.24692374000000003</c:v>
                </c:pt>
                <c:pt idx="7">
                  <c:v>0.23859778000000004</c:v>
                </c:pt>
                <c:pt idx="8">
                  <c:v>0.27265041000000001</c:v>
                </c:pt>
                <c:pt idx="9">
                  <c:v>0.27854978000000002</c:v>
                </c:pt>
                <c:pt idx="10">
                  <c:v>0.29952498000000011</c:v>
                </c:pt>
                <c:pt idx="11">
                  <c:v>0.33774989000000005</c:v>
                </c:pt>
                <c:pt idx="12">
                  <c:v>0.36735432000000007</c:v>
                </c:pt>
                <c:pt idx="13">
                  <c:v>0.35371453000000008</c:v>
                </c:pt>
                <c:pt idx="14">
                  <c:v>0.38296916000000003</c:v>
                </c:pt>
                <c:pt idx="15">
                  <c:v>0.39026038000000007</c:v>
                </c:pt>
                <c:pt idx="16">
                  <c:v>0.38913859000000006</c:v>
                </c:pt>
                <c:pt idx="17">
                  <c:v>0.39831203000000009</c:v>
                </c:pt>
                <c:pt idx="18" formatCode="General">
                  <c:v>0.38441923000000006</c:v>
                </c:pt>
                <c:pt idx="19" formatCode="General">
                  <c:v>0.40708673000000006</c:v>
                </c:pt>
                <c:pt idx="20" formatCode="General">
                  <c:v>0.42399764000000001</c:v>
                </c:pt>
                <c:pt idx="21" formatCode="General">
                  <c:v>0.40279044000000003</c:v>
                </c:pt>
                <c:pt idx="22" formatCode="General">
                  <c:v>0.42323490000000002</c:v>
                </c:pt>
                <c:pt idx="23" formatCode="General">
                  <c:v>0.42361857000000014</c:v>
                </c:pt>
                <c:pt idx="24" formatCode="General">
                  <c:v>0.4241775000000001</c:v>
                </c:pt>
                <c:pt idx="25" formatCode="General">
                  <c:v>0.40390242000000004</c:v>
                </c:pt>
                <c:pt idx="26" formatCode="General">
                  <c:v>0.43095681000000008</c:v>
                </c:pt>
                <c:pt idx="27" formatCode="General">
                  <c:v>0.42997280000000015</c:v>
                </c:pt>
                <c:pt idx="28" formatCode="General">
                  <c:v>0.42110431000000004</c:v>
                </c:pt>
                <c:pt idx="29" formatCode="General">
                  <c:v>0.42736673000000008</c:v>
                </c:pt>
                <c:pt idx="30" formatCode="General">
                  <c:v>0.41500218000000005</c:v>
                </c:pt>
                <c:pt idx="31" formatCode="General">
                  <c:v>0.43343906000000004</c:v>
                </c:pt>
                <c:pt idx="32" formatCode="General">
                  <c:v>0.43246315000000002</c:v>
                </c:pt>
                <c:pt idx="33" formatCode="General">
                  <c:v>0.42888509000000008</c:v>
                </c:pt>
                <c:pt idx="34" formatCode="General">
                  <c:v>0.42763789000000002</c:v>
                </c:pt>
                <c:pt idx="35" formatCode="General">
                  <c:v>0.40679612999999998</c:v>
                </c:pt>
                <c:pt idx="36" formatCode="General">
                  <c:v>0.41657248000000008</c:v>
                </c:pt>
                <c:pt idx="37" formatCode="General">
                  <c:v>0.41042311000000004</c:v>
                </c:pt>
                <c:pt idx="38" formatCode="General">
                  <c:v>0.41971337000000003</c:v>
                </c:pt>
                <c:pt idx="39" formatCode="General">
                  <c:v>0.42343479000000006</c:v>
                </c:pt>
                <c:pt idx="40" formatCode="General">
                  <c:v>0.40357945000000001</c:v>
                </c:pt>
                <c:pt idx="41" formatCode="General">
                  <c:v>0.40940512000000001</c:v>
                </c:pt>
                <c:pt idx="42" formatCode="General">
                  <c:v>0.39125856000000003</c:v>
                </c:pt>
                <c:pt idx="43" formatCode="General">
                  <c:v>0.40401361000000002</c:v>
                </c:pt>
                <c:pt idx="44" formatCode="General">
                  <c:v>0.40008736000000006</c:v>
                </c:pt>
                <c:pt idx="45" formatCode="General">
                  <c:v>0.4136723100000001</c:v>
                </c:pt>
                <c:pt idx="46" formatCode="General">
                  <c:v>0.43131501000000005</c:v>
                </c:pt>
                <c:pt idx="47" formatCode="General">
                  <c:v>0.42638283000000016</c:v>
                </c:pt>
                <c:pt idx="48" formatCode="General">
                  <c:v>0.43692670000000011</c:v>
                </c:pt>
                <c:pt idx="49" formatCode="General">
                  <c:v>0.45067860000000004</c:v>
                </c:pt>
                <c:pt idx="50" formatCode="General">
                  <c:v>0.45562648000000006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Without kids, partner not working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Sheet1!$D$2:$D$1023</c:f>
              <c:numCache>
                <c:formatCode>General</c:formatCode>
                <c:ptCount val="1022"/>
                <c:pt idx="51">
                  <c:v>0.24453860999999999</c:v>
                </c:pt>
                <c:pt idx="52">
                  <c:v>0.39217303000000003</c:v>
                </c:pt>
                <c:pt idx="53">
                  <c:v>0.4924605600000001</c:v>
                </c:pt>
                <c:pt idx="54">
                  <c:v>0.39892581000000016</c:v>
                </c:pt>
                <c:pt idx="55">
                  <c:v>0.41674554999999996</c:v>
                </c:pt>
                <c:pt idx="56">
                  <c:v>0.46793762</c:v>
                </c:pt>
                <c:pt idx="57">
                  <c:v>0.47997610000000007</c:v>
                </c:pt>
                <c:pt idx="58">
                  <c:v>0.49643508000000003</c:v>
                </c:pt>
                <c:pt idx="59">
                  <c:v>0.44835790000000003</c:v>
                </c:pt>
                <c:pt idx="60">
                  <c:v>0.50337893</c:v>
                </c:pt>
                <c:pt idx="61">
                  <c:v>0.51262044000000007</c:v>
                </c:pt>
                <c:pt idx="62">
                  <c:v>0.46046297000000014</c:v>
                </c:pt>
                <c:pt idx="63">
                  <c:v>0.48758271000000009</c:v>
                </c:pt>
                <c:pt idx="64">
                  <c:v>0.49236980000000008</c:v>
                </c:pt>
                <c:pt idx="65">
                  <c:v>0.52104382000000005</c:v>
                </c:pt>
                <c:pt idx="66">
                  <c:v>0.51790042000000003</c:v>
                </c:pt>
                <c:pt idx="67">
                  <c:v>0.55114960000000013</c:v>
                </c:pt>
                <c:pt idx="68">
                  <c:v>0.4789481000000001</c:v>
                </c:pt>
                <c:pt idx="69">
                  <c:v>0.42037868000000012</c:v>
                </c:pt>
                <c:pt idx="70">
                  <c:v>0.50965578</c:v>
                </c:pt>
                <c:pt idx="71">
                  <c:v>0.53007775000000001</c:v>
                </c:pt>
                <c:pt idx="72">
                  <c:v>0.51597682</c:v>
                </c:pt>
                <c:pt idx="73">
                  <c:v>0.49026308000000002</c:v>
                </c:pt>
                <c:pt idx="74">
                  <c:v>0.38768360000000007</c:v>
                </c:pt>
                <c:pt idx="75">
                  <c:v>0.55321608999999994</c:v>
                </c:pt>
                <c:pt idx="76">
                  <c:v>0.47921157000000003</c:v>
                </c:pt>
                <c:pt idx="77">
                  <c:v>0.48031500000000016</c:v>
                </c:pt>
                <c:pt idx="78">
                  <c:v>0.47027585</c:v>
                </c:pt>
                <c:pt idx="79">
                  <c:v>0.47786255000000005</c:v>
                </c:pt>
                <c:pt idx="80">
                  <c:v>0.52624671000000001</c:v>
                </c:pt>
                <c:pt idx="81">
                  <c:v>0.44199586000000002</c:v>
                </c:pt>
                <c:pt idx="82">
                  <c:v>0.44357716000000008</c:v>
                </c:pt>
                <c:pt idx="83">
                  <c:v>0.53184642999999998</c:v>
                </c:pt>
                <c:pt idx="84">
                  <c:v>0.47463789000000001</c:v>
                </c:pt>
                <c:pt idx="85">
                  <c:v>0.43401812000000006</c:v>
                </c:pt>
                <c:pt idx="86">
                  <c:v>0.47138556000000004</c:v>
                </c:pt>
                <c:pt idx="87">
                  <c:v>0.45637663000000006</c:v>
                </c:pt>
                <c:pt idx="88">
                  <c:v>0.42173173999999997</c:v>
                </c:pt>
                <c:pt idx="89">
                  <c:v>0.43333816000000003</c:v>
                </c:pt>
                <c:pt idx="90">
                  <c:v>0.38870509000000003</c:v>
                </c:pt>
                <c:pt idx="91">
                  <c:v>0.40753727000000001</c:v>
                </c:pt>
                <c:pt idx="92">
                  <c:v>0.37367757000000007</c:v>
                </c:pt>
                <c:pt idx="93">
                  <c:v>0.4444188300000001</c:v>
                </c:pt>
                <c:pt idx="94">
                  <c:v>0.43073468000000004</c:v>
                </c:pt>
                <c:pt idx="95">
                  <c:v>0.43423367000000002</c:v>
                </c:pt>
                <c:pt idx="96">
                  <c:v>0.40239003000000001</c:v>
                </c:pt>
                <c:pt idx="97">
                  <c:v>0.45916291000000004</c:v>
                </c:pt>
                <c:pt idx="98">
                  <c:v>0.42724123999999997</c:v>
                </c:pt>
                <c:pt idx="99">
                  <c:v>0.43162578000000007</c:v>
                </c:pt>
                <c:pt idx="100">
                  <c:v>0.44782734000000002</c:v>
                </c:pt>
              </c:numCache>
            </c:numRef>
          </c:yVal>
        </c:ser>
        <c:axId val="106828160"/>
        <c:axId val="106830080"/>
      </c:scatterChart>
      <c:scatterChart>
        <c:scatterStyle val="lineMarker"/>
        <c:ser>
          <c:idx val="3"/>
          <c:order val="3"/>
          <c:tx>
            <c:strRef>
              <c:f>Sheet1!$E$1</c:f>
              <c:strCache>
                <c:ptCount val="1"/>
                <c:pt idx="0">
                  <c:v>Without kids, partner working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Sheet1!$E$2:$E$1023</c:f>
              <c:numCache>
                <c:formatCode>General</c:formatCode>
                <c:ptCount val="1022"/>
                <c:pt idx="51" formatCode="0.00%">
                  <c:v>-0.11052066000000002</c:v>
                </c:pt>
                <c:pt idx="52" formatCode="0.00%">
                  <c:v>2.6644410000000004E-2</c:v>
                </c:pt>
                <c:pt idx="53" formatCode="0.00%">
                  <c:v>0.16632889000000001</c:v>
                </c:pt>
                <c:pt idx="54" formatCode="0.00%">
                  <c:v>0.16443588000000003</c:v>
                </c:pt>
                <c:pt idx="55" formatCode="0.00%">
                  <c:v>0.15306034000000002</c:v>
                </c:pt>
                <c:pt idx="56" formatCode="0.00%">
                  <c:v>0.22333207999999996</c:v>
                </c:pt>
                <c:pt idx="57" formatCode="0.00%">
                  <c:v>0.22514782</c:v>
                </c:pt>
                <c:pt idx="58" formatCode="0.00%">
                  <c:v>0.23992657000000001</c:v>
                </c:pt>
                <c:pt idx="59" formatCode="0.00%">
                  <c:v>0.2903071900000001</c:v>
                </c:pt>
                <c:pt idx="60" formatCode="0.00%">
                  <c:v>0.26298681000000007</c:v>
                </c:pt>
                <c:pt idx="61" formatCode="0.00%">
                  <c:v>0.26359072</c:v>
                </c:pt>
                <c:pt idx="62" formatCode="0.00%">
                  <c:v>0.27449294000000002</c:v>
                </c:pt>
                <c:pt idx="63" formatCode="0.00%">
                  <c:v>0.28005955000000005</c:v>
                </c:pt>
                <c:pt idx="64" formatCode="0.00%">
                  <c:v>0.28002070000000007</c:v>
                </c:pt>
                <c:pt idx="65" formatCode="0.00%">
                  <c:v>0.2788541000000001</c:v>
                </c:pt>
                <c:pt idx="66" formatCode="0.00%">
                  <c:v>0.29265357000000003</c:v>
                </c:pt>
                <c:pt idx="67" formatCode="0.00%">
                  <c:v>0.29635438000000008</c:v>
                </c:pt>
                <c:pt idx="68" formatCode="0.00%">
                  <c:v>0.30470334000000004</c:v>
                </c:pt>
                <c:pt idx="69" formatCode="0.00%">
                  <c:v>0.30538218000000011</c:v>
                </c:pt>
                <c:pt idx="70" formatCode="0.00%">
                  <c:v>0.30119972</c:v>
                </c:pt>
                <c:pt idx="71" formatCode="0.00%">
                  <c:v>0.28819330999999998</c:v>
                </c:pt>
                <c:pt idx="72" formatCode="0.00%">
                  <c:v>0.3091330000000001</c:v>
                </c:pt>
                <c:pt idx="73" formatCode="0.00%">
                  <c:v>0.30247995000000005</c:v>
                </c:pt>
                <c:pt idx="74" formatCode="0.00%">
                  <c:v>0.30654335000000005</c:v>
                </c:pt>
                <c:pt idx="75">
                  <c:v>0.30747998000000015</c:v>
                </c:pt>
                <c:pt idx="76">
                  <c:v>0.30289345000000001</c:v>
                </c:pt>
                <c:pt idx="77">
                  <c:v>0.31635399000000008</c:v>
                </c:pt>
                <c:pt idx="78">
                  <c:v>0.32292583000000008</c:v>
                </c:pt>
                <c:pt idx="79">
                  <c:v>0.30872047000000008</c:v>
                </c:pt>
                <c:pt idx="80">
                  <c:v>0.3152200200000001</c:v>
                </c:pt>
                <c:pt idx="81">
                  <c:v>0.31648911000000007</c:v>
                </c:pt>
                <c:pt idx="82">
                  <c:v>0.31148237000000012</c:v>
                </c:pt>
                <c:pt idx="83">
                  <c:v>0.31483744000000002</c:v>
                </c:pt>
                <c:pt idx="84">
                  <c:v>0.32121986000000008</c:v>
                </c:pt>
                <c:pt idx="85">
                  <c:v>0.32244075000000005</c:v>
                </c:pt>
                <c:pt idx="86">
                  <c:v>0.32512479000000011</c:v>
                </c:pt>
                <c:pt idx="87">
                  <c:v>0.3290543600000001</c:v>
                </c:pt>
                <c:pt idx="88">
                  <c:v>0.32211557000000007</c:v>
                </c:pt>
                <c:pt idx="89">
                  <c:v>0.32764001000000004</c:v>
                </c:pt>
                <c:pt idx="90">
                  <c:v>0.32735461000000016</c:v>
                </c:pt>
                <c:pt idx="91">
                  <c:v>0.32828917000000007</c:v>
                </c:pt>
                <c:pt idx="92">
                  <c:v>0.33286463000000016</c:v>
                </c:pt>
                <c:pt idx="93">
                  <c:v>0.32947027000000012</c:v>
                </c:pt>
                <c:pt idx="94">
                  <c:v>0.33663870000000007</c:v>
                </c:pt>
                <c:pt idx="95">
                  <c:v>0.33563841000000005</c:v>
                </c:pt>
                <c:pt idx="96">
                  <c:v>0.34489665000000008</c:v>
                </c:pt>
                <c:pt idx="97">
                  <c:v>0.35525683000000002</c:v>
                </c:pt>
                <c:pt idx="98">
                  <c:v>0.36980917000000008</c:v>
                </c:pt>
                <c:pt idx="99">
                  <c:v>0.39319497000000009</c:v>
                </c:pt>
                <c:pt idx="100">
                  <c:v>0.42347734000000004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Sheet1!$F$2:$F$1023</c:f>
              <c:numCache>
                <c:formatCode>General</c:formatCode>
                <c:ptCount val="1022"/>
              </c:numCache>
            </c:numRef>
          </c:y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Column6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Sheet1!$G$2:$G$1023</c:f>
              <c:numCache>
                <c:formatCode>General</c:formatCode>
                <c:ptCount val="1022"/>
              </c:numCache>
            </c:numRef>
          </c:yVal>
        </c:ser>
        <c:axId val="106833408"/>
        <c:axId val="106831872"/>
      </c:scatterChart>
      <c:valAx>
        <c:axId val="106828160"/>
        <c:scaling>
          <c:orientation val="minMax"/>
          <c:max val="70000"/>
          <c:min val="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 b="0" dirty="0" smtClean="0"/>
                  <a:t>Annual earnings including</a:t>
                </a:r>
                <a:r>
                  <a:rPr lang="en-GB" sz="1600" b="0" baseline="0" dirty="0" smtClean="0"/>
                  <a:t> employer cost</a:t>
                </a:r>
                <a:endParaRPr lang="en-GB" sz="1600" b="0" dirty="0"/>
              </a:p>
            </c:rich>
          </c:tx>
          <c:layout/>
        </c:title>
        <c:numFmt formatCode="&quot;£&quot;#,##0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6830080"/>
        <c:crosses val="autoZero"/>
        <c:crossBetween val="midCat"/>
        <c:majorUnit val="10000"/>
      </c:valAx>
      <c:valAx>
        <c:axId val="106830080"/>
        <c:scaling>
          <c:orientation val="minMax"/>
          <c:max val="1"/>
          <c:min val="0"/>
        </c:scaling>
        <c:axPos val="l"/>
        <c:majorGridlines>
          <c:spPr>
            <a:ln w="6350">
              <a:solidFill>
                <a:srgbClr val="FFFFFF"/>
              </a:solidFill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6828160"/>
        <c:crosses val="autoZero"/>
        <c:crossBetween val="midCat"/>
      </c:valAx>
      <c:valAx>
        <c:axId val="106831872"/>
        <c:scaling>
          <c:orientation val="minMax"/>
          <c:max val="1"/>
          <c:min val="0"/>
        </c:scaling>
        <c:axPos val="r"/>
        <c:numFmt formatCode="0%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6833408"/>
        <c:crosses val="max"/>
        <c:crossBetween val="midCat"/>
      </c:valAx>
      <c:valAx>
        <c:axId val="106833408"/>
        <c:scaling>
          <c:orientation val="minMax"/>
        </c:scaling>
        <c:delete val="1"/>
        <c:axPos val="b"/>
        <c:numFmt formatCode="General" sourceLinked="1"/>
        <c:tickLblPos val="none"/>
        <c:crossAx val="106831872"/>
        <c:crosses val="autoZero"/>
        <c:crossBetween val="midCat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8466822108401496"/>
          <c:y val="6.0064936590058689E-2"/>
          <c:w val="0.71015378538847695"/>
          <c:h val="0.13416094917152296"/>
        </c:manualLayout>
      </c:layout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1631322783681169"/>
          <c:y val="4.5174944547421492E-2"/>
          <c:w val="0.77118670845755932"/>
          <c:h val="0.77045122099015162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p2.50</c:v>
                </c:pt>
              </c:strCache>
            </c:strRef>
          </c:tx>
          <c:spPr>
            <a:ln>
              <a:solidFill>
                <a:srgbClr val="CC99FF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50000</c:v>
                </c:pt>
                <c:pt idx="1">
                  <c:v>52500</c:v>
                </c:pt>
                <c:pt idx="2">
                  <c:v>55000</c:v>
                </c:pt>
                <c:pt idx="3">
                  <c:v>57500</c:v>
                </c:pt>
                <c:pt idx="4">
                  <c:v>60000</c:v>
                </c:pt>
                <c:pt idx="5">
                  <c:v>62500</c:v>
                </c:pt>
                <c:pt idx="6">
                  <c:v>65000</c:v>
                </c:pt>
                <c:pt idx="7">
                  <c:v>67500</c:v>
                </c:pt>
                <c:pt idx="8">
                  <c:v>70000</c:v>
                </c:pt>
                <c:pt idx="9">
                  <c:v>72500</c:v>
                </c:pt>
                <c:pt idx="10">
                  <c:v>75000</c:v>
                </c:pt>
                <c:pt idx="11">
                  <c:v>77500</c:v>
                </c:pt>
                <c:pt idx="12">
                  <c:v>80000</c:v>
                </c:pt>
                <c:pt idx="13">
                  <c:v>82500</c:v>
                </c:pt>
                <c:pt idx="14">
                  <c:v>85000</c:v>
                </c:pt>
                <c:pt idx="15">
                  <c:v>87500</c:v>
                </c:pt>
                <c:pt idx="16">
                  <c:v>90000</c:v>
                </c:pt>
                <c:pt idx="17">
                  <c:v>92500</c:v>
                </c:pt>
                <c:pt idx="18">
                  <c:v>95000</c:v>
                </c:pt>
                <c:pt idx="19">
                  <c:v>97500</c:v>
                </c:pt>
                <c:pt idx="20">
                  <c:v>100000</c:v>
                </c:pt>
                <c:pt idx="21">
                  <c:v>102500</c:v>
                </c:pt>
                <c:pt idx="22">
                  <c:v>105000</c:v>
                </c:pt>
                <c:pt idx="23">
                  <c:v>107500</c:v>
                </c:pt>
                <c:pt idx="24">
                  <c:v>110000</c:v>
                </c:pt>
                <c:pt idx="25">
                  <c:v>112500</c:v>
                </c:pt>
                <c:pt idx="26">
                  <c:v>115000</c:v>
                </c:pt>
                <c:pt idx="27">
                  <c:v>117500</c:v>
                </c:pt>
                <c:pt idx="28">
                  <c:v>120000</c:v>
                </c:pt>
                <c:pt idx="29">
                  <c:v>122500</c:v>
                </c:pt>
                <c:pt idx="30">
                  <c:v>125000</c:v>
                </c:pt>
                <c:pt idx="31">
                  <c:v>127500</c:v>
                </c:pt>
                <c:pt idx="32">
                  <c:v>130000</c:v>
                </c:pt>
                <c:pt idx="33">
                  <c:v>132500</c:v>
                </c:pt>
                <c:pt idx="34">
                  <c:v>135000</c:v>
                </c:pt>
                <c:pt idx="35">
                  <c:v>137500</c:v>
                </c:pt>
                <c:pt idx="36">
                  <c:v>140000</c:v>
                </c:pt>
                <c:pt idx="37">
                  <c:v>142500</c:v>
                </c:pt>
                <c:pt idx="38">
                  <c:v>145000</c:v>
                </c:pt>
                <c:pt idx="39">
                  <c:v>147500</c:v>
                </c:pt>
                <c:pt idx="40">
                  <c:v>150000</c:v>
                </c:pt>
                <c:pt idx="41">
                  <c:v>152500</c:v>
                </c:pt>
                <c:pt idx="42">
                  <c:v>155000</c:v>
                </c:pt>
                <c:pt idx="43">
                  <c:v>157500</c:v>
                </c:pt>
                <c:pt idx="44">
                  <c:v>160000</c:v>
                </c:pt>
                <c:pt idx="45">
                  <c:v>162500</c:v>
                </c:pt>
                <c:pt idx="46">
                  <c:v>165000</c:v>
                </c:pt>
                <c:pt idx="47">
                  <c:v>167500</c:v>
                </c:pt>
                <c:pt idx="48">
                  <c:v>170000</c:v>
                </c:pt>
                <c:pt idx="49">
                  <c:v>172500</c:v>
                </c:pt>
                <c:pt idx="50">
                  <c:v>175000</c:v>
                </c:pt>
                <c:pt idx="51">
                  <c:v>177500</c:v>
                </c:pt>
                <c:pt idx="52">
                  <c:v>180000</c:v>
                </c:pt>
                <c:pt idx="53">
                  <c:v>182500</c:v>
                </c:pt>
                <c:pt idx="54">
                  <c:v>185000</c:v>
                </c:pt>
                <c:pt idx="55">
                  <c:v>187500</c:v>
                </c:pt>
                <c:pt idx="56">
                  <c:v>190000</c:v>
                </c:pt>
                <c:pt idx="57">
                  <c:v>192500</c:v>
                </c:pt>
                <c:pt idx="58">
                  <c:v>195000</c:v>
                </c:pt>
                <c:pt idx="59">
                  <c:v>197500</c:v>
                </c:pt>
                <c:pt idx="60">
                  <c:v>200000</c:v>
                </c:pt>
                <c:pt idx="61">
                  <c:v>202500</c:v>
                </c:pt>
                <c:pt idx="62">
                  <c:v>205000</c:v>
                </c:pt>
                <c:pt idx="63">
                  <c:v>207500</c:v>
                </c:pt>
                <c:pt idx="64">
                  <c:v>210000</c:v>
                </c:pt>
                <c:pt idx="65">
                  <c:v>212500</c:v>
                </c:pt>
                <c:pt idx="66">
                  <c:v>215000</c:v>
                </c:pt>
                <c:pt idx="67">
                  <c:v>217500</c:v>
                </c:pt>
                <c:pt idx="68">
                  <c:v>220000</c:v>
                </c:pt>
                <c:pt idx="69">
                  <c:v>222500</c:v>
                </c:pt>
                <c:pt idx="70">
                  <c:v>225000</c:v>
                </c:pt>
                <c:pt idx="71">
                  <c:v>227500</c:v>
                </c:pt>
                <c:pt idx="72">
                  <c:v>230000</c:v>
                </c:pt>
                <c:pt idx="73">
                  <c:v>232500</c:v>
                </c:pt>
                <c:pt idx="74">
                  <c:v>235000</c:v>
                </c:pt>
                <c:pt idx="75">
                  <c:v>237500</c:v>
                </c:pt>
                <c:pt idx="76">
                  <c:v>240000</c:v>
                </c:pt>
                <c:pt idx="77">
                  <c:v>242500</c:v>
                </c:pt>
                <c:pt idx="78">
                  <c:v>245000</c:v>
                </c:pt>
                <c:pt idx="79">
                  <c:v>247500</c:v>
                </c:pt>
                <c:pt idx="80">
                  <c:v>250000</c:v>
                </c:pt>
                <c:pt idx="81">
                  <c:v>252500</c:v>
                </c:pt>
                <c:pt idx="82">
                  <c:v>255000</c:v>
                </c:pt>
                <c:pt idx="83">
                  <c:v>257500</c:v>
                </c:pt>
                <c:pt idx="84">
                  <c:v>260000</c:v>
                </c:pt>
                <c:pt idx="85">
                  <c:v>262500</c:v>
                </c:pt>
                <c:pt idx="86">
                  <c:v>265000</c:v>
                </c:pt>
                <c:pt idx="87">
                  <c:v>267500</c:v>
                </c:pt>
                <c:pt idx="88">
                  <c:v>270000</c:v>
                </c:pt>
                <c:pt idx="89">
                  <c:v>272500</c:v>
                </c:pt>
                <c:pt idx="90">
                  <c:v>275000</c:v>
                </c:pt>
                <c:pt idx="91">
                  <c:v>277500</c:v>
                </c:pt>
                <c:pt idx="92">
                  <c:v>280000</c:v>
                </c:pt>
                <c:pt idx="93">
                  <c:v>282500</c:v>
                </c:pt>
                <c:pt idx="94">
                  <c:v>285000</c:v>
                </c:pt>
                <c:pt idx="95">
                  <c:v>287500</c:v>
                </c:pt>
                <c:pt idx="96">
                  <c:v>290000</c:v>
                </c:pt>
                <c:pt idx="97">
                  <c:v>292500</c:v>
                </c:pt>
                <c:pt idx="98">
                  <c:v>295000</c:v>
                </c:pt>
                <c:pt idx="99">
                  <c:v>297500</c:v>
                </c:pt>
                <c:pt idx="100">
                  <c:v>300000</c:v>
                </c:pt>
                <c:pt idx="101">
                  <c:v>302500</c:v>
                </c:pt>
                <c:pt idx="102">
                  <c:v>305000</c:v>
                </c:pt>
                <c:pt idx="103">
                  <c:v>307500</c:v>
                </c:pt>
                <c:pt idx="104">
                  <c:v>310000</c:v>
                </c:pt>
                <c:pt idx="105">
                  <c:v>312500</c:v>
                </c:pt>
                <c:pt idx="106">
                  <c:v>315000</c:v>
                </c:pt>
                <c:pt idx="107">
                  <c:v>317500</c:v>
                </c:pt>
                <c:pt idx="108">
                  <c:v>320000</c:v>
                </c:pt>
                <c:pt idx="109">
                  <c:v>322500</c:v>
                </c:pt>
                <c:pt idx="110">
                  <c:v>325000</c:v>
                </c:pt>
                <c:pt idx="111">
                  <c:v>327500</c:v>
                </c:pt>
                <c:pt idx="112">
                  <c:v>330000</c:v>
                </c:pt>
                <c:pt idx="113">
                  <c:v>332500</c:v>
                </c:pt>
                <c:pt idx="114">
                  <c:v>335000</c:v>
                </c:pt>
                <c:pt idx="115">
                  <c:v>337500</c:v>
                </c:pt>
                <c:pt idx="116">
                  <c:v>340000</c:v>
                </c:pt>
                <c:pt idx="117">
                  <c:v>342500</c:v>
                </c:pt>
                <c:pt idx="118">
                  <c:v>345000</c:v>
                </c:pt>
                <c:pt idx="119">
                  <c:v>347500</c:v>
                </c:pt>
                <c:pt idx="120">
                  <c:v>350000</c:v>
                </c:pt>
                <c:pt idx="121">
                  <c:v>352500</c:v>
                </c:pt>
                <c:pt idx="122">
                  <c:v>355000</c:v>
                </c:pt>
                <c:pt idx="123">
                  <c:v>357500</c:v>
                </c:pt>
                <c:pt idx="124">
                  <c:v>360000</c:v>
                </c:pt>
                <c:pt idx="125">
                  <c:v>362500</c:v>
                </c:pt>
                <c:pt idx="126">
                  <c:v>365000</c:v>
                </c:pt>
                <c:pt idx="127">
                  <c:v>367500</c:v>
                </c:pt>
                <c:pt idx="128">
                  <c:v>370000</c:v>
                </c:pt>
                <c:pt idx="129">
                  <c:v>372500</c:v>
                </c:pt>
                <c:pt idx="130">
                  <c:v>375000</c:v>
                </c:pt>
                <c:pt idx="131">
                  <c:v>377500</c:v>
                </c:pt>
                <c:pt idx="132">
                  <c:v>380000</c:v>
                </c:pt>
                <c:pt idx="133">
                  <c:v>382500</c:v>
                </c:pt>
                <c:pt idx="134">
                  <c:v>385000</c:v>
                </c:pt>
                <c:pt idx="135">
                  <c:v>387500</c:v>
                </c:pt>
                <c:pt idx="136">
                  <c:v>390000</c:v>
                </c:pt>
                <c:pt idx="137">
                  <c:v>392500</c:v>
                </c:pt>
                <c:pt idx="138">
                  <c:v>395000</c:v>
                </c:pt>
                <c:pt idx="139">
                  <c:v>397500</c:v>
                </c:pt>
                <c:pt idx="140">
                  <c:v>400000</c:v>
                </c:pt>
                <c:pt idx="141">
                  <c:v>402500</c:v>
                </c:pt>
                <c:pt idx="142">
                  <c:v>405000</c:v>
                </c:pt>
                <c:pt idx="143">
                  <c:v>407500</c:v>
                </c:pt>
                <c:pt idx="144">
                  <c:v>410000</c:v>
                </c:pt>
                <c:pt idx="145">
                  <c:v>412500</c:v>
                </c:pt>
                <c:pt idx="146">
                  <c:v>415000</c:v>
                </c:pt>
                <c:pt idx="147">
                  <c:v>417500</c:v>
                </c:pt>
                <c:pt idx="148">
                  <c:v>420000</c:v>
                </c:pt>
                <c:pt idx="149">
                  <c:v>422500</c:v>
                </c:pt>
                <c:pt idx="150">
                  <c:v>425000</c:v>
                </c:pt>
                <c:pt idx="151">
                  <c:v>427500</c:v>
                </c:pt>
                <c:pt idx="152">
                  <c:v>430000</c:v>
                </c:pt>
                <c:pt idx="153">
                  <c:v>432500</c:v>
                </c:pt>
                <c:pt idx="154">
                  <c:v>435000</c:v>
                </c:pt>
                <c:pt idx="155">
                  <c:v>437500</c:v>
                </c:pt>
                <c:pt idx="156">
                  <c:v>440000</c:v>
                </c:pt>
                <c:pt idx="157">
                  <c:v>442500</c:v>
                </c:pt>
                <c:pt idx="158">
                  <c:v>445000</c:v>
                </c:pt>
                <c:pt idx="159">
                  <c:v>447500</c:v>
                </c:pt>
                <c:pt idx="160">
                  <c:v>450000</c:v>
                </c:pt>
                <c:pt idx="161">
                  <c:v>452500</c:v>
                </c:pt>
                <c:pt idx="162">
                  <c:v>455000</c:v>
                </c:pt>
                <c:pt idx="163">
                  <c:v>457500</c:v>
                </c:pt>
                <c:pt idx="164">
                  <c:v>460000</c:v>
                </c:pt>
                <c:pt idx="165">
                  <c:v>462500</c:v>
                </c:pt>
                <c:pt idx="166">
                  <c:v>465000</c:v>
                </c:pt>
                <c:pt idx="167">
                  <c:v>467500</c:v>
                </c:pt>
                <c:pt idx="168">
                  <c:v>470000</c:v>
                </c:pt>
                <c:pt idx="169">
                  <c:v>472500</c:v>
                </c:pt>
                <c:pt idx="170">
                  <c:v>475000</c:v>
                </c:pt>
                <c:pt idx="171">
                  <c:v>477500</c:v>
                </c:pt>
                <c:pt idx="172">
                  <c:v>480000</c:v>
                </c:pt>
                <c:pt idx="173">
                  <c:v>482500</c:v>
                </c:pt>
                <c:pt idx="174">
                  <c:v>485000</c:v>
                </c:pt>
                <c:pt idx="175">
                  <c:v>487500</c:v>
                </c:pt>
                <c:pt idx="176">
                  <c:v>490000</c:v>
                </c:pt>
                <c:pt idx="177">
                  <c:v>492500</c:v>
                </c:pt>
                <c:pt idx="178">
                  <c:v>495000</c:v>
                </c:pt>
                <c:pt idx="179">
                  <c:v>497500</c:v>
                </c:pt>
                <c:pt idx="180">
                  <c:v>500000</c:v>
                </c:pt>
              </c:numCache>
            </c:numRef>
          </c:xVal>
          <c:yVal>
            <c:numRef>
              <c:f>Sheet1!$B$2:$B$1023</c:f>
              <c:numCache>
                <c:formatCode>General</c:formatCode>
                <c:ptCount val="1022"/>
                <c:pt idx="0">
                  <c:v>1.895707</c:v>
                </c:pt>
                <c:pt idx="1">
                  <c:v>1.8769750000000001</c:v>
                </c:pt>
                <c:pt idx="2">
                  <c:v>1.856914</c:v>
                </c:pt>
                <c:pt idx="3">
                  <c:v>1.8416909999999991</c:v>
                </c:pt>
                <c:pt idx="4">
                  <c:v>1.8272929999999998</c:v>
                </c:pt>
                <c:pt idx="5">
                  <c:v>1.81437</c:v>
                </c:pt>
                <c:pt idx="6">
                  <c:v>1.8036509999999999</c:v>
                </c:pt>
                <c:pt idx="7">
                  <c:v>1.7920170000000009</c:v>
                </c:pt>
                <c:pt idx="8">
                  <c:v>1.7790259999999998</c:v>
                </c:pt>
                <c:pt idx="9">
                  <c:v>1.7696529999999999</c:v>
                </c:pt>
                <c:pt idx="10">
                  <c:v>1.7617619999999992</c:v>
                </c:pt>
                <c:pt idx="11">
                  <c:v>1.7554529999999999</c:v>
                </c:pt>
                <c:pt idx="12">
                  <c:v>1.7506870000000001</c:v>
                </c:pt>
                <c:pt idx="13">
                  <c:v>1.7457449999999992</c:v>
                </c:pt>
                <c:pt idx="14">
                  <c:v>1.7420570000000009</c:v>
                </c:pt>
                <c:pt idx="15">
                  <c:v>1.736138</c:v>
                </c:pt>
                <c:pt idx="16">
                  <c:v>1.733271999999999</c:v>
                </c:pt>
                <c:pt idx="17">
                  <c:v>1.7321839999999999</c:v>
                </c:pt>
                <c:pt idx="18">
                  <c:v>1.7304839999999999</c:v>
                </c:pt>
                <c:pt idx="19">
                  <c:v>1.7289089999999998</c:v>
                </c:pt>
                <c:pt idx="20">
                  <c:v>1.7275739999999991</c:v>
                </c:pt>
                <c:pt idx="21">
                  <c:v>1.7263359999999999</c:v>
                </c:pt>
                <c:pt idx="22">
                  <c:v>1.725633999999999</c:v>
                </c:pt>
                <c:pt idx="23">
                  <c:v>1.724459</c:v>
                </c:pt>
                <c:pt idx="24">
                  <c:v>1.722043</c:v>
                </c:pt>
                <c:pt idx="25">
                  <c:v>1.7217789999999991</c:v>
                </c:pt>
                <c:pt idx="26">
                  <c:v>1.721560999999999</c:v>
                </c:pt>
                <c:pt idx="27">
                  <c:v>1.719012</c:v>
                </c:pt>
                <c:pt idx="28">
                  <c:v>1.7175429999999998</c:v>
                </c:pt>
                <c:pt idx="29">
                  <c:v>1.7158699999999989</c:v>
                </c:pt>
                <c:pt idx="30">
                  <c:v>1.715063999999999</c:v>
                </c:pt>
                <c:pt idx="31">
                  <c:v>1.7149079999999999</c:v>
                </c:pt>
                <c:pt idx="32">
                  <c:v>1.714545</c:v>
                </c:pt>
                <c:pt idx="33">
                  <c:v>1.7141729999999999</c:v>
                </c:pt>
                <c:pt idx="34">
                  <c:v>1.713665999999999</c:v>
                </c:pt>
                <c:pt idx="35">
                  <c:v>1.7133739999999991</c:v>
                </c:pt>
                <c:pt idx="36">
                  <c:v>1.712448</c:v>
                </c:pt>
                <c:pt idx="37">
                  <c:v>1.7114709999999991</c:v>
                </c:pt>
                <c:pt idx="38">
                  <c:v>1.7115539999999998</c:v>
                </c:pt>
                <c:pt idx="39">
                  <c:v>1.7092969999999992</c:v>
                </c:pt>
                <c:pt idx="40">
                  <c:v>1.7012529999999999</c:v>
                </c:pt>
                <c:pt idx="41">
                  <c:v>1.6997659999999999</c:v>
                </c:pt>
                <c:pt idx="42">
                  <c:v>1.6986950000000001</c:v>
                </c:pt>
                <c:pt idx="43">
                  <c:v>1.6961330000000001</c:v>
                </c:pt>
                <c:pt idx="44">
                  <c:v>1.6953769999999999</c:v>
                </c:pt>
                <c:pt idx="45">
                  <c:v>1.694417000000001</c:v>
                </c:pt>
                <c:pt idx="46">
                  <c:v>1.6936519999999999</c:v>
                </c:pt>
                <c:pt idx="47">
                  <c:v>1.6917089999999999</c:v>
                </c:pt>
                <c:pt idx="48">
                  <c:v>1.6898580000000001</c:v>
                </c:pt>
                <c:pt idx="49">
                  <c:v>1.687538</c:v>
                </c:pt>
                <c:pt idx="50">
                  <c:v>1.6854289999999998</c:v>
                </c:pt>
                <c:pt idx="51">
                  <c:v>1.6834229999999999</c:v>
                </c:pt>
                <c:pt idx="52">
                  <c:v>1.680911</c:v>
                </c:pt>
                <c:pt idx="53">
                  <c:v>1.6799869999999999</c:v>
                </c:pt>
                <c:pt idx="54">
                  <c:v>1.677792</c:v>
                </c:pt>
                <c:pt idx="55">
                  <c:v>1.6764319999999999</c:v>
                </c:pt>
                <c:pt idx="56">
                  <c:v>1.6752239999999998</c:v>
                </c:pt>
                <c:pt idx="57">
                  <c:v>1.6748069999999999</c:v>
                </c:pt>
                <c:pt idx="58">
                  <c:v>1.6733</c:v>
                </c:pt>
                <c:pt idx="59">
                  <c:v>1.6705760000000001</c:v>
                </c:pt>
                <c:pt idx="60">
                  <c:v>1.6693880000000001</c:v>
                </c:pt>
                <c:pt idx="61">
                  <c:v>1.6660649999999999</c:v>
                </c:pt>
                <c:pt idx="62">
                  <c:v>1.6652520000000008</c:v>
                </c:pt>
                <c:pt idx="63">
                  <c:v>1.6624490000000001</c:v>
                </c:pt>
                <c:pt idx="64">
                  <c:v>1.6591239999999998</c:v>
                </c:pt>
                <c:pt idx="65">
                  <c:v>1.657084</c:v>
                </c:pt>
                <c:pt idx="66">
                  <c:v>1.655586</c:v>
                </c:pt>
                <c:pt idx="67">
                  <c:v>1.6557869999999999</c:v>
                </c:pt>
                <c:pt idx="68">
                  <c:v>1.6556649999999991</c:v>
                </c:pt>
                <c:pt idx="69">
                  <c:v>1.6540969999999999</c:v>
                </c:pt>
                <c:pt idx="70">
                  <c:v>1.6528309999999999</c:v>
                </c:pt>
                <c:pt idx="71">
                  <c:v>1.651435</c:v>
                </c:pt>
                <c:pt idx="72">
                  <c:v>1.6504350000000001</c:v>
                </c:pt>
                <c:pt idx="73">
                  <c:v>1.6508580000000008</c:v>
                </c:pt>
                <c:pt idx="74">
                  <c:v>1.6497199999999999</c:v>
                </c:pt>
                <c:pt idx="75">
                  <c:v>1.6492339999999999</c:v>
                </c:pt>
                <c:pt idx="76">
                  <c:v>1.6483480000000001</c:v>
                </c:pt>
                <c:pt idx="77">
                  <c:v>1.649008</c:v>
                </c:pt>
                <c:pt idx="78">
                  <c:v>1.6459639999999998</c:v>
                </c:pt>
                <c:pt idx="79">
                  <c:v>1.644461</c:v>
                </c:pt>
                <c:pt idx="80">
                  <c:v>1.6429480000000001</c:v>
                </c:pt>
                <c:pt idx="81">
                  <c:v>1.6420820000000009</c:v>
                </c:pt>
                <c:pt idx="82">
                  <c:v>1.642566</c:v>
                </c:pt>
                <c:pt idx="83">
                  <c:v>1.642109</c:v>
                </c:pt>
                <c:pt idx="84">
                  <c:v>1.641621999999999</c:v>
                </c:pt>
                <c:pt idx="85">
                  <c:v>1.6409279999999999</c:v>
                </c:pt>
                <c:pt idx="86">
                  <c:v>1.6401749999999999</c:v>
                </c:pt>
                <c:pt idx="87">
                  <c:v>1.640973</c:v>
                </c:pt>
                <c:pt idx="88">
                  <c:v>1.638835</c:v>
                </c:pt>
                <c:pt idx="89">
                  <c:v>1.6376939999999998</c:v>
                </c:pt>
                <c:pt idx="90">
                  <c:v>1.637</c:v>
                </c:pt>
                <c:pt idx="91">
                  <c:v>1.6358839999999999</c:v>
                </c:pt>
                <c:pt idx="92">
                  <c:v>1.6328480000000001</c:v>
                </c:pt>
                <c:pt idx="93">
                  <c:v>1.631448</c:v>
                </c:pt>
                <c:pt idx="94">
                  <c:v>1.6310739999999999</c:v>
                </c:pt>
                <c:pt idx="95">
                  <c:v>1.6302560000000001</c:v>
                </c:pt>
                <c:pt idx="96">
                  <c:v>1.629813</c:v>
                </c:pt>
                <c:pt idx="97">
                  <c:v>1.6291209999999998</c:v>
                </c:pt>
                <c:pt idx="98">
                  <c:v>1.6295989999999998</c:v>
                </c:pt>
                <c:pt idx="99">
                  <c:v>1.629062</c:v>
                </c:pt>
                <c:pt idx="100">
                  <c:v>1.62846</c:v>
                </c:pt>
                <c:pt idx="101">
                  <c:v>1.626846</c:v>
                </c:pt>
                <c:pt idx="102">
                  <c:v>1.6258609999999998</c:v>
                </c:pt>
                <c:pt idx="103">
                  <c:v>1.624911</c:v>
                </c:pt>
                <c:pt idx="104">
                  <c:v>1.625883</c:v>
                </c:pt>
                <c:pt idx="105">
                  <c:v>1.625685</c:v>
                </c:pt>
                <c:pt idx="106">
                  <c:v>1.6262830000000001</c:v>
                </c:pt>
                <c:pt idx="107">
                  <c:v>1.6247720000000001</c:v>
                </c:pt>
                <c:pt idx="108">
                  <c:v>1.6246069999999999</c:v>
                </c:pt>
                <c:pt idx="109">
                  <c:v>1.622298</c:v>
                </c:pt>
                <c:pt idx="110">
                  <c:v>1.6230869999999999</c:v>
                </c:pt>
                <c:pt idx="111">
                  <c:v>1.6217139999999999</c:v>
                </c:pt>
                <c:pt idx="112">
                  <c:v>1.62093</c:v>
                </c:pt>
                <c:pt idx="113">
                  <c:v>1.6210770000000001</c:v>
                </c:pt>
                <c:pt idx="114">
                  <c:v>1.619961999999999</c:v>
                </c:pt>
                <c:pt idx="115">
                  <c:v>1.6196139999999999</c:v>
                </c:pt>
                <c:pt idx="116">
                  <c:v>1.619305</c:v>
                </c:pt>
                <c:pt idx="117">
                  <c:v>1.6207909999999999</c:v>
                </c:pt>
                <c:pt idx="118">
                  <c:v>1.621292</c:v>
                </c:pt>
                <c:pt idx="119">
                  <c:v>1.6214150000000001</c:v>
                </c:pt>
                <c:pt idx="120">
                  <c:v>1.6208800000000001</c:v>
                </c:pt>
                <c:pt idx="121">
                  <c:v>1.620808</c:v>
                </c:pt>
                <c:pt idx="122">
                  <c:v>1.62104</c:v>
                </c:pt>
                <c:pt idx="123">
                  <c:v>1.623491999999999</c:v>
                </c:pt>
                <c:pt idx="124">
                  <c:v>1.623926999999999</c:v>
                </c:pt>
                <c:pt idx="125">
                  <c:v>1.6223160000000001</c:v>
                </c:pt>
                <c:pt idx="126">
                  <c:v>1.6204970000000001</c:v>
                </c:pt>
                <c:pt idx="127">
                  <c:v>1.620973</c:v>
                </c:pt>
                <c:pt idx="128">
                  <c:v>1.6206739999999999</c:v>
                </c:pt>
                <c:pt idx="129">
                  <c:v>1.6201830000000008</c:v>
                </c:pt>
                <c:pt idx="130">
                  <c:v>1.620673</c:v>
                </c:pt>
                <c:pt idx="131">
                  <c:v>1.6196929999999998</c:v>
                </c:pt>
                <c:pt idx="132">
                  <c:v>1.617672</c:v>
                </c:pt>
                <c:pt idx="133">
                  <c:v>1.6161850000000009</c:v>
                </c:pt>
                <c:pt idx="134">
                  <c:v>1.6158379999999999</c:v>
                </c:pt>
                <c:pt idx="135">
                  <c:v>1.617912</c:v>
                </c:pt>
                <c:pt idx="136">
                  <c:v>1.6181730000000001</c:v>
                </c:pt>
                <c:pt idx="137">
                  <c:v>1.618954</c:v>
                </c:pt>
                <c:pt idx="138">
                  <c:v>1.6201270000000001</c:v>
                </c:pt>
                <c:pt idx="139">
                  <c:v>1.620384</c:v>
                </c:pt>
                <c:pt idx="140">
                  <c:v>1.6205860000000001</c:v>
                </c:pt>
                <c:pt idx="141">
                  <c:v>1.6206320000000001</c:v>
                </c:pt>
                <c:pt idx="142">
                  <c:v>1.6200330000000001</c:v>
                </c:pt>
                <c:pt idx="143">
                  <c:v>1.6196289999999998</c:v>
                </c:pt>
                <c:pt idx="144">
                  <c:v>1.6210609999999999</c:v>
                </c:pt>
                <c:pt idx="145">
                  <c:v>1.619165</c:v>
                </c:pt>
                <c:pt idx="146">
                  <c:v>1.6193550000000001</c:v>
                </c:pt>
                <c:pt idx="147">
                  <c:v>1.619388</c:v>
                </c:pt>
                <c:pt idx="148">
                  <c:v>1.617985</c:v>
                </c:pt>
                <c:pt idx="149">
                  <c:v>1.6183110000000001</c:v>
                </c:pt>
                <c:pt idx="150">
                  <c:v>1.6181669999999999</c:v>
                </c:pt>
                <c:pt idx="151">
                  <c:v>1.6180540000000001</c:v>
                </c:pt>
                <c:pt idx="152">
                  <c:v>1.617245</c:v>
                </c:pt>
                <c:pt idx="153">
                  <c:v>1.6152339999999998</c:v>
                </c:pt>
                <c:pt idx="154">
                  <c:v>1.61355</c:v>
                </c:pt>
                <c:pt idx="155">
                  <c:v>1.6105050000000001</c:v>
                </c:pt>
                <c:pt idx="156">
                  <c:v>1.610344</c:v>
                </c:pt>
                <c:pt idx="157">
                  <c:v>1.609737</c:v>
                </c:pt>
                <c:pt idx="158">
                  <c:v>1.6079829999999999</c:v>
                </c:pt>
                <c:pt idx="159">
                  <c:v>1.6059709999999998</c:v>
                </c:pt>
                <c:pt idx="160">
                  <c:v>1.603769999999999</c:v>
                </c:pt>
                <c:pt idx="161">
                  <c:v>1.602716</c:v>
                </c:pt>
                <c:pt idx="162">
                  <c:v>1.6006309999999999</c:v>
                </c:pt>
                <c:pt idx="163">
                  <c:v>1.6005819999999999</c:v>
                </c:pt>
                <c:pt idx="164">
                  <c:v>1.6007800000000001</c:v>
                </c:pt>
                <c:pt idx="165">
                  <c:v>1.60181</c:v>
                </c:pt>
                <c:pt idx="166">
                  <c:v>1.601734999999999</c:v>
                </c:pt>
                <c:pt idx="167">
                  <c:v>1.6016429999999999</c:v>
                </c:pt>
                <c:pt idx="168">
                  <c:v>1.600365</c:v>
                </c:pt>
                <c:pt idx="169">
                  <c:v>1.5998539999999999</c:v>
                </c:pt>
                <c:pt idx="170">
                  <c:v>1.5990169999999999</c:v>
                </c:pt>
                <c:pt idx="171">
                  <c:v>1.59656</c:v>
                </c:pt>
                <c:pt idx="172">
                  <c:v>1.596414</c:v>
                </c:pt>
                <c:pt idx="173">
                  <c:v>1.5950929999999999</c:v>
                </c:pt>
                <c:pt idx="174">
                  <c:v>1.5953139999999999</c:v>
                </c:pt>
                <c:pt idx="175">
                  <c:v>1.5952</c:v>
                </c:pt>
                <c:pt idx="176">
                  <c:v>1.5965780000000001</c:v>
                </c:pt>
                <c:pt idx="177">
                  <c:v>1.5962939999999999</c:v>
                </c:pt>
                <c:pt idx="178">
                  <c:v>1.594911</c:v>
                </c:pt>
                <c:pt idx="179">
                  <c:v>1.5941560000000001</c:v>
                </c:pt>
                <c:pt idx="180">
                  <c:v>1.594271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50000</c:v>
                </c:pt>
                <c:pt idx="1">
                  <c:v>52500</c:v>
                </c:pt>
                <c:pt idx="2">
                  <c:v>55000</c:v>
                </c:pt>
                <c:pt idx="3">
                  <c:v>57500</c:v>
                </c:pt>
                <c:pt idx="4">
                  <c:v>60000</c:v>
                </c:pt>
                <c:pt idx="5">
                  <c:v>62500</c:v>
                </c:pt>
                <c:pt idx="6">
                  <c:v>65000</c:v>
                </c:pt>
                <c:pt idx="7">
                  <c:v>67500</c:v>
                </c:pt>
                <c:pt idx="8">
                  <c:v>70000</c:v>
                </c:pt>
                <c:pt idx="9">
                  <c:v>72500</c:v>
                </c:pt>
                <c:pt idx="10">
                  <c:v>75000</c:v>
                </c:pt>
                <c:pt idx="11">
                  <c:v>77500</c:v>
                </c:pt>
                <c:pt idx="12">
                  <c:v>80000</c:v>
                </c:pt>
                <c:pt idx="13">
                  <c:v>82500</c:v>
                </c:pt>
                <c:pt idx="14">
                  <c:v>85000</c:v>
                </c:pt>
                <c:pt idx="15">
                  <c:v>87500</c:v>
                </c:pt>
                <c:pt idx="16">
                  <c:v>90000</c:v>
                </c:pt>
                <c:pt idx="17">
                  <c:v>92500</c:v>
                </c:pt>
                <c:pt idx="18">
                  <c:v>95000</c:v>
                </c:pt>
                <c:pt idx="19">
                  <c:v>97500</c:v>
                </c:pt>
                <c:pt idx="20">
                  <c:v>100000</c:v>
                </c:pt>
                <c:pt idx="21">
                  <c:v>102500</c:v>
                </c:pt>
                <c:pt idx="22">
                  <c:v>105000</c:v>
                </c:pt>
                <c:pt idx="23">
                  <c:v>107500</c:v>
                </c:pt>
                <c:pt idx="24">
                  <c:v>110000</c:v>
                </c:pt>
                <c:pt idx="25">
                  <c:v>112500</c:v>
                </c:pt>
                <c:pt idx="26">
                  <c:v>115000</c:v>
                </c:pt>
                <c:pt idx="27">
                  <c:v>117500</c:v>
                </c:pt>
                <c:pt idx="28">
                  <c:v>120000</c:v>
                </c:pt>
                <c:pt idx="29">
                  <c:v>122500</c:v>
                </c:pt>
                <c:pt idx="30">
                  <c:v>125000</c:v>
                </c:pt>
                <c:pt idx="31">
                  <c:v>127500</c:v>
                </c:pt>
                <c:pt idx="32">
                  <c:v>130000</c:v>
                </c:pt>
                <c:pt idx="33">
                  <c:v>132500</c:v>
                </c:pt>
                <c:pt idx="34">
                  <c:v>135000</c:v>
                </c:pt>
                <c:pt idx="35">
                  <c:v>137500</c:v>
                </c:pt>
                <c:pt idx="36">
                  <c:v>140000</c:v>
                </c:pt>
                <c:pt idx="37">
                  <c:v>142500</c:v>
                </c:pt>
                <c:pt idx="38">
                  <c:v>145000</c:v>
                </c:pt>
                <c:pt idx="39">
                  <c:v>147500</c:v>
                </c:pt>
                <c:pt idx="40">
                  <c:v>150000</c:v>
                </c:pt>
                <c:pt idx="41">
                  <c:v>152500</c:v>
                </c:pt>
                <c:pt idx="42">
                  <c:v>155000</c:v>
                </c:pt>
                <c:pt idx="43">
                  <c:v>157500</c:v>
                </c:pt>
                <c:pt idx="44">
                  <c:v>160000</c:v>
                </c:pt>
                <c:pt idx="45">
                  <c:v>162500</c:v>
                </c:pt>
                <c:pt idx="46">
                  <c:v>165000</c:v>
                </c:pt>
                <c:pt idx="47">
                  <c:v>167500</c:v>
                </c:pt>
                <c:pt idx="48">
                  <c:v>170000</c:v>
                </c:pt>
                <c:pt idx="49">
                  <c:v>172500</c:v>
                </c:pt>
                <c:pt idx="50">
                  <c:v>175000</c:v>
                </c:pt>
                <c:pt idx="51">
                  <c:v>177500</c:v>
                </c:pt>
                <c:pt idx="52">
                  <c:v>180000</c:v>
                </c:pt>
                <c:pt idx="53">
                  <c:v>182500</c:v>
                </c:pt>
                <c:pt idx="54">
                  <c:v>185000</c:v>
                </c:pt>
                <c:pt idx="55">
                  <c:v>187500</c:v>
                </c:pt>
                <c:pt idx="56">
                  <c:v>190000</c:v>
                </c:pt>
                <c:pt idx="57">
                  <c:v>192500</c:v>
                </c:pt>
                <c:pt idx="58">
                  <c:v>195000</c:v>
                </c:pt>
                <c:pt idx="59">
                  <c:v>197500</c:v>
                </c:pt>
                <c:pt idx="60">
                  <c:v>200000</c:v>
                </c:pt>
                <c:pt idx="61">
                  <c:v>202500</c:v>
                </c:pt>
                <c:pt idx="62">
                  <c:v>205000</c:v>
                </c:pt>
                <c:pt idx="63">
                  <c:v>207500</c:v>
                </c:pt>
                <c:pt idx="64">
                  <c:v>210000</c:v>
                </c:pt>
                <c:pt idx="65">
                  <c:v>212500</c:v>
                </c:pt>
                <c:pt idx="66">
                  <c:v>215000</c:v>
                </c:pt>
                <c:pt idx="67">
                  <c:v>217500</c:v>
                </c:pt>
                <c:pt idx="68">
                  <c:v>220000</c:v>
                </c:pt>
                <c:pt idx="69">
                  <c:v>222500</c:v>
                </c:pt>
                <c:pt idx="70">
                  <c:v>225000</c:v>
                </c:pt>
                <c:pt idx="71">
                  <c:v>227500</c:v>
                </c:pt>
                <c:pt idx="72">
                  <c:v>230000</c:v>
                </c:pt>
                <c:pt idx="73">
                  <c:v>232500</c:v>
                </c:pt>
                <c:pt idx="74">
                  <c:v>235000</c:v>
                </c:pt>
                <c:pt idx="75">
                  <c:v>237500</c:v>
                </c:pt>
                <c:pt idx="76">
                  <c:v>240000</c:v>
                </c:pt>
                <c:pt idx="77">
                  <c:v>242500</c:v>
                </c:pt>
                <c:pt idx="78">
                  <c:v>245000</c:v>
                </c:pt>
                <c:pt idx="79">
                  <c:v>247500</c:v>
                </c:pt>
                <c:pt idx="80">
                  <c:v>250000</c:v>
                </c:pt>
                <c:pt idx="81">
                  <c:v>252500</c:v>
                </c:pt>
                <c:pt idx="82">
                  <c:v>255000</c:v>
                </c:pt>
                <c:pt idx="83">
                  <c:v>257500</c:v>
                </c:pt>
                <c:pt idx="84">
                  <c:v>260000</c:v>
                </c:pt>
                <c:pt idx="85">
                  <c:v>262500</c:v>
                </c:pt>
                <c:pt idx="86">
                  <c:v>265000</c:v>
                </c:pt>
                <c:pt idx="87">
                  <c:v>267500</c:v>
                </c:pt>
                <c:pt idx="88">
                  <c:v>270000</c:v>
                </c:pt>
                <c:pt idx="89">
                  <c:v>272500</c:v>
                </c:pt>
                <c:pt idx="90">
                  <c:v>275000</c:v>
                </c:pt>
                <c:pt idx="91">
                  <c:v>277500</c:v>
                </c:pt>
                <c:pt idx="92">
                  <c:v>280000</c:v>
                </c:pt>
                <c:pt idx="93">
                  <c:v>282500</c:v>
                </c:pt>
                <c:pt idx="94">
                  <c:v>285000</c:v>
                </c:pt>
                <c:pt idx="95">
                  <c:v>287500</c:v>
                </c:pt>
                <c:pt idx="96">
                  <c:v>290000</c:v>
                </c:pt>
                <c:pt idx="97">
                  <c:v>292500</c:v>
                </c:pt>
                <c:pt idx="98">
                  <c:v>295000</c:v>
                </c:pt>
                <c:pt idx="99">
                  <c:v>297500</c:v>
                </c:pt>
                <c:pt idx="100">
                  <c:v>300000</c:v>
                </c:pt>
                <c:pt idx="101">
                  <c:v>302500</c:v>
                </c:pt>
                <c:pt idx="102">
                  <c:v>305000</c:v>
                </c:pt>
                <c:pt idx="103">
                  <c:v>307500</c:v>
                </c:pt>
                <c:pt idx="104">
                  <c:v>310000</c:v>
                </c:pt>
                <c:pt idx="105">
                  <c:v>312500</c:v>
                </c:pt>
                <c:pt idx="106">
                  <c:v>315000</c:v>
                </c:pt>
                <c:pt idx="107">
                  <c:v>317500</c:v>
                </c:pt>
                <c:pt idx="108">
                  <c:v>320000</c:v>
                </c:pt>
                <c:pt idx="109">
                  <c:v>322500</c:v>
                </c:pt>
                <c:pt idx="110">
                  <c:v>325000</c:v>
                </c:pt>
                <c:pt idx="111">
                  <c:v>327500</c:v>
                </c:pt>
                <c:pt idx="112">
                  <c:v>330000</c:v>
                </c:pt>
                <c:pt idx="113">
                  <c:v>332500</c:v>
                </c:pt>
                <c:pt idx="114">
                  <c:v>335000</c:v>
                </c:pt>
                <c:pt idx="115">
                  <c:v>337500</c:v>
                </c:pt>
                <c:pt idx="116">
                  <c:v>340000</c:v>
                </c:pt>
                <c:pt idx="117">
                  <c:v>342500</c:v>
                </c:pt>
                <c:pt idx="118">
                  <c:v>345000</c:v>
                </c:pt>
                <c:pt idx="119">
                  <c:v>347500</c:v>
                </c:pt>
                <c:pt idx="120">
                  <c:v>350000</c:v>
                </c:pt>
                <c:pt idx="121">
                  <c:v>352500</c:v>
                </c:pt>
                <c:pt idx="122">
                  <c:v>355000</c:v>
                </c:pt>
                <c:pt idx="123">
                  <c:v>357500</c:v>
                </c:pt>
                <c:pt idx="124">
                  <c:v>360000</c:v>
                </c:pt>
                <c:pt idx="125">
                  <c:v>362500</c:v>
                </c:pt>
                <c:pt idx="126">
                  <c:v>365000</c:v>
                </c:pt>
                <c:pt idx="127">
                  <c:v>367500</c:v>
                </c:pt>
                <c:pt idx="128">
                  <c:v>370000</c:v>
                </c:pt>
                <c:pt idx="129">
                  <c:v>372500</c:v>
                </c:pt>
                <c:pt idx="130">
                  <c:v>375000</c:v>
                </c:pt>
                <c:pt idx="131">
                  <c:v>377500</c:v>
                </c:pt>
                <c:pt idx="132">
                  <c:v>380000</c:v>
                </c:pt>
                <c:pt idx="133">
                  <c:v>382500</c:v>
                </c:pt>
                <c:pt idx="134">
                  <c:v>385000</c:v>
                </c:pt>
                <c:pt idx="135">
                  <c:v>387500</c:v>
                </c:pt>
                <c:pt idx="136">
                  <c:v>390000</c:v>
                </c:pt>
                <c:pt idx="137">
                  <c:v>392500</c:v>
                </c:pt>
                <c:pt idx="138">
                  <c:v>395000</c:v>
                </c:pt>
                <c:pt idx="139">
                  <c:v>397500</c:v>
                </c:pt>
                <c:pt idx="140">
                  <c:v>400000</c:v>
                </c:pt>
                <c:pt idx="141">
                  <c:v>402500</c:v>
                </c:pt>
                <c:pt idx="142">
                  <c:v>405000</c:v>
                </c:pt>
                <c:pt idx="143">
                  <c:v>407500</c:v>
                </c:pt>
                <c:pt idx="144">
                  <c:v>410000</c:v>
                </c:pt>
                <c:pt idx="145">
                  <c:v>412500</c:v>
                </c:pt>
                <c:pt idx="146">
                  <c:v>415000</c:v>
                </c:pt>
                <c:pt idx="147">
                  <c:v>417500</c:v>
                </c:pt>
                <c:pt idx="148">
                  <c:v>420000</c:v>
                </c:pt>
                <c:pt idx="149">
                  <c:v>422500</c:v>
                </c:pt>
                <c:pt idx="150">
                  <c:v>425000</c:v>
                </c:pt>
                <c:pt idx="151">
                  <c:v>427500</c:v>
                </c:pt>
                <c:pt idx="152">
                  <c:v>430000</c:v>
                </c:pt>
                <c:pt idx="153">
                  <c:v>432500</c:v>
                </c:pt>
                <c:pt idx="154">
                  <c:v>435000</c:v>
                </c:pt>
                <c:pt idx="155">
                  <c:v>437500</c:v>
                </c:pt>
                <c:pt idx="156">
                  <c:v>440000</c:v>
                </c:pt>
                <c:pt idx="157">
                  <c:v>442500</c:v>
                </c:pt>
                <c:pt idx="158">
                  <c:v>445000</c:v>
                </c:pt>
                <c:pt idx="159">
                  <c:v>447500</c:v>
                </c:pt>
                <c:pt idx="160">
                  <c:v>450000</c:v>
                </c:pt>
                <c:pt idx="161">
                  <c:v>452500</c:v>
                </c:pt>
                <c:pt idx="162">
                  <c:v>455000</c:v>
                </c:pt>
                <c:pt idx="163">
                  <c:v>457500</c:v>
                </c:pt>
                <c:pt idx="164">
                  <c:v>460000</c:v>
                </c:pt>
                <c:pt idx="165">
                  <c:v>462500</c:v>
                </c:pt>
                <c:pt idx="166">
                  <c:v>465000</c:v>
                </c:pt>
                <c:pt idx="167">
                  <c:v>467500</c:v>
                </c:pt>
                <c:pt idx="168">
                  <c:v>470000</c:v>
                </c:pt>
                <c:pt idx="169">
                  <c:v>472500</c:v>
                </c:pt>
                <c:pt idx="170">
                  <c:v>475000</c:v>
                </c:pt>
                <c:pt idx="171">
                  <c:v>477500</c:v>
                </c:pt>
                <c:pt idx="172">
                  <c:v>480000</c:v>
                </c:pt>
                <c:pt idx="173">
                  <c:v>482500</c:v>
                </c:pt>
                <c:pt idx="174">
                  <c:v>485000</c:v>
                </c:pt>
                <c:pt idx="175">
                  <c:v>487500</c:v>
                </c:pt>
                <c:pt idx="176">
                  <c:v>490000</c:v>
                </c:pt>
                <c:pt idx="177">
                  <c:v>492500</c:v>
                </c:pt>
                <c:pt idx="178">
                  <c:v>495000</c:v>
                </c:pt>
                <c:pt idx="179">
                  <c:v>497500</c:v>
                </c:pt>
                <c:pt idx="180">
                  <c:v>500000</c:v>
                </c:pt>
              </c:numCache>
            </c:numRef>
          </c:xVal>
          <c:yVal>
            <c:numRef>
              <c:f>Sheet1!$C$2:$C$1023</c:f>
              <c:numCache>
                <c:formatCode>General</c:formatCode>
                <c:ptCount val="1022"/>
                <c:pt idx="0">
                  <c:v>1.9523100000000009</c:v>
                </c:pt>
                <c:pt idx="1">
                  <c:v>1.9348870000000009</c:v>
                </c:pt>
                <c:pt idx="2">
                  <c:v>1.9177939999999998</c:v>
                </c:pt>
                <c:pt idx="3">
                  <c:v>1.9041720000000009</c:v>
                </c:pt>
                <c:pt idx="4">
                  <c:v>1.8912519999999999</c:v>
                </c:pt>
                <c:pt idx="5">
                  <c:v>1.879934999999999</c:v>
                </c:pt>
                <c:pt idx="6">
                  <c:v>1.8702239999999999</c:v>
                </c:pt>
                <c:pt idx="7">
                  <c:v>1.858865</c:v>
                </c:pt>
                <c:pt idx="8">
                  <c:v>1.8479059999999998</c:v>
                </c:pt>
                <c:pt idx="9">
                  <c:v>1.840533</c:v>
                </c:pt>
                <c:pt idx="10">
                  <c:v>1.834284</c:v>
                </c:pt>
                <c:pt idx="11">
                  <c:v>1.8304389999999999</c:v>
                </c:pt>
                <c:pt idx="12">
                  <c:v>1.8260190000000001</c:v>
                </c:pt>
                <c:pt idx="13">
                  <c:v>1.8212329999999999</c:v>
                </c:pt>
                <c:pt idx="14">
                  <c:v>1.8191170000000001</c:v>
                </c:pt>
                <c:pt idx="15">
                  <c:v>1.8144130000000001</c:v>
                </c:pt>
                <c:pt idx="16">
                  <c:v>1.813032</c:v>
                </c:pt>
                <c:pt idx="17">
                  <c:v>1.81277</c:v>
                </c:pt>
                <c:pt idx="18">
                  <c:v>1.8126679999999999</c:v>
                </c:pt>
                <c:pt idx="19">
                  <c:v>1.812508</c:v>
                </c:pt>
                <c:pt idx="20">
                  <c:v>1.8125209999999998</c:v>
                </c:pt>
                <c:pt idx="21">
                  <c:v>1.812298</c:v>
                </c:pt>
                <c:pt idx="22">
                  <c:v>1.8132459999999999</c:v>
                </c:pt>
                <c:pt idx="23">
                  <c:v>1.8126119999999999</c:v>
                </c:pt>
                <c:pt idx="24">
                  <c:v>1.8116009999999998</c:v>
                </c:pt>
                <c:pt idx="25">
                  <c:v>1.8130939999999998</c:v>
                </c:pt>
                <c:pt idx="26">
                  <c:v>1.8130239999999991</c:v>
                </c:pt>
                <c:pt idx="27">
                  <c:v>1.8122880000000001</c:v>
                </c:pt>
                <c:pt idx="28">
                  <c:v>1.8111949999999992</c:v>
                </c:pt>
                <c:pt idx="29">
                  <c:v>1.8106929999999999</c:v>
                </c:pt>
                <c:pt idx="30">
                  <c:v>1.81115</c:v>
                </c:pt>
                <c:pt idx="31">
                  <c:v>1.812816</c:v>
                </c:pt>
                <c:pt idx="32">
                  <c:v>1.8135299999999992</c:v>
                </c:pt>
                <c:pt idx="33">
                  <c:v>1.8140449999999999</c:v>
                </c:pt>
                <c:pt idx="34">
                  <c:v>1.814106</c:v>
                </c:pt>
                <c:pt idx="35">
                  <c:v>1.8143359999999999</c:v>
                </c:pt>
                <c:pt idx="36">
                  <c:v>1.8140520000000009</c:v>
                </c:pt>
                <c:pt idx="37">
                  <c:v>1.8140449999999999</c:v>
                </c:pt>
                <c:pt idx="38">
                  <c:v>1.8151679999999999</c:v>
                </c:pt>
                <c:pt idx="39">
                  <c:v>1.814011</c:v>
                </c:pt>
                <c:pt idx="40">
                  <c:v>1.8062309999999999</c:v>
                </c:pt>
                <c:pt idx="41">
                  <c:v>1.8055609999999991</c:v>
                </c:pt>
                <c:pt idx="42">
                  <c:v>1.805531999999999</c:v>
                </c:pt>
                <c:pt idx="43">
                  <c:v>1.804368</c:v>
                </c:pt>
                <c:pt idx="44">
                  <c:v>1.8044770000000001</c:v>
                </c:pt>
                <c:pt idx="45">
                  <c:v>1.8048839999999999</c:v>
                </c:pt>
                <c:pt idx="46">
                  <c:v>1.8051429999999999</c:v>
                </c:pt>
                <c:pt idx="47">
                  <c:v>1.8042849999999999</c:v>
                </c:pt>
                <c:pt idx="48">
                  <c:v>1.803126999999999</c:v>
                </c:pt>
                <c:pt idx="49">
                  <c:v>1.801291999999999</c:v>
                </c:pt>
                <c:pt idx="50">
                  <c:v>1.8001289999999999</c:v>
                </c:pt>
                <c:pt idx="51">
                  <c:v>1.7994309999999998</c:v>
                </c:pt>
                <c:pt idx="52">
                  <c:v>1.7977179999999999</c:v>
                </c:pt>
                <c:pt idx="53">
                  <c:v>1.79691</c:v>
                </c:pt>
                <c:pt idx="54">
                  <c:v>1.7954199999999998</c:v>
                </c:pt>
                <c:pt idx="55">
                  <c:v>1.7939029999999998</c:v>
                </c:pt>
                <c:pt idx="56">
                  <c:v>1.79375</c:v>
                </c:pt>
                <c:pt idx="57">
                  <c:v>1.7931739999999998</c:v>
                </c:pt>
                <c:pt idx="58">
                  <c:v>1.792681</c:v>
                </c:pt>
                <c:pt idx="59">
                  <c:v>1.7906359999999999</c:v>
                </c:pt>
                <c:pt idx="60">
                  <c:v>1.7899619999999992</c:v>
                </c:pt>
                <c:pt idx="61">
                  <c:v>1.7877229999999991</c:v>
                </c:pt>
                <c:pt idx="62">
                  <c:v>1.7875759999999998</c:v>
                </c:pt>
                <c:pt idx="63">
                  <c:v>1.7854339999999991</c:v>
                </c:pt>
                <c:pt idx="64">
                  <c:v>1.7831259999999998</c:v>
                </c:pt>
                <c:pt idx="65">
                  <c:v>1.7818509999999999</c:v>
                </c:pt>
                <c:pt idx="66">
                  <c:v>1.7818999999999992</c:v>
                </c:pt>
                <c:pt idx="67">
                  <c:v>1.7826989999999998</c:v>
                </c:pt>
                <c:pt idx="68">
                  <c:v>1.7822549999999999</c:v>
                </c:pt>
                <c:pt idx="69">
                  <c:v>1.781026999999999</c:v>
                </c:pt>
                <c:pt idx="70">
                  <c:v>1.779984999999999</c:v>
                </c:pt>
                <c:pt idx="71">
                  <c:v>1.7802</c:v>
                </c:pt>
                <c:pt idx="72">
                  <c:v>1.780581</c:v>
                </c:pt>
                <c:pt idx="73">
                  <c:v>1.7812109999999999</c:v>
                </c:pt>
                <c:pt idx="74">
                  <c:v>1.7804469999999999</c:v>
                </c:pt>
                <c:pt idx="75">
                  <c:v>1.7804</c:v>
                </c:pt>
                <c:pt idx="76">
                  <c:v>1.7799029999999998</c:v>
                </c:pt>
                <c:pt idx="77">
                  <c:v>1.7816269999999992</c:v>
                </c:pt>
                <c:pt idx="78">
                  <c:v>1.779922999999999</c:v>
                </c:pt>
                <c:pt idx="79">
                  <c:v>1.7797139999999998</c:v>
                </c:pt>
                <c:pt idx="80">
                  <c:v>1.7785009999999999</c:v>
                </c:pt>
                <c:pt idx="81">
                  <c:v>1.777933999999999</c:v>
                </c:pt>
                <c:pt idx="82">
                  <c:v>1.778732</c:v>
                </c:pt>
                <c:pt idx="83">
                  <c:v>1.779258</c:v>
                </c:pt>
                <c:pt idx="84">
                  <c:v>1.779075</c:v>
                </c:pt>
                <c:pt idx="85">
                  <c:v>1.7796159999999999</c:v>
                </c:pt>
                <c:pt idx="86">
                  <c:v>1.779655</c:v>
                </c:pt>
                <c:pt idx="87">
                  <c:v>1.780942</c:v>
                </c:pt>
                <c:pt idx="88">
                  <c:v>1.7792649999999992</c:v>
                </c:pt>
                <c:pt idx="89">
                  <c:v>1.7786120000000001</c:v>
                </c:pt>
                <c:pt idx="90">
                  <c:v>1.7777659999999991</c:v>
                </c:pt>
                <c:pt idx="91">
                  <c:v>1.7771539999999999</c:v>
                </c:pt>
                <c:pt idx="92">
                  <c:v>1.7734570000000001</c:v>
                </c:pt>
                <c:pt idx="93">
                  <c:v>1.7729389999999998</c:v>
                </c:pt>
                <c:pt idx="94">
                  <c:v>1.772546</c:v>
                </c:pt>
                <c:pt idx="95">
                  <c:v>1.771323999999999</c:v>
                </c:pt>
                <c:pt idx="96">
                  <c:v>1.772486</c:v>
                </c:pt>
                <c:pt idx="97">
                  <c:v>1.7718669999999992</c:v>
                </c:pt>
                <c:pt idx="98">
                  <c:v>1.772216</c:v>
                </c:pt>
                <c:pt idx="99">
                  <c:v>1.7709569999999999</c:v>
                </c:pt>
                <c:pt idx="100">
                  <c:v>1.770059</c:v>
                </c:pt>
                <c:pt idx="101">
                  <c:v>1.767606999999999</c:v>
                </c:pt>
                <c:pt idx="102">
                  <c:v>1.7666789999999999</c:v>
                </c:pt>
                <c:pt idx="103">
                  <c:v>1.768084</c:v>
                </c:pt>
                <c:pt idx="104">
                  <c:v>1.7696619999999992</c:v>
                </c:pt>
                <c:pt idx="105">
                  <c:v>1.7711309999999998</c:v>
                </c:pt>
                <c:pt idx="106">
                  <c:v>1.7728159999999999</c:v>
                </c:pt>
                <c:pt idx="107">
                  <c:v>1.771938999999999</c:v>
                </c:pt>
                <c:pt idx="108">
                  <c:v>1.772532</c:v>
                </c:pt>
                <c:pt idx="109">
                  <c:v>1.7710589999999999</c:v>
                </c:pt>
                <c:pt idx="110">
                  <c:v>1.7730859999999999</c:v>
                </c:pt>
                <c:pt idx="111">
                  <c:v>1.7728249999999992</c:v>
                </c:pt>
                <c:pt idx="112">
                  <c:v>1.772068</c:v>
                </c:pt>
                <c:pt idx="113">
                  <c:v>1.7726550000000001</c:v>
                </c:pt>
                <c:pt idx="114">
                  <c:v>1.772948</c:v>
                </c:pt>
                <c:pt idx="115">
                  <c:v>1.7739379999999998</c:v>
                </c:pt>
                <c:pt idx="116">
                  <c:v>1.774313</c:v>
                </c:pt>
                <c:pt idx="117">
                  <c:v>1.7753129999999999</c:v>
                </c:pt>
                <c:pt idx="118">
                  <c:v>1.7772229999999998</c:v>
                </c:pt>
                <c:pt idx="119">
                  <c:v>1.7772029999999999</c:v>
                </c:pt>
                <c:pt idx="120">
                  <c:v>1.7773619999999992</c:v>
                </c:pt>
                <c:pt idx="121">
                  <c:v>1.778897</c:v>
                </c:pt>
                <c:pt idx="122">
                  <c:v>1.7800769999999999</c:v>
                </c:pt>
                <c:pt idx="123">
                  <c:v>1.7834589999999999</c:v>
                </c:pt>
                <c:pt idx="124">
                  <c:v>1.7846359999999999</c:v>
                </c:pt>
                <c:pt idx="125">
                  <c:v>1.7838979999999998</c:v>
                </c:pt>
                <c:pt idx="126">
                  <c:v>1.78145</c:v>
                </c:pt>
                <c:pt idx="127">
                  <c:v>1.783032</c:v>
                </c:pt>
                <c:pt idx="128">
                  <c:v>1.783723999999999</c:v>
                </c:pt>
                <c:pt idx="129">
                  <c:v>1.7840119999999999</c:v>
                </c:pt>
                <c:pt idx="130">
                  <c:v>1.784538</c:v>
                </c:pt>
                <c:pt idx="131">
                  <c:v>1.784945</c:v>
                </c:pt>
                <c:pt idx="132">
                  <c:v>1.785088</c:v>
                </c:pt>
                <c:pt idx="133">
                  <c:v>1.784748</c:v>
                </c:pt>
                <c:pt idx="134">
                  <c:v>1.7857529999999999</c:v>
                </c:pt>
                <c:pt idx="135">
                  <c:v>1.789177</c:v>
                </c:pt>
                <c:pt idx="136">
                  <c:v>1.7893870000000001</c:v>
                </c:pt>
                <c:pt idx="137">
                  <c:v>1.79057</c:v>
                </c:pt>
                <c:pt idx="138">
                  <c:v>1.7938439999999998</c:v>
                </c:pt>
                <c:pt idx="139">
                  <c:v>1.7947899999999999</c:v>
                </c:pt>
                <c:pt idx="140">
                  <c:v>1.7958699999999992</c:v>
                </c:pt>
                <c:pt idx="141">
                  <c:v>1.7964869999999999</c:v>
                </c:pt>
                <c:pt idx="142">
                  <c:v>1.796835</c:v>
                </c:pt>
                <c:pt idx="143">
                  <c:v>1.7970089999999999</c:v>
                </c:pt>
                <c:pt idx="144">
                  <c:v>1.799213</c:v>
                </c:pt>
                <c:pt idx="145">
                  <c:v>1.797455</c:v>
                </c:pt>
                <c:pt idx="146">
                  <c:v>1.7966739999999999</c:v>
                </c:pt>
                <c:pt idx="147">
                  <c:v>1.7976249999999991</c:v>
                </c:pt>
                <c:pt idx="148">
                  <c:v>1.797785</c:v>
                </c:pt>
                <c:pt idx="149">
                  <c:v>1.799382</c:v>
                </c:pt>
                <c:pt idx="150">
                  <c:v>1.7988</c:v>
                </c:pt>
                <c:pt idx="151">
                  <c:v>1.7997049999999992</c:v>
                </c:pt>
                <c:pt idx="152">
                  <c:v>1.799620999999999</c:v>
                </c:pt>
                <c:pt idx="153">
                  <c:v>1.7979539999999998</c:v>
                </c:pt>
                <c:pt idx="154">
                  <c:v>1.798632</c:v>
                </c:pt>
                <c:pt idx="155">
                  <c:v>1.796646</c:v>
                </c:pt>
                <c:pt idx="156">
                  <c:v>1.796143</c:v>
                </c:pt>
                <c:pt idx="157">
                  <c:v>1.7965339999999999</c:v>
                </c:pt>
                <c:pt idx="158">
                  <c:v>1.7959129999999999</c:v>
                </c:pt>
                <c:pt idx="159">
                  <c:v>1.794616</c:v>
                </c:pt>
                <c:pt idx="160">
                  <c:v>1.7937269999999992</c:v>
                </c:pt>
                <c:pt idx="161">
                  <c:v>1.7934759999999998</c:v>
                </c:pt>
                <c:pt idx="162">
                  <c:v>1.7923089999999999</c:v>
                </c:pt>
                <c:pt idx="163">
                  <c:v>1.793779999999999</c:v>
                </c:pt>
                <c:pt idx="164">
                  <c:v>1.795806999999999</c:v>
                </c:pt>
                <c:pt idx="165">
                  <c:v>1.7978319999999992</c:v>
                </c:pt>
                <c:pt idx="166">
                  <c:v>1.7988999999999991</c:v>
                </c:pt>
                <c:pt idx="167">
                  <c:v>1.800381</c:v>
                </c:pt>
                <c:pt idx="168">
                  <c:v>1.8008959999999998</c:v>
                </c:pt>
                <c:pt idx="169">
                  <c:v>1.8012409999999999</c:v>
                </c:pt>
                <c:pt idx="170">
                  <c:v>1.8012679999999999</c:v>
                </c:pt>
                <c:pt idx="171">
                  <c:v>1.7995009999999998</c:v>
                </c:pt>
                <c:pt idx="172">
                  <c:v>1.801118</c:v>
                </c:pt>
                <c:pt idx="173">
                  <c:v>1.7993789999999998</c:v>
                </c:pt>
                <c:pt idx="174">
                  <c:v>1.799075</c:v>
                </c:pt>
                <c:pt idx="175">
                  <c:v>1.7994539999999999</c:v>
                </c:pt>
                <c:pt idx="176">
                  <c:v>1.802675</c:v>
                </c:pt>
                <c:pt idx="177">
                  <c:v>1.802079</c:v>
                </c:pt>
                <c:pt idx="178">
                  <c:v>1.800133</c:v>
                </c:pt>
                <c:pt idx="179">
                  <c:v>1.800192</c:v>
                </c:pt>
                <c:pt idx="180">
                  <c:v>1.8012870000000001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p97.5</c:v>
                </c:pt>
              </c:strCache>
            </c:strRef>
          </c:tx>
          <c:spPr>
            <a:ln>
              <a:solidFill>
                <a:schemeClr val="accent2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50000</c:v>
                </c:pt>
                <c:pt idx="1">
                  <c:v>52500</c:v>
                </c:pt>
                <c:pt idx="2">
                  <c:v>55000</c:v>
                </c:pt>
                <c:pt idx="3">
                  <c:v>57500</c:v>
                </c:pt>
                <c:pt idx="4">
                  <c:v>60000</c:v>
                </c:pt>
                <c:pt idx="5">
                  <c:v>62500</c:v>
                </c:pt>
                <c:pt idx="6">
                  <c:v>65000</c:v>
                </c:pt>
                <c:pt idx="7">
                  <c:v>67500</c:v>
                </c:pt>
                <c:pt idx="8">
                  <c:v>70000</c:v>
                </c:pt>
                <c:pt idx="9">
                  <c:v>72500</c:v>
                </c:pt>
                <c:pt idx="10">
                  <c:v>75000</c:v>
                </c:pt>
                <c:pt idx="11">
                  <c:v>77500</c:v>
                </c:pt>
                <c:pt idx="12">
                  <c:v>80000</c:v>
                </c:pt>
                <c:pt idx="13">
                  <c:v>82500</c:v>
                </c:pt>
                <c:pt idx="14">
                  <c:v>85000</c:v>
                </c:pt>
                <c:pt idx="15">
                  <c:v>87500</c:v>
                </c:pt>
                <c:pt idx="16">
                  <c:v>90000</c:v>
                </c:pt>
                <c:pt idx="17">
                  <c:v>92500</c:v>
                </c:pt>
                <c:pt idx="18">
                  <c:v>95000</c:v>
                </c:pt>
                <c:pt idx="19">
                  <c:v>97500</c:v>
                </c:pt>
                <c:pt idx="20">
                  <c:v>100000</c:v>
                </c:pt>
                <c:pt idx="21">
                  <c:v>102500</c:v>
                </c:pt>
                <c:pt idx="22">
                  <c:v>105000</c:v>
                </c:pt>
                <c:pt idx="23">
                  <c:v>107500</c:v>
                </c:pt>
                <c:pt idx="24">
                  <c:v>110000</c:v>
                </c:pt>
                <c:pt idx="25">
                  <c:v>112500</c:v>
                </c:pt>
                <c:pt idx="26">
                  <c:v>115000</c:v>
                </c:pt>
                <c:pt idx="27">
                  <c:v>117500</c:v>
                </c:pt>
                <c:pt idx="28">
                  <c:v>120000</c:v>
                </c:pt>
                <c:pt idx="29">
                  <c:v>122500</c:v>
                </c:pt>
                <c:pt idx="30">
                  <c:v>125000</c:v>
                </c:pt>
                <c:pt idx="31">
                  <c:v>127500</c:v>
                </c:pt>
                <c:pt idx="32">
                  <c:v>130000</c:v>
                </c:pt>
                <c:pt idx="33">
                  <c:v>132500</c:v>
                </c:pt>
                <c:pt idx="34">
                  <c:v>135000</c:v>
                </c:pt>
                <c:pt idx="35">
                  <c:v>137500</c:v>
                </c:pt>
                <c:pt idx="36">
                  <c:v>140000</c:v>
                </c:pt>
                <c:pt idx="37">
                  <c:v>142500</c:v>
                </c:pt>
                <c:pt idx="38">
                  <c:v>145000</c:v>
                </c:pt>
                <c:pt idx="39">
                  <c:v>147500</c:v>
                </c:pt>
                <c:pt idx="40">
                  <c:v>150000</c:v>
                </c:pt>
                <c:pt idx="41">
                  <c:v>152500</c:v>
                </c:pt>
                <c:pt idx="42">
                  <c:v>155000</c:v>
                </c:pt>
                <c:pt idx="43">
                  <c:v>157500</c:v>
                </c:pt>
                <c:pt idx="44">
                  <c:v>160000</c:v>
                </c:pt>
                <c:pt idx="45">
                  <c:v>162500</c:v>
                </c:pt>
                <c:pt idx="46">
                  <c:v>165000</c:v>
                </c:pt>
                <c:pt idx="47">
                  <c:v>167500</c:v>
                </c:pt>
                <c:pt idx="48">
                  <c:v>170000</c:v>
                </c:pt>
                <c:pt idx="49">
                  <c:v>172500</c:v>
                </c:pt>
                <c:pt idx="50">
                  <c:v>175000</c:v>
                </c:pt>
                <c:pt idx="51">
                  <c:v>177500</c:v>
                </c:pt>
                <c:pt idx="52">
                  <c:v>180000</c:v>
                </c:pt>
                <c:pt idx="53">
                  <c:v>182500</c:v>
                </c:pt>
                <c:pt idx="54">
                  <c:v>185000</c:v>
                </c:pt>
                <c:pt idx="55">
                  <c:v>187500</c:v>
                </c:pt>
                <c:pt idx="56">
                  <c:v>190000</c:v>
                </c:pt>
                <c:pt idx="57">
                  <c:v>192500</c:v>
                </c:pt>
                <c:pt idx="58">
                  <c:v>195000</c:v>
                </c:pt>
                <c:pt idx="59">
                  <c:v>197500</c:v>
                </c:pt>
                <c:pt idx="60">
                  <c:v>200000</c:v>
                </c:pt>
                <c:pt idx="61">
                  <c:v>202500</c:v>
                </c:pt>
                <c:pt idx="62">
                  <c:v>205000</c:v>
                </c:pt>
                <c:pt idx="63">
                  <c:v>207500</c:v>
                </c:pt>
                <c:pt idx="64">
                  <c:v>210000</c:v>
                </c:pt>
                <c:pt idx="65">
                  <c:v>212500</c:v>
                </c:pt>
                <c:pt idx="66">
                  <c:v>215000</c:v>
                </c:pt>
                <c:pt idx="67">
                  <c:v>217500</c:v>
                </c:pt>
                <c:pt idx="68">
                  <c:v>220000</c:v>
                </c:pt>
                <c:pt idx="69">
                  <c:v>222500</c:v>
                </c:pt>
                <c:pt idx="70">
                  <c:v>225000</c:v>
                </c:pt>
                <c:pt idx="71">
                  <c:v>227500</c:v>
                </c:pt>
                <c:pt idx="72">
                  <c:v>230000</c:v>
                </c:pt>
                <c:pt idx="73">
                  <c:v>232500</c:v>
                </c:pt>
                <c:pt idx="74">
                  <c:v>235000</c:v>
                </c:pt>
                <c:pt idx="75">
                  <c:v>237500</c:v>
                </c:pt>
                <c:pt idx="76">
                  <c:v>240000</c:v>
                </c:pt>
                <c:pt idx="77">
                  <c:v>242500</c:v>
                </c:pt>
                <c:pt idx="78">
                  <c:v>245000</c:v>
                </c:pt>
                <c:pt idx="79">
                  <c:v>247500</c:v>
                </c:pt>
                <c:pt idx="80">
                  <c:v>250000</c:v>
                </c:pt>
                <c:pt idx="81">
                  <c:v>252500</c:v>
                </c:pt>
                <c:pt idx="82">
                  <c:v>255000</c:v>
                </c:pt>
                <c:pt idx="83">
                  <c:v>257500</c:v>
                </c:pt>
                <c:pt idx="84">
                  <c:v>260000</c:v>
                </c:pt>
                <c:pt idx="85">
                  <c:v>262500</c:v>
                </c:pt>
                <c:pt idx="86">
                  <c:v>265000</c:v>
                </c:pt>
                <c:pt idx="87">
                  <c:v>267500</c:v>
                </c:pt>
                <c:pt idx="88">
                  <c:v>270000</c:v>
                </c:pt>
                <c:pt idx="89">
                  <c:v>272500</c:v>
                </c:pt>
                <c:pt idx="90">
                  <c:v>275000</c:v>
                </c:pt>
                <c:pt idx="91">
                  <c:v>277500</c:v>
                </c:pt>
                <c:pt idx="92">
                  <c:v>280000</c:v>
                </c:pt>
                <c:pt idx="93">
                  <c:v>282500</c:v>
                </c:pt>
                <c:pt idx="94">
                  <c:v>285000</c:v>
                </c:pt>
                <c:pt idx="95">
                  <c:v>287500</c:v>
                </c:pt>
                <c:pt idx="96">
                  <c:v>290000</c:v>
                </c:pt>
                <c:pt idx="97">
                  <c:v>292500</c:v>
                </c:pt>
                <c:pt idx="98">
                  <c:v>295000</c:v>
                </c:pt>
                <c:pt idx="99">
                  <c:v>297500</c:v>
                </c:pt>
                <c:pt idx="100">
                  <c:v>300000</c:v>
                </c:pt>
                <c:pt idx="101">
                  <c:v>302500</c:v>
                </c:pt>
                <c:pt idx="102">
                  <c:v>305000</c:v>
                </c:pt>
                <c:pt idx="103">
                  <c:v>307500</c:v>
                </c:pt>
                <c:pt idx="104">
                  <c:v>310000</c:v>
                </c:pt>
                <c:pt idx="105">
                  <c:v>312500</c:v>
                </c:pt>
                <c:pt idx="106">
                  <c:v>315000</c:v>
                </c:pt>
                <c:pt idx="107">
                  <c:v>317500</c:v>
                </c:pt>
                <c:pt idx="108">
                  <c:v>320000</c:v>
                </c:pt>
                <c:pt idx="109">
                  <c:v>322500</c:v>
                </c:pt>
                <c:pt idx="110">
                  <c:v>325000</c:v>
                </c:pt>
                <c:pt idx="111">
                  <c:v>327500</c:v>
                </c:pt>
                <c:pt idx="112">
                  <c:v>330000</c:v>
                </c:pt>
                <c:pt idx="113">
                  <c:v>332500</c:v>
                </c:pt>
                <c:pt idx="114">
                  <c:v>335000</c:v>
                </c:pt>
                <c:pt idx="115">
                  <c:v>337500</c:v>
                </c:pt>
                <c:pt idx="116">
                  <c:v>340000</c:v>
                </c:pt>
                <c:pt idx="117">
                  <c:v>342500</c:v>
                </c:pt>
                <c:pt idx="118">
                  <c:v>345000</c:v>
                </c:pt>
                <c:pt idx="119">
                  <c:v>347500</c:v>
                </c:pt>
                <c:pt idx="120">
                  <c:v>350000</c:v>
                </c:pt>
                <c:pt idx="121">
                  <c:v>352500</c:v>
                </c:pt>
                <c:pt idx="122">
                  <c:v>355000</c:v>
                </c:pt>
                <c:pt idx="123">
                  <c:v>357500</c:v>
                </c:pt>
                <c:pt idx="124">
                  <c:v>360000</c:v>
                </c:pt>
                <c:pt idx="125">
                  <c:v>362500</c:v>
                </c:pt>
                <c:pt idx="126">
                  <c:v>365000</c:v>
                </c:pt>
                <c:pt idx="127">
                  <c:v>367500</c:v>
                </c:pt>
                <c:pt idx="128">
                  <c:v>370000</c:v>
                </c:pt>
                <c:pt idx="129">
                  <c:v>372500</c:v>
                </c:pt>
                <c:pt idx="130">
                  <c:v>375000</c:v>
                </c:pt>
                <c:pt idx="131">
                  <c:v>377500</c:v>
                </c:pt>
                <c:pt idx="132">
                  <c:v>380000</c:v>
                </c:pt>
                <c:pt idx="133">
                  <c:v>382500</c:v>
                </c:pt>
                <c:pt idx="134">
                  <c:v>385000</c:v>
                </c:pt>
                <c:pt idx="135">
                  <c:v>387500</c:v>
                </c:pt>
                <c:pt idx="136">
                  <c:v>390000</c:v>
                </c:pt>
                <c:pt idx="137">
                  <c:v>392500</c:v>
                </c:pt>
                <c:pt idx="138">
                  <c:v>395000</c:v>
                </c:pt>
                <c:pt idx="139">
                  <c:v>397500</c:v>
                </c:pt>
                <c:pt idx="140">
                  <c:v>400000</c:v>
                </c:pt>
                <c:pt idx="141">
                  <c:v>402500</c:v>
                </c:pt>
                <c:pt idx="142">
                  <c:v>405000</c:v>
                </c:pt>
                <c:pt idx="143">
                  <c:v>407500</c:v>
                </c:pt>
                <c:pt idx="144">
                  <c:v>410000</c:v>
                </c:pt>
                <c:pt idx="145">
                  <c:v>412500</c:v>
                </c:pt>
                <c:pt idx="146">
                  <c:v>415000</c:v>
                </c:pt>
                <c:pt idx="147">
                  <c:v>417500</c:v>
                </c:pt>
                <c:pt idx="148">
                  <c:v>420000</c:v>
                </c:pt>
                <c:pt idx="149">
                  <c:v>422500</c:v>
                </c:pt>
                <c:pt idx="150">
                  <c:v>425000</c:v>
                </c:pt>
                <c:pt idx="151">
                  <c:v>427500</c:v>
                </c:pt>
                <c:pt idx="152">
                  <c:v>430000</c:v>
                </c:pt>
                <c:pt idx="153">
                  <c:v>432500</c:v>
                </c:pt>
                <c:pt idx="154">
                  <c:v>435000</c:v>
                </c:pt>
                <c:pt idx="155">
                  <c:v>437500</c:v>
                </c:pt>
                <c:pt idx="156">
                  <c:v>440000</c:v>
                </c:pt>
                <c:pt idx="157">
                  <c:v>442500</c:v>
                </c:pt>
                <c:pt idx="158">
                  <c:v>445000</c:v>
                </c:pt>
                <c:pt idx="159">
                  <c:v>447500</c:v>
                </c:pt>
                <c:pt idx="160">
                  <c:v>450000</c:v>
                </c:pt>
                <c:pt idx="161">
                  <c:v>452500</c:v>
                </c:pt>
                <c:pt idx="162">
                  <c:v>455000</c:v>
                </c:pt>
                <c:pt idx="163">
                  <c:v>457500</c:v>
                </c:pt>
                <c:pt idx="164">
                  <c:v>460000</c:v>
                </c:pt>
                <c:pt idx="165">
                  <c:v>462500</c:v>
                </c:pt>
                <c:pt idx="166">
                  <c:v>465000</c:v>
                </c:pt>
                <c:pt idx="167">
                  <c:v>467500</c:v>
                </c:pt>
                <c:pt idx="168">
                  <c:v>470000</c:v>
                </c:pt>
                <c:pt idx="169">
                  <c:v>472500</c:v>
                </c:pt>
                <c:pt idx="170">
                  <c:v>475000</c:v>
                </c:pt>
                <c:pt idx="171">
                  <c:v>477500</c:v>
                </c:pt>
                <c:pt idx="172">
                  <c:v>480000</c:v>
                </c:pt>
                <c:pt idx="173">
                  <c:v>482500</c:v>
                </c:pt>
                <c:pt idx="174">
                  <c:v>485000</c:v>
                </c:pt>
                <c:pt idx="175">
                  <c:v>487500</c:v>
                </c:pt>
                <c:pt idx="176">
                  <c:v>490000</c:v>
                </c:pt>
                <c:pt idx="177">
                  <c:v>492500</c:v>
                </c:pt>
                <c:pt idx="178">
                  <c:v>495000</c:v>
                </c:pt>
                <c:pt idx="179">
                  <c:v>497500</c:v>
                </c:pt>
                <c:pt idx="180">
                  <c:v>500000</c:v>
                </c:pt>
              </c:numCache>
            </c:numRef>
          </c:xVal>
          <c:yVal>
            <c:numRef>
              <c:f>Sheet1!$D$2:$D$1023</c:f>
              <c:numCache>
                <c:formatCode>General</c:formatCode>
                <c:ptCount val="1022"/>
                <c:pt idx="0">
                  <c:v>2.0167659999999978</c:v>
                </c:pt>
                <c:pt idx="1">
                  <c:v>1.999965</c:v>
                </c:pt>
                <c:pt idx="2">
                  <c:v>1.9845840000000001</c:v>
                </c:pt>
                <c:pt idx="3">
                  <c:v>1.9721740000000001</c:v>
                </c:pt>
                <c:pt idx="4">
                  <c:v>1.9607130000000008</c:v>
                </c:pt>
                <c:pt idx="5">
                  <c:v>1.950539</c:v>
                </c:pt>
                <c:pt idx="6">
                  <c:v>1.9433819999999999</c:v>
                </c:pt>
                <c:pt idx="7">
                  <c:v>1.933225</c:v>
                </c:pt>
                <c:pt idx="8">
                  <c:v>1.923686</c:v>
                </c:pt>
                <c:pt idx="9">
                  <c:v>1.9175139999999999</c:v>
                </c:pt>
                <c:pt idx="10">
                  <c:v>1.913581</c:v>
                </c:pt>
                <c:pt idx="11">
                  <c:v>1.911886</c:v>
                </c:pt>
                <c:pt idx="12">
                  <c:v>1.9093469999999999</c:v>
                </c:pt>
                <c:pt idx="13">
                  <c:v>1.9074229999999999</c:v>
                </c:pt>
                <c:pt idx="14">
                  <c:v>1.9073639999999998</c:v>
                </c:pt>
                <c:pt idx="15">
                  <c:v>1.9047780000000001</c:v>
                </c:pt>
                <c:pt idx="16">
                  <c:v>1.9044289999999999</c:v>
                </c:pt>
                <c:pt idx="17">
                  <c:v>1.9067620000000001</c:v>
                </c:pt>
                <c:pt idx="18">
                  <c:v>1.9087339999999999</c:v>
                </c:pt>
                <c:pt idx="19">
                  <c:v>1.9107700000000001</c:v>
                </c:pt>
                <c:pt idx="20">
                  <c:v>1.9118599999999999</c:v>
                </c:pt>
                <c:pt idx="21">
                  <c:v>1.9138089999999999</c:v>
                </c:pt>
                <c:pt idx="22">
                  <c:v>1.9165550000000009</c:v>
                </c:pt>
                <c:pt idx="23">
                  <c:v>1.9184289999999999</c:v>
                </c:pt>
                <c:pt idx="24">
                  <c:v>1.919386</c:v>
                </c:pt>
                <c:pt idx="25">
                  <c:v>1.923041</c:v>
                </c:pt>
                <c:pt idx="26">
                  <c:v>1.925638</c:v>
                </c:pt>
                <c:pt idx="27">
                  <c:v>1.926323</c:v>
                </c:pt>
                <c:pt idx="28">
                  <c:v>1.9262730000000001</c:v>
                </c:pt>
                <c:pt idx="29">
                  <c:v>1.927632</c:v>
                </c:pt>
                <c:pt idx="30">
                  <c:v>1.930666</c:v>
                </c:pt>
                <c:pt idx="31">
                  <c:v>1.9338389999999999</c:v>
                </c:pt>
                <c:pt idx="32">
                  <c:v>1.9367730000000001</c:v>
                </c:pt>
                <c:pt idx="33">
                  <c:v>1.9387820000000009</c:v>
                </c:pt>
                <c:pt idx="34">
                  <c:v>1.9402720000000009</c:v>
                </c:pt>
                <c:pt idx="35">
                  <c:v>1.942299</c:v>
                </c:pt>
                <c:pt idx="36">
                  <c:v>1.943443</c:v>
                </c:pt>
                <c:pt idx="37">
                  <c:v>1.9445810000000001</c:v>
                </c:pt>
                <c:pt idx="38">
                  <c:v>1.947214</c:v>
                </c:pt>
                <c:pt idx="39">
                  <c:v>1.9489350000000001</c:v>
                </c:pt>
                <c:pt idx="40">
                  <c:v>1.9411820000000009</c:v>
                </c:pt>
                <c:pt idx="41">
                  <c:v>1.941465</c:v>
                </c:pt>
                <c:pt idx="42">
                  <c:v>1.942528</c:v>
                </c:pt>
                <c:pt idx="43">
                  <c:v>1.943308</c:v>
                </c:pt>
                <c:pt idx="44">
                  <c:v>1.9450820000000009</c:v>
                </c:pt>
                <c:pt idx="45">
                  <c:v>1.9474720000000001</c:v>
                </c:pt>
                <c:pt idx="46">
                  <c:v>1.9490000000000001</c:v>
                </c:pt>
                <c:pt idx="47">
                  <c:v>1.9485020000000008</c:v>
                </c:pt>
                <c:pt idx="48">
                  <c:v>1.9478739999999999</c:v>
                </c:pt>
                <c:pt idx="49">
                  <c:v>1.9465699999999999</c:v>
                </c:pt>
                <c:pt idx="50">
                  <c:v>1.9478239999999998</c:v>
                </c:pt>
                <c:pt idx="51">
                  <c:v>1.9486540000000001</c:v>
                </c:pt>
                <c:pt idx="52">
                  <c:v>1.948561</c:v>
                </c:pt>
                <c:pt idx="53">
                  <c:v>1.9493119999999999</c:v>
                </c:pt>
                <c:pt idx="54">
                  <c:v>1.9504880000000009</c:v>
                </c:pt>
                <c:pt idx="55">
                  <c:v>1.9500620000000009</c:v>
                </c:pt>
                <c:pt idx="56">
                  <c:v>1.950121</c:v>
                </c:pt>
                <c:pt idx="57">
                  <c:v>1.9504999999999999</c:v>
                </c:pt>
                <c:pt idx="58">
                  <c:v>1.9520490000000001</c:v>
                </c:pt>
                <c:pt idx="59">
                  <c:v>1.952631</c:v>
                </c:pt>
                <c:pt idx="60">
                  <c:v>1.9535370000000001</c:v>
                </c:pt>
                <c:pt idx="61">
                  <c:v>1.952709</c:v>
                </c:pt>
                <c:pt idx="62">
                  <c:v>1.953473</c:v>
                </c:pt>
                <c:pt idx="63">
                  <c:v>1.9526480000000008</c:v>
                </c:pt>
                <c:pt idx="64">
                  <c:v>1.9518289999999998</c:v>
                </c:pt>
                <c:pt idx="65">
                  <c:v>1.9513039999999999</c:v>
                </c:pt>
                <c:pt idx="66">
                  <c:v>1.954426</c:v>
                </c:pt>
                <c:pt idx="67">
                  <c:v>1.955945</c:v>
                </c:pt>
                <c:pt idx="68">
                  <c:v>1.957673</c:v>
                </c:pt>
                <c:pt idx="69">
                  <c:v>1.956639</c:v>
                </c:pt>
                <c:pt idx="70">
                  <c:v>1.9559039999999999</c:v>
                </c:pt>
                <c:pt idx="71">
                  <c:v>1.9567160000000001</c:v>
                </c:pt>
                <c:pt idx="72">
                  <c:v>1.9578359999999999</c:v>
                </c:pt>
                <c:pt idx="73">
                  <c:v>1.9593339999999999</c:v>
                </c:pt>
                <c:pt idx="74">
                  <c:v>1.9604730000000001</c:v>
                </c:pt>
                <c:pt idx="75">
                  <c:v>1.9623400000000009</c:v>
                </c:pt>
                <c:pt idx="76">
                  <c:v>1.9622590000000009</c:v>
                </c:pt>
                <c:pt idx="77">
                  <c:v>1.9657789999999999</c:v>
                </c:pt>
                <c:pt idx="78">
                  <c:v>1.961884</c:v>
                </c:pt>
                <c:pt idx="79">
                  <c:v>1.9640520000000012</c:v>
                </c:pt>
                <c:pt idx="80">
                  <c:v>1.9658689999999999</c:v>
                </c:pt>
                <c:pt idx="81">
                  <c:v>1.9670300000000001</c:v>
                </c:pt>
                <c:pt idx="82">
                  <c:v>1.9690170000000009</c:v>
                </c:pt>
                <c:pt idx="83">
                  <c:v>1.9710000000000001</c:v>
                </c:pt>
                <c:pt idx="84">
                  <c:v>1.9719209999999998</c:v>
                </c:pt>
                <c:pt idx="85">
                  <c:v>1.9727550000000009</c:v>
                </c:pt>
                <c:pt idx="86">
                  <c:v>1.974224</c:v>
                </c:pt>
                <c:pt idx="87">
                  <c:v>1.9772120000000009</c:v>
                </c:pt>
                <c:pt idx="88">
                  <c:v>1.9764770000000009</c:v>
                </c:pt>
                <c:pt idx="89">
                  <c:v>1.9761190000000008</c:v>
                </c:pt>
                <c:pt idx="90">
                  <c:v>1.976969</c:v>
                </c:pt>
                <c:pt idx="91">
                  <c:v>1.9769540000000001</c:v>
                </c:pt>
                <c:pt idx="92">
                  <c:v>1.9734609999999999</c:v>
                </c:pt>
                <c:pt idx="93">
                  <c:v>1.9747170000000009</c:v>
                </c:pt>
                <c:pt idx="94">
                  <c:v>1.9761200000000001</c:v>
                </c:pt>
                <c:pt idx="95">
                  <c:v>1.9746370000000009</c:v>
                </c:pt>
                <c:pt idx="96">
                  <c:v>1.9777870000000008</c:v>
                </c:pt>
                <c:pt idx="97">
                  <c:v>1.9770160000000001</c:v>
                </c:pt>
                <c:pt idx="98">
                  <c:v>1.97862</c:v>
                </c:pt>
                <c:pt idx="99">
                  <c:v>1.9783370000000009</c:v>
                </c:pt>
                <c:pt idx="100">
                  <c:v>1.9793419999999999</c:v>
                </c:pt>
                <c:pt idx="101">
                  <c:v>1.9768180000000009</c:v>
                </c:pt>
                <c:pt idx="102">
                  <c:v>1.9773609999999999</c:v>
                </c:pt>
                <c:pt idx="103">
                  <c:v>1.9805540000000001</c:v>
                </c:pt>
                <c:pt idx="104">
                  <c:v>1.984064</c:v>
                </c:pt>
                <c:pt idx="105">
                  <c:v>1.9874970000000001</c:v>
                </c:pt>
                <c:pt idx="106">
                  <c:v>1.991069</c:v>
                </c:pt>
                <c:pt idx="107">
                  <c:v>1.9916849999999999</c:v>
                </c:pt>
                <c:pt idx="108">
                  <c:v>1.9932939999999999</c:v>
                </c:pt>
                <c:pt idx="109">
                  <c:v>1.9922190000000009</c:v>
                </c:pt>
                <c:pt idx="110">
                  <c:v>1.996194</c:v>
                </c:pt>
                <c:pt idx="111">
                  <c:v>1.9954959999999999</c:v>
                </c:pt>
                <c:pt idx="112">
                  <c:v>1.995576</c:v>
                </c:pt>
                <c:pt idx="113">
                  <c:v>1.9980020000000009</c:v>
                </c:pt>
                <c:pt idx="114">
                  <c:v>1.999708</c:v>
                </c:pt>
                <c:pt idx="115">
                  <c:v>2.0023810000000002</c:v>
                </c:pt>
                <c:pt idx="116">
                  <c:v>2.0040239999999998</c:v>
                </c:pt>
                <c:pt idx="117">
                  <c:v>2.0064749999999987</c:v>
                </c:pt>
                <c:pt idx="118">
                  <c:v>2.0114209999999981</c:v>
                </c:pt>
                <c:pt idx="119">
                  <c:v>2.0127899999999981</c:v>
                </c:pt>
                <c:pt idx="120">
                  <c:v>2.0146379999999997</c:v>
                </c:pt>
                <c:pt idx="121">
                  <c:v>2.0174259999999982</c:v>
                </c:pt>
                <c:pt idx="122">
                  <c:v>2.0204459999999984</c:v>
                </c:pt>
                <c:pt idx="123">
                  <c:v>2.027466</c:v>
                </c:pt>
                <c:pt idx="124">
                  <c:v>2.028762</c:v>
                </c:pt>
                <c:pt idx="125">
                  <c:v>2.0288619999999997</c:v>
                </c:pt>
                <c:pt idx="126">
                  <c:v>2.028022</c:v>
                </c:pt>
                <c:pt idx="127">
                  <c:v>2.0319379999999998</c:v>
                </c:pt>
                <c:pt idx="128">
                  <c:v>2.0337549999999998</c:v>
                </c:pt>
                <c:pt idx="129">
                  <c:v>2.0348089999999979</c:v>
                </c:pt>
                <c:pt idx="130">
                  <c:v>2.038799</c:v>
                </c:pt>
                <c:pt idx="131">
                  <c:v>2.0404579999999997</c:v>
                </c:pt>
                <c:pt idx="132">
                  <c:v>2.0413340000000018</c:v>
                </c:pt>
                <c:pt idx="133">
                  <c:v>2.041201</c:v>
                </c:pt>
                <c:pt idx="134">
                  <c:v>2.0429619999999997</c:v>
                </c:pt>
                <c:pt idx="135">
                  <c:v>2.0483060000000002</c:v>
                </c:pt>
                <c:pt idx="136">
                  <c:v>2.048886</c:v>
                </c:pt>
                <c:pt idx="137">
                  <c:v>2.0524209999999981</c:v>
                </c:pt>
                <c:pt idx="138">
                  <c:v>2.0564219999999982</c:v>
                </c:pt>
                <c:pt idx="139">
                  <c:v>2.059323</c:v>
                </c:pt>
                <c:pt idx="140">
                  <c:v>2.0621510000000001</c:v>
                </c:pt>
                <c:pt idx="141">
                  <c:v>2.0633670000000017</c:v>
                </c:pt>
                <c:pt idx="142">
                  <c:v>2.0646900000000001</c:v>
                </c:pt>
                <c:pt idx="143">
                  <c:v>2.0654340000000002</c:v>
                </c:pt>
                <c:pt idx="144">
                  <c:v>2.0708569999999984</c:v>
                </c:pt>
                <c:pt idx="145">
                  <c:v>2.0696340000000002</c:v>
                </c:pt>
                <c:pt idx="146">
                  <c:v>2.0688900000000001</c:v>
                </c:pt>
                <c:pt idx="147">
                  <c:v>2.0732029999999981</c:v>
                </c:pt>
                <c:pt idx="148">
                  <c:v>2.0750959999999981</c:v>
                </c:pt>
                <c:pt idx="149">
                  <c:v>2.0776910000000002</c:v>
                </c:pt>
                <c:pt idx="150">
                  <c:v>2.0768409999999968</c:v>
                </c:pt>
                <c:pt idx="151">
                  <c:v>2.079168999999998</c:v>
                </c:pt>
                <c:pt idx="152">
                  <c:v>2.0776859999999981</c:v>
                </c:pt>
                <c:pt idx="153">
                  <c:v>2.075962999999998</c:v>
                </c:pt>
                <c:pt idx="154">
                  <c:v>2.0773259999999998</c:v>
                </c:pt>
                <c:pt idx="155">
                  <c:v>2.0747969999999998</c:v>
                </c:pt>
                <c:pt idx="156">
                  <c:v>2.0755270000000001</c:v>
                </c:pt>
                <c:pt idx="157">
                  <c:v>2.0762089999999973</c:v>
                </c:pt>
                <c:pt idx="158">
                  <c:v>2.0753399999999997</c:v>
                </c:pt>
                <c:pt idx="159">
                  <c:v>2.0732119999999998</c:v>
                </c:pt>
                <c:pt idx="160">
                  <c:v>2.073547</c:v>
                </c:pt>
                <c:pt idx="161">
                  <c:v>2.070894</c:v>
                </c:pt>
                <c:pt idx="162">
                  <c:v>2.06995</c:v>
                </c:pt>
                <c:pt idx="163">
                  <c:v>2.0718849999999982</c:v>
                </c:pt>
                <c:pt idx="164">
                  <c:v>2.0764419999999975</c:v>
                </c:pt>
                <c:pt idx="165">
                  <c:v>2.0794239999999982</c:v>
                </c:pt>
                <c:pt idx="166">
                  <c:v>2.0822779999999987</c:v>
                </c:pt>
                <c:pt idx="167">
                  <c:v>2.0849150000000001</c:v>
                </c:pt>
                <c:pt idx="168">
                  <c:v>2.0874679999999999</c:v>
                </c:pt>
                <c:pt idx="169">
                  <c:v>2.08995</c:v>
                </c:pt>
                <c:pt idx="170">
                  <c:v>2.08908</c:v>
                </c:pt>
                <c:pt idx="171">
                  <c:v>2.0846930000000001</c:v>
                </c:pt>
                <c:pt idx="172">
                  <c:v>2.0884339999999999</c:v>
                </c:pt>
                <c:pt idx="173">
                  <c:v>2.0865419999999997</c:v>
                </c:pt>
                <c:pt idx="174">
                  <c:v>2.085871</c:v>
                </c:pt>
                <c:pt idx="175">
                  <c:v>2.0898639999999982</c:v>
                </c:pt>
                <c:pt idx="176">
                  <c:v>2.0958529999999973</c:v>
                </c:pt>
                <c:pt idx="177">
                  <c:v>2.0967559999999978</c:v>
                </c:pt>
                <c:pt idx="178">
                  <c:v>2.0953999999999997</c:v>
                </c:pt>
                <c:pt idx="179">
                  <c:v>2.0976539999999981</c:v>
                </c:pt>
                <c:pt idx="180">
                  <c:v>2.1001010000000018</c:v>
                </c:pt>
              </c:numCache>
            </c:numRef>
          </c:yVal>
        </c:ser>
        <c:axId val="101692160"/>
        <c:axId val="101694080"/>
      </c:scatterChart>
      <c:valAx>
        <c:axId val="101692160"/>
        <c:scaling>
          <c:orientation val="minMax"/>
          <c:max val="5000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b="0" dirty="0" err="1" smtClean="0"/>
                  <a:t>zbar</a:t>
                </a:r>
                <a:endParaRPr lang="en-GB" b="0" dirty="0"/>
              </a:p>
            </c:rich>
          </c:tx>
          <c:layout/>
        </c:title>
        <c:numFmt formatCode="&quot;£&quot;#,##0" sourceLinked="0"/>
        <c:tickLblPos val="nextTo"/>
        <c:crossAx val="101694080"/>
        <c:crosses val="autoZero"/>
        <c:crossBetween val="midCat"/>
      </c:valAx>
      <c:valAx>
        <c:axId val="101694080"/>
        <c:scaling>
          <c:orientation val="minMax"/>
          <c:max val="2.2000000000000002"/>
          <c:min val="1.5"/>
        </c:scaling>
        <c:axPos val="l"/>
        <c:majorGridlines>
          <c:spPr>
            <a:ln w="6350">
              <a:solidFill>
                <a:srgbClr val="FFFFFF"/>
              </a:solidFill>
              <a:prstDash val="lgDashDot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b="0" dirty="0" smtClean="0"/>
                  <a:t>a=E(</a:t>
                </a:r>
                <a:r>
                  <a:rPr lang="en-GB" sz="1600" b="0" dirty="0" err="1" smtClean="0"/>
                  <a:t>z|z</a:t>
                </a:r>
                <a:r>
                  <a:rPr lang="en-GB" sz="1600" b="0" dirty="0" smtClean="0"/>
                  <a:t>&gt;</a:t>
                </a:r>
                <a:r>
                  <a:rPr lang="en-GB" sz="1600" b="0" dirty="0" err="1" smtClean="0"/>
                  <a:t>zbar</a:t>
                </a:r>
                <a:r>
                  <a:rPr lang="en-GB" b="0" dirty="0" smtClean="0"/>
                  <a:t>)/(z-E(</a:t>
                </a:r>
                <a:r>
                  <a:rPr lang="en-GB" b="0" dirty="0" err="1" smtClean="0"/>
                  <a:t>z|z</a:t>
                </a:r>
                <a:r>
                  <a:rPr lang="en-GB" b="0" dirty="0" smtClean="0"/>
                  <a:t>&gt;</a:t>
                </a:r>
                <a:r>
                  <a:rPr lang="en-GB" b="0" dirty="0" err="1" smtClean="0"/>
                  <a:t>zbar</a:t>
                </a:r>
                <a:r>
                  <a:rPr lang="en-GB" b="0" dirty="0" smtClean="0"/>
                  <a:t>))</a:t>
                </a:r>
                <a:endParaRPr lang="en-GB" b="0" dirty="0"/>
              </a:p>
            </c:rich>
          </c:tx>
          <c:layout/>
        </c:title>
        <c:numFmt formatCode="#,##0.00" sourceLinked="0"/>
        <c:tickLblPos val="nextTo"/>
        <c:crossAx val="101692160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1631322783681169"/>
          <c:y val="4.5174944547421492E-2"/>
          <c:w val="0.77118670845755932"/>
          <c:h val="0.8301079552020203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METR, top 1%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</c:numCache>
            </c:numRef>
          </c:xVal>
          <c:yVal>
            <c:numRef>
              <c:f>Sheet1!$B$2:$B$1023</c:f>
              <c:numCache>
                <c:formatCode>0.0%</c:formatCode>
                <c:ptCount val="1022"/>
                <c:pt idx="0">
                  <c:v>0.59683430103090873</c:v>
                </c:pt>
                <c:pt idx="1">
                  <c:v>0.59459212704022768</c:v>
                </c:pt>
                <c:pt idx="2">
                  <c:v>0.62180214689781288</c:v>
                </c:pt>
                <c:pt idx="3">
                  <c:v>0.71186632109763315</c:v>
                </c:pt>
                <c:pt idx="4">
                  <c:v>0.63094948837682074</c:v>
                </c:pt>
                <c:pt idx="5">
                  <c:v>0.63099483072322704</c:v>
                </c:pt>
                <c:pt idx="6">
                  <c:v>0.64239701521183346</c:v>
                </c:pt>
                <c:pt idx="7">
                  <c:v>0.64974593698615057</c:v>
                </c:pt>
                <c:pt idx="8">
                  <c:v>0.64400580253850948</c:v>
                </c:pt>
                <c:pt idx="9">
                  <c:v>0.63848497991936548</c:v>
                </c:pt>
                <c:pt idx="10">
                  <c:v>0.71187564630581035</c:v>
                </c:pt>
                <c:pt idx="11">
                  <c:v>0.71248382486754658</c:v>
                </c:pt>
                <c:pt idx="12">
                  <c:v>0.74893881668097184</c:v>
                </c:pt>
                <c:pt idx="13">
                  <c:v>0.79066899706251004</c:v>
                </c:pt>
                <c:pt idx="14">
                  <c:v>0.78874832365046965</c:v>
                </c:pt>
                <c:pt idx="15">
                  <c:v>0.78736815359809564</c:v>
                </c:pt>
                <c:pt idx="16">
                  <c:v>0.78649013278610003</c:v>
                </c:pt>
                <c:pt idx="17">
                  <c:v>0.64252611073442401</c:v>
                </c:pt>
                <c:pt idx="18">
                  <c:v>0.64687906561120545</c:v>
                </c:pt>
                <c:pt idx="19">
                  <c:v>0.66295316776047863</c:v>
                </c:pt>
                <c:pt idx="20">
                  <c:v>0.66515335840567924</c:v>
                </c:pt>
                <c:pt idx="21">
                  <c:v>0.62752581694966658</c:v>
                </c:pt>
                <c:pt idx="22">
                  <c:v>0.61233466022959193</c:v>
                </c:pt>
                <c:pt idx="23">
                  <c:v>0.66255045870400864</c:v>
                </c:pt>
                <c:pt idx="24">
                  <c:v>0.6627149843852016</c:v>
                </c:pt>
                <c:pt idx="25">
                  <c:v>0.67796420735632612</c:v>
                </c:pt>
                <c:pt idx="26">
                  <c:v>0.51402182402447338</c:v>
                </c:pt>
                <c:pt idx="27">
                  <c:v>0.51042849256435574</c:v>
                </c:pt>
                <c:pt idx="28">
                  <c:v>0.51017037569695889</c:v>
                </c:pt>
                <c:pt idx="29">
                  <c:v>0.51363476432349864</c:v>
                </c:pt>
                <c:pt idx="30">
                  <c:v>0.51464945746216773</c:v>
                </c:pt>
                <c:pt idx="31">
                  <c:v>0.51403279968774063</c:v>
                </c:pt>
                <c:pt idx="32">
                  <c:v>0.51579473742548565</c:v>
                </c:pt>
                <c:pt idx="33">
                  <c:v>0.51584201647767491</c:v>
                </c:pt>
                <c:pt idx="34">
                  <c:v>0.51431430621856167</c:v>
                </c:pt>
                <c:pt idx="35">
                  <c:v>0.51600500575217445</c:v>
                </c:pt>
                <c:pt idx="36">
                  <c:v>0.51612800554441862</c:v>
                </c:pt>
                <c:pt idx="37">
                  <c:v>0.52326403360235996</c:v>
                </c:pt>
                <c:pt idx="38">
                  <c:v>0.5263513699180582</c:v>
                </c:pt>
                <c:pt idx="39">
                  <c:v>0.52351527395322628</c:v>
                </c:pt>
                <c:pt idx="40">
                  <c:v>0.52211249126986636</c:v>
                </c:pt>
                <c:pt idx="41">
                  <c:v>0.53174613206968324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METR, top 5-1%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</c:numCache>
            </c:numRef>
          </c:xVal>
          <c:yVal>
            <c:numRef>
              <c:f>Sheet1!$C$2:$C$1023</c:f>
              <c:numCache>
                <c:formatCode>0.0%</c:formatCode>
                <c:ptCount val="1022"/>
                <c:pt idx="0">
                  <c:v>0.43700303291742632</c:v>
                </c:pt>
                <c:pt idx="1">
                  <c:v>0.43700303291742632</c:v>
                </c:pt>
                <c:pt idx="2">
                  <c:v>0.44856244966099484</c:v>
                </c:pt>
                <c:pt idx="3">
                  <c:v>0.52447664985993803</c:v>
                </c:pt>
                <c:pt idx="4">
                  <c:v>0.45947063642284547</c:v>
                </c:pt>
                <c:pt idx="5">
                  <c:v>0.47878455554296268</c:v>
                </c:pt>
                <c:pt idx="6">
                  <c:v>0.47541594972285212</c:v>
                </c:pt>
                <c:pt idx="7">
                  <c:v>0.45415469080135035</c:v>
                </c:pt>
                <c:pt idx="8">
                  <c:v>0.448286966105164</c:v>
                </c:pt>
                <c:pt idx="9">
                  <c:v>0.46050859569504543</c:v>
                </c:pt>
                <c:pt idx="10">
                  <c:v>0.54151037093662135</c:v>
                </c:pt>
                <c:pt idx="11">
                  <c:v>0.48020230620213455</c:v>
                </c:pt>
                <c:pt idx="12">
                  <c:v>0.55312736745002122</c:v>
                </c:pt>
                <c:pt idx="13">
                  <c:v>0.57022329656505333</c:v>
                </c:pt>
                <c:pt idx="14">
                  <c:v>0.57097864488276651</c:v>
                </c:pt>
                <c:pt idx="15">
                  <c:v>0.5279678374810679</c:v>
                </c:pt>
                <c:pt idx="16">
                  <c:v>0.52626099476541166</c:v>
                </c:pt>
                <c:pt idx="17">
                  <c:v>0.48770739427248833</c:v>
                </c:pt>
                <c:pt idx="18">
                  <c:v>0.53784148915340713</c:v>
                </c:pt>
                <c:pt idx="19">
                  <c:v>0.53826079633723778</c:v>
                </c:pt>
                <c:pt idx="20">
                  <c:v>0.54219683573525057</c:v>
                </c:pt>
                <c:pt idx="21">
                  <c:v>0.5392614464055977</c:v>
                </c:pt>
                <c:pt idx="22">
                  <c:v>0.53271315946866549</c:v>
                </c:pt>
                <c:pt idx="23">
                  <c:v>0.56559787963900332</c:v>
                </c:pt>
                <c:pt idx="24">
                  <c:v>0.56558030998733555</c:v>
                </c:pt>
                <c:pt idx="25">
                  <c:v>0.60674832854458183</c:v>
                </c:pt>
                <c:pt idx="26">
                  <c:v>0.52458005118035056</c:v>
                </c:pt>
                <c:pt idx="27">
                  <c:v>0.52032498309868935</c:v>
                </c:pt>
                <c:pt idx="28">
                  <c:v>0.5200379255848655</c:v>
                </c:pt>
                <c:pt idx="29">
                  <c:v>0.52317771778959943</c:v>
                </c:pt>
                <c:pt idx="30">
                  <c:v>0.52414555624091352</c:v>
                </c:pt>
                <c:pt idx="31">
                  <c:v>0.5234359305616485</c:v>
                </c:pt>
                <c:pt idx="32">
                  <c:v>0.52453218674407898</c:v>
                </c:pt>
                <c:pt idx="33">
                  <c:v>0.5233898135389865</c:v>
                </c:pt>
                <c:pt idx="34">
                  <c:v>0.52226699499422391</c:v>
                </c:pt>
                <c:pt idx="35">
                  <c:v>0.52257979826433587</c:v>
                </c:pt>
                <c:pt idx="36">
                  <c:v>0.52144469556046369</c:v>
                </c:pt>
                <c:pt idx="37">
                  <c:v>0.52969563571058398</c:v>
                </c:pt>
                <c:pt idx="38">
                  <c:v>0.53103724892950688</c:v>
                </c:pt>
                <c:pt idx="39">
                  <c:v>0.52853343275123332</c:v>
                </c:pt>
                <c:pt idx="40">
                  <c:v>0.52807651118746157</c:v>
                </c:pt>
                <c:pt idx="41">
                  <c:v>0.53958710780286423</c:v>
                </c:pt>
              </c:numCache>
            </c:numRef>
          </c:yVal>
        </c:ser>
        <c:axId val="103180544"/>
        <c:axId val="103284736"/>
      </c:scatterChart>
      <c:scatterChart>
        <c:scatterStyle val="lineMarker"/>
        <c:ser>
          <c:idx val="2"/>
          <c:order val="2"/>
          <c:tx>
            <c:strRef>
              <c:f>Sheet1!$D$1</c:f>
              <c:strCache>
                <c:ptCount val="1"/>
                <c:pt idx="0">
                  <c:v>Share, top 1%</c:v>
                </c:pt>
              </c:strCache>
            </c:strRef>
          </c:tx>
          <c:spPr>
            <a:ln>
              <a:solidFill>
                <a:srgbClr val="00B0F0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</c:numCache>
            </c:numRef>
          </c:xVal>
          <c:yVal>
            <c:numRef>
              <c:f>Sheet1!$D$2:$D$1023</c:f>
              <c:numCache>
                <c:formatCode>0.00%</c:formatCode>
                <c:ptCount val="1022"/>
                <c:pt idx="0">
                  <c:v>8.8515000000000135E-2</c:v>
                </c:pt>
                <c:pt idx="1">
                  <c:v>8.9145000000000044E-2</c:v>
                </c:pt>
                <c:pt idx="2">
                  <c:v>8.9040000000000022E-2</c:v>
                </c:pt>
                <c:pt idx="3">
                  <c:v>8.9775000000000091E-2</c:v>
                </c:pt>
                <c:pt idx="4">
                  <c:v>8.3160000000000067E-2</c:v>
                </c:pt>
                <c:pt idx="5">
                  <c:v>8.0745000000000025E-2</c:v>
                </c:pt>
                <c:pt idx="6">
                  <c:v>7.9170000000000004E-2</c:v>
                </c:pt>
                <c:pt idx="7">
                  <c:v>7.8329999999999997E-2</c:v>
                </c:pt>
                <c:pt idx="8">
                  <c:v>7.4024999999999994E-2</c:v>
                </c:pt>
                <c:pt idx="9">
                  <c:v>7.3709999999999998E-2</c:v>
                </c:pt>
                <c:pt idx="10">
                  <c:v>7.2870000000000004E-2</c:v>
                </c:pt>
                <c:pt idx="11">
                  <c:v>7.339500000000003E-2</c:v>
                </c:pt>
                <c:pt idx="12">
                  <c:v>6.8669999999999995E-2</c:v>
                </c:pt>
                <c:pt idx="13">
                  <c:v>6.4049999999999996E-2</c:v>
                </c:pt>
                <c:pt idx="14">
                  <c:v>6.1844999999999997E-2</c:v>
                </c:pt>
                <c:pt idx="15">
                  <c:v>6.2264999999999994E-2</c:v>
                </c:pt>
                <c:pt idx="16">
                  <c:v>6.0060000000000044E-2</c:v>
                </c:pt>
                <c:pt idx="17">
                  <c:v>6.2264999999999994E-2</c:v>
                </c:pt>
                <c:pt idx="19">
                  <c:v>7.0035E-2</c:v>
                </c:pt>
                <c:pt idx="20">
                  <c:v>7.1925000000000003E-2</c:v>
                </c:pt>
                <c:pt idx="21">
                  <c:v>7.1715000000000001E-2</c:v>
                </c:pt>
                <c:pt idx="22">
                  <c:v>7.5180000000000011E-2</c:v>
                </c:pt>
                <c:pt idx="23">
                  <c:v>7.7700000000000075E-2</c:v>
                </c:pt>
                <c:pt idx="24">
                  <c:v>7.9274999999999998E-2</c:v>
                </c:pt>
                <c:pt idx="25">
                  <c:v>8.1690000000000026E-2</c:v>
                </c:pt>
                <c:pt idx="26">
                  <c:v>9.0615000000000084E-2</c:v>
                </c:pt>
                <c:pt idx="27">
                  <c:v>9.1035000000000046E-2</c:v>
                </c:pt>
                <c:pt idx="28">
                  <c:v>9.8000000000000101E-2</c:v>
                </c:pt>
                <c:pt idx="29">
                  <c:v>0.10320000000000007</c:v>
                </c:pt>
                <c:pt idx="30">
                  <c:v>9.8600000000000118E-2</c:v>
                </c:pt>
                <c:pt idx="31">
                  <c:v>0.10360000000000007</c:v>
                </c:pt>
                <c:pt idx="32">
                  <c:v>0.10600000000000002</c:v>
                </c:pt>
                <c:pt idx="33">
                  <c:v>0.10750000000000007</c:v>
                </c:pt>
                <c:pt idx="34">
                  <c:v>0.11900000000000002</c:v>
                </c:pt>
                <c:pt idx="35">
                  <c:v>0.12070000000000007</c:v>
                </c:pt>
                <c:pt idx="36">
                  <c:v>0.12529999999999999</c:v>
                </c:pt>
                <c:pt idx="37">
                  <c:v>0.12509999999999999</c:v>
                </c:pt>
                <c:pt idx="38">
                  <c:v>0.12670000000000001</c:v>
                </c:pt>
                <c:pt idx="39">
                  <c:v>0.12626095830896839</c:v>
                </c:pt>
                <c:pt idx="40">
                  <c:v>0.12199657268681967</c:v>
                </c:pt>
                <c:pt idx="41">
                  <c:v>0.12483155471099566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Share, top 5-1%</c:v>
                </c:pt>
              </c:strCache>
            </c:strRef>
          </c:tx>
          <c:spPr>
            <a:ln>
              <a:solidFill>
                <a:schemeClr val="accent2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</c:numCache>
            </c:numRef>
          </c:xVal>
          <c:yVal>
            <c:numRef>
              <c:f>Sheet1!$E$2:$E$1023</c:f>
              <c:numCache>
                <c:formatCode>0.00%</c:formatCode>
                <c:ptCount val="1022"/>
                <c:pt idx="0">
                  <c:v>0.11854500000000007</c:v>
                </c:pt>
                <c:pt idx="1">
                  <c:v>0.12190500000000008</c:v>
                </c:pt>
                <c:pt idx="2">
                  <c:v>0.12169500000000014</c:v>
                </c:pt>
                <c:pt idx="3">
                  <c:v>0.12127500000000012</c:v>
                </c:pt>
                <c:pt idx="4">
                  <c:v>0.11865000000000002</c:v>
                </c:pt>
                <c:pt idx="5">
                  <c:v>0.11864999999999995</c:v>
                </c:pt>
                <c:pt idx="6">
                  <c:v>0.11781000000000003</c:v>
                </c:pt>
                <c:pt idx="7">
                  <c:v>0.11969999999999999</c:v>
                </c:pt>
                <c:pt idx="8">
                  <c:v>0.12179999999999999</c:v>
                </c:pt>
                <c:pt idx="9">
                  <c:v>0.12379500000000014</c:v>
                </c:pt>
                <c:pt idx="10">
                  <c:v>0.12116999999999999</c:v>
                </c:pt>
                <c:pt idx="11">
                  <c:v>0.11749499999999999</c:v>
                </c:pt>
                <c:pt idx="12">
                  <c:v>0.11791500000000002</c:v>
                </c:pt>
                <c:pt idx="13">
                  <c:v>0.11865000000000002</c:v>
                </c:pt>
                <c:pt idx="14">
                  <c:v>0.12011999999999998</c:v>
                </c:pt>
                <c:pt idx="15">
                  <c:v>0.11969999999999999</c:v>
                </c:pt>
                <c:pt idx="16">
                  <c:v>0.11959500000000012</c:v>
                </c:pt>
                <c:pt idx="17">
                  <c:v>0.12222000000000013</c:v>
                </c:pt>
                <c:pt idx="19">
                  <c:v>0.13419</c:v>
                </c:pt>
                <c:pt idx="20">
                  <c:v>0.13439999999999999</c:v>
                </c:pt>
                <c:pt idx="21">
                  <c:v>0.138075</c:v>
                </c:pt>
                <c:pt idx="22">
                  <c:v>0.14185500000000004</c:v>
                </c:pt>
                <c:pt idx="23">
                  <c:v>0.14017499999999997</c:v>
                </c:pt>
                <c:pt idx="24">
                  <c:v>0.14164499999999999</c:v>
                </c:pt>
                <c:pt idx="25">
                  <c:v>0.14280000000000001</c:v>
                </c:pt>
                <c:pt idx="26">
                  <c:v>0.14427000000000001</c:v>
                </c:pt>
                <c:pt idx="27">
                  <c:v>0.14532</c:v>
                </c:pt>
                <c:pt idx="28">
                  <c:v>0.14630000000000001</c:v>
                </c:pt>
                <c:pt idx="29">
                  <c:v>0.14810000000000001</c:v>
                </c:pt>
                <c:pt idx="30">
                  <c:v>0.15030000000000004</c:v>
                </c:pt>
                <c:pt idx="31">
                  <c:v>0.15150000000000016</c:v>
                </c:pt>
                <c:pt idx="32">
                  <c:v>0.15020000000000014</c:v>
                </c:pt>
                <c:pt idx="33">
                  <c:v>0.15050000000000013</c:v>
                </c:pt>
                <c:pt idx="34">
                  <c:v>0.14950000000000016</c:v>
                </c:pt>
                <c:pt idx="35">
                  <c:v>0.14710000000000001</c:v>
                </c:pt>
                <c:pt idx="36">
                  <c:v>0.14890000000000023</c:v>
                </c:pt>
                <c:pt idx="37">
                  <c:v>0.14670000000000014</c:v>
                </c:pt>
                <c:pt idx="38">
                  <c:v>0.14369999999999999</c:v>
                </c:pt>
                <c:pt idx="39">
                  <c:v>0.14642631945776702</c:v>
                </c:pt>
                <c:pt idx="40">
                  <c:v>0.14612211633568639</c:v>
                </c:pt>
                <c:pt idx="41">
                  <c:v>0.14802077499588567</c:v>
                </c:pt>
              </c:numCache>
            </c:numRef>
          </c:yVal>
        </c:ser>
        <c:axId val="103288832"/>
        <c:axId val="103286656"/>
      </c:scatterChart>
      <c:valAx>
        <c:axId val="103180544"/>
        <c:scaling>
          <c:orientation val="minMax"/>
          <c:max val="2004"/>
          <c:min val="1962"/>
        </c:scaling>
        <c:axPos val="b"/>
        <c:numFmt formatCode="0" sourceLinked="0"/>
        <c:tickLblPos val="nextTo"/>
        <c:crossAx val="103284736"/>
        <c:crosses val="autoZero"/>
        <c:crossBetween val="midCat"/>
      </c:valAx>
      <c:valAx>
        <c:axId val="103284736"/>
        <c:scaling>
          <c:orientation val="minMax"/>
          <c:max val="1"/>
          <c:min val="0"/>
        </c:scaling>
        <c:axPos val="l"/>
        <c:majorGridlines>
          <c:spPr>
            <a:ln w="6350">
              <a:solidFill>
                <a:srgbClr val="FFFFFF"/>
              </a:solidFill>
              <a:prstDash val="lgDashDot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METR</a:t>
                </a:r>
                <a:endParaRPr lang="en-GB" dirty="0"/>
              </a:p>
            </c:rich>
          </c:tx>
          <c:layout/>
        </c:title>
        <c:numFmt formatCode="0%" sourceLinked="0"/>
        <c:tickLblPos val="nextTo"/>
        <c:crossAx val="103180544"/>
        <c:crosses val="autoZero"/>
        <c:crossBetween val="midCat"/>
      </c:valAx>
      <c:valAx>
        <c:axId val="10328665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Income</a:t>
                </a:r>
                <a:r>
                  <a:rPr lang="en-GB" baseline="0" dirty="0" smtClean="0"/>
                  <a:t> share</a:t>
                </a:r>
                <a:endParaRPr lang="en-GB" dirty="0"/>
              </a:p>
            </c:rich>
          </c:tx>
          <c:layout/>
        </c:title>
        <c:numFmt formatCode="0%" sourceLinked="0"/>
        <c:tickLblPos val="nextTo"/>
        <c:crossAx val="103288832"/>
        <c:crosses val="max"/>
        <c:crossBetween val="midCat"/>
      </c:valAx>
      <c:valAx>
        <c:axId val="103288832"/>
        <c:scaling>
          <c:orientation val="minMax"/>
        </c:scaling>
        <c:delete val="1"/>
        <c:axPos val="b"/>
        <c:numFmt formatCode="General" sourceLinked="1"/>
        <c:tickLblPos val="none"/>
        <c:crossAx val="1032866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091417577657181"/>
          <c:y val="0.6129583821469472"/>
          <c:w val="0.5544822006472484"/>
          <c:h val="0.20210574179625956"/>
        </c:manualLayout>
      </c:layout>
      <c:spPr>
        <a:solidFill>
          <a:srgbClr val="005A00"/>
        </a:solidFill>
        <a:ln>
          <a:solidFill>
            <a:schemeClr val="bg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6959669079627732"/>
          <c:y val="4.7457627118644131E-2"/>
          <c:w val="0.76732161323681591"/>
          <c:h val="0.77128796400449962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BSS behavioural response</c:v>
                </c:pt>
              </c:strCache>
            </c:strRef>
          </c:tx>
          <c:spPr>
            <a:ln w="22590">
              <a:solidFill>
                <a:srgbClr val="00FFFF"/>
              </a:solidFill>
              <a:prstDash val="solid"/>
            </a:ln>
          </c:spPr>
          <c:marker>
            <c:symbol val="none"/>
          </c:marker>
          <c:xVal>
            <c:numRef>
              <c:f>Sheet1!$B$1:$AK$1</c:f>
              <c:numCache>
                <c:formatCode>General</c:formatCode>
                <c:ptCount val="36"/>
                <c:pt idx="0">
                  <c:v>0.30000000000000021</c:v>
                </c:pt>
                <c:pt idx="1">
                  <c:v>0.31000000000000022</c:v>
                </c:pt>
                <c:pt idx="2">
                  <c:v>0.32000000000000023</c:v>
                </c:pt>
                <c:pt idx="3">
                  <c:v>0.33000000000000035</c:v>
                </c:pt>
                <c:pt idx="4">
                  <c:v>0.34000000000000008</c:v>
                </c:pt>
                <c:pt idx="5">
                  <c:v>0.3500000000000002</c:v>
                </c:pt>
                <c:pt idx="6">
                  <c:v>0.36000000000000021</c:v>
                </c:pt>
                <c:pt idx="7">
                  <c:v>0.37000000000000022</c:v>
                </c:pt>
                <c:pt idx="8">
                  <c:v>0.38000000000000023</c:v>
                </c:pt>
                <c:pt idx="9">
                  <c:v>0.39000000000000024</c:v>
                </c:pt>
                <c:pt idx="10">
                  <c:v>0.4</c:v>
                </c:pt>
                <c:pt idx="11">
                  <c:v>0.4100000000000002</c:v>
                </c:pt>
                <c:pt idx="12">
                  <c:v>0.42000000000000021</c:v>
                </c:pt>
                <c:pt idx="13">
                  <c:v>0.43000000000000022</c:v>
                </c:pt>
                <c:pt idx="14">
                  <c:v>0.44000000000000006</c:v>
                </c:pt>
                <c:pt idx="15">
                  <c:v>0.45</c:v>
                </c:pt>
                <c:pt idx="16">
                  <c:v>0.46</c:v>
                </c:pt>
                <c:pt idx="17">
                  <c:v>0.47000000000000008</c:v>
                </c:pt>
                <c:pt idx="18">
                  <c:v>0.4800000000000002</c:v>
                </c:pt>
                <c:pt idx="19">
                  <c:v>0.49000000000000021</c:v>
                </c:pt>
                <c:pt idx="20">
                  <c:v>0.5</c:v>
                </c:pt>
                <c:pt idx="21">
                  <c:v>0.51</c:v>
                </c:pt>
                <c:pt idx="22">
                  <c:v>0.52</c:v>
                </c:pt>
                <c:pt idx="23">
                  <c:v>0.53</c:v>
                </c:pt>
                <c:pt idx="24">
                  <c:v>0.54</c:v>
                </c:pt>
                <c:pt idx="25">
                  <c:v>0.55000000000000004</c:v>
                </c:pt>
                <c:pt idx="26">
                  <c:v>0.56000000000000005</c:v>
                </c:pt>
                <c:pt idx="27">
                  <c:v>0.56999999999999995</c:v>
                </c:pt>
                <c:pt idx="28">
                  <c:v>0.58000000000000007</c:v>
                </c:pt>
                <c:pt idx="29">
                  <c:v>0.59000000000000008</c:v>
                </c:pt>
                <c:pt idx="30">
                  <c:v>0.60000000000000042</c:v>
                </c:pt>
                <c:pt idx="31">
                  <c:v>0.61000000000000043</c:v>
                </c:pt>
                <c:pt idx="32">
                  <c:v>0.62000000000000044</c:v>
                </c:pt>
                <c:pt idx="33">
                  <c:v>0.63000000000000045</c:v>
                </c:pt>
                <c:pt idx="34">
                  <c:v>0.64000000000000046</c:v>
                </c:pt>
                <c:pt idx="35">
                  <c:v>0.65000000000000058</c:v>
                </c:pt>
              </c:numCache>
            </c:numRef>
          </c:xVal>
          <c:yVal>
            <c:numRef>
              <c:f>Sheet1!$B$2:$AK$2</c:f>
              <c:numCache>
                <c:formatCode>General</c:formatCode>
                <c:ptCount val="36"/>
                <c:pt idx="0">
                  <c:v>-801</c:v>
                </c:pt>
                <c:pt idx="1">
                  <c:v>-648.20000000000005</c:v>
                </c:pt>
                <c:pt idx="2">
                  <c:v>-511.6</c:v>
                </c:pt>
                <c:pt idx="3">
                  <c:v>-391.2</c:v>
                </c:pt>
                <c:pt idx="4">
                  <c:v>-286.89999999999975</c:v>
                </c:pt>
                <c:pt idx="5">
                  <c:v>-198.7</c:v>
                </c:pt>
                <c:pt idx="6">
                  <c:v>-126.7</c:v>
                </c:pt>
                <c:pt idx="7">
                  <c:v>-70.774481999999978</c:v>
                </c:pt>
                <c:pt idx="8">
                  <c:v>-31.036969000000013</c:v>
                </c:pt>
                <c:pt idx="9">
                  <c:v>-7.4455701999999997</c:v>
                </c:pt>
                <c:pt idx="10">
                  <c:v>0</c:v>
                </c:pt>
                <c:pt idx="11">
                  <c:v>-7.0351664999999999</c:v>
                </c:pt>
                <c:pt idx="12">
                  <c:v>-27.086782999999979</c:v>
                </c:pt>
                <c:pt idx="13">
                  <c:v>-60.162387000000003</c:v>
                </c:pt>
                <c:pt idx="14">
                  <c:v>-106.1</c:v>
                </c:pt>
                <c:pt idx="15">
                  <c:v>-164.7</c:v>
                </c:pt>
                <c:pt idx="16">
                  <c:v>-235.6</c:v>
                </c:pt>
                <c:pt idx="17">
                  <c:v>-318.89999999999975</c:v>
                </c:pt>
                <c:pt idx="18">
                  <c:v>-414.3</c:v>
                </c:pt>
                <c:pt idx="19">
                  <c:v>-521.79999999999995</c:v>
                </c:pt>
                <c:pt idx="20">
                  <c:v>-641.1</c:v>
                </c:pt>
                <c:pt idx="21">
                  <c:v>-772.2</c:v>
                </c:pt>
                <c:pt idx="22">
                  <c:v>-915</c:v>
                </c:pt>
                <c:pt idx="23">
                  <c:v>-1069</c:v>
                </c:pt>
                <c:pt idx="24">
                  <c:v>-1234</c:v>
                </c:pt>
                <c:pt idx="25">
                  <c:v>-1410</c:v>
                </c:pt>
                <c:pt idx="26">
                  <c:v>-1597</c:v>
                </c:pt>
                <c:pt idx="27">
                  <c:v>-1794</c:v>
                </c:pt>
                <c:pt idx="28">
                  <c:v>-2001</c:v>
                </c:pt>
                <c:pt idx="29">
                  <c:v>-2219</c:v>
                </c:pt>
                <c:pt idx="30">
                  <c:v>-2447</c:v>
                </c:pt>
                <c:pt idx="31">
                  <c:v>-2684</c:v>
                </c:pt>
                <c:pt idx="32">
                  <c:v>-2932</c:v>
                </c:pt>
                <c:pt idx="33">
                  <c:v>-3189</c:v>
                </c:pt>
                <c:pt idx="34">
                  <c:v>-3456</c:v>
                </c:pt>
                <c:pt idx="35">
                  <c:v>-3731</c:v>
                </c:pt>
              </c:numCache>
            </c:numRef>
          </c:y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 behavioural response</c:v>
                </c:pt>
              </c:strCache>
            </c:strRef>
          </c:tx>
          <c:spPr>
            <a:ln w="2259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Sheet1!$B$1:$AK$1</c:f>
              <c:numCache>
                <c:formatCode>General</c:formatCode>
                <c:ptCount val="36"/>
                <c:pt idx="0">
                  <c:v>0.30000000000000021</c:v>
                </c:pt>
                <c:pt idx="1">
                  <c:v>0.31000000000000022</c:v>
                </c:pt>
                <c:pt idx="2">
                  <c:v>0.32000000000000023</c:v>
                </c:pt>
                <c:pt idx="3">
                  <c:v>0.33000000000000035</c:v>
                </c:pt>
                <c:pt idx="4">
                  <c:v>0.34000000000000008</c:v>
                </c:pt>
                <c:pt idx="5">
                  <c:v>0.3500000000000002</c:v>
                </c:pt>
                <c:pt idx="6">
                  <c:v>0.36000000000000021</c:v>
                </c:pt>
                <c:pt idx="7">
                  <c:v>0.37000000000000022</c:v>
                </c:pt>
                <c:pt idx="8">
                  <c:v>0.38000000000000023</c:v>
                </c:pt>
                <c:pt idx="9">
                  <c:v>0.39000000000000024</c:v>
                </c:pt>
                <c:pt idx="10">
                  <c:v>0.4</c:v>
                </c:pt>
                <c:pt idx="11">
                  <c:v>0.4100000000000002</c:v>
                </c:pt>
                <c:pt idx="12">
                  <c:v>0.42000000000000021</c:v>
                </c:pt>
                <c:pt idx="13">
                  <c:v>0.43000000000000022</c:v>
                </c:pt>
                <c:pt idx="14">
                  <c:v>0.44000000000000006</c:v>
                </c:pt>
                <c:pt idx="15">
                  <c:v>0.45</c:v>
                </c:pt>
                <c:pt idx="16">
                  <c:v>0.46</c:v>
                </c:pt>
                <c:pt idx="17">
                  <c:v>0.47000000000000008</c:v>
                </c:pt>
                <c:pt idx="18">
                  <c:v>0.4800000000000002</c:v>
                </c:pt>
                <c:pt idx="19">
                  <c:v>0.49000000000000021</c:v>
                </c:pt>
                <c:pt idx="20">
                  <c:v>0.5</c:v>
                </c:pt>
                <c:pt idx="21">
                  <c:v>0.51</c:v>
                </c:pt>
                <c:pt idx="22">
                  <c:v>0.52</c:v>
                </c:pt>
                <c:pt idx="23">
                  <c:v>0.53</c:v>
                </c:pt>
                <c:pt idx="24">
                  <c:v>0.54</c:v>
                </c:pt>
                <c:pt idx="25">
                  <c:v>0.55000000000000004</c:v>
                </c:pt>
                <c:pt idx="26">
                  <c:v>0.56000000000000005</c:v>
                </c:pt>
                <c:pt idx="27">
                  <c:v>0.56999999999999995</c:v>
                </c:pt>
                <c:pt idx="28">
                  <c:v>0.58000000000000007</c:v>
                </c:pt>
                <c:pt idx="29">
                  <c:v>0.59000000000000008</c:v>
                </c:pt>
                <c:pt idx="30">
                  <c:v>0.60000000000000042</c:v>
                </c:pt>
                <c:pt idx="31">
                  <c:v>0.61000000000000043</c:v>
                </c:pt>
                <c:pt idx="32">
                  <c:v>0.62000000000000044</c:v>
                </c:pt>
                <c:pt idx="33">
                  <c:v>0.63000000000000045</c:v>
                </c:pt>
                <c:pt idx="34">
                  <c:v>0.64000000000000046</c:v>
                </c:pt>
                <c:pt idx="35">
                  <c:v>0.65000000000000058</c:v>
                </c:pt>
              </c:numCache>
            </c:numRef>
          </c:xVal>
          <c:yVal>
            <c:numRef>
              <c:f>Sheet1!$B$3:$AK$3</c:f>
              <c:numCache>
                <c:formatCode>General</c:formatCode>
                <c:ptCount val="36"/>
                <c:pt idx="0">
                  <c:v>-6742</c:v>
                </c:pt>
                <c:pt idx="1">
                  <c:v>-6068</c:v>
                </c:pt>
                <c:pt idx="2">
                  <c:v>-5394</c:v>
                </c:pt>
                <c:pt idx="3">
                  <c:v>-4719</c:v>
                </c:pt>
                <c:pt idx="4">
                  <c:v>-4045</c:v>
                </c:pt>
                <c:pt idx="5">
                  <c:v>-3371</c:v>
                </c:pt>
                <c:pt idx="6">
                  <c:v>-2697</c:v>
                </c:pt>
                <c:pt idx="7">
                  <c:v>-2023</c:v>
                </c:pt>
                <c:pt idx="8">
                  <c:v>-1348</c:v>
                </c:pt>
                <c:pt idx="9">
                  <c:v>-674.2</c:v>
                </c:pt>
                <c:pt idx="10">
                  <c:v>0</c:v>
                </c:pt>
                <c:pt idx="11">
                  <c:v>674.2</c:v>
                </c:pt>
                <c:pt idx="12">
                  <c:v>1348</c:v>
                </c:pt>
                <c:pt idx="13">
                  <c:v>2023</c:v>
                </c:pt>
                <c:pt idx="14">
                  <c:v>2697</c:v>
                </c:pt>
                <c:pt idx="15">
                  <c:v>3371</c:v>
                </c:pt>
                <c:pt idx="16">
                  <c:v>4045</c:v>
                </c:pt>
                <c:pt idx="17">
                  <c:v>4719</c:v>
                </c:pt>
                <c:pt idx="18">
                  <c:v>5394</c:v>
                </c:pt>
                <c:pt idx="19">
                  <c:v>6068</c:v>
                </c:pt>
                <c:pt idx="20">
                  <c:v>6742</c:v>
                </c:pt>
                <c:pt idx="21">
                  <c:v>7416</c:v>
                </c:pt>
                <c:pt idx="22">
                  <c:v>8090</c:v>
                </c:pt>
                <c:pt idx="23">
                  <c:v>8765</c:v>
                </c:pt>
                <c:pt idx="24">
                  <c:v>9439</c:v>
                </c:pt>
                <c:pt idx="25">
                  <c:v>10110</c:v>
                </c:pt>
                <c:pt idx="26">
                  <c:v>10790</c:v>
                </c:pt>
                <c:pt idx="27">
                  <c:v>11460</c:v>
                </c:pt>
                <c:pt idx="28">
                  <c:v>12140</c:v>
                </c:pt>
                <c:pt idx="29">
                  <c:v>12810</c:v>
                </c:pt>
                <c:pt idx="30">
                  <c:v>13480</c:v>
                </c:pt>
              </c:numCache>
            </c:numRef>
          </c:y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HMT behavioural response</c:v>
                </c:pt>
              </c:strCache>
            </c:strRef>
          </c:tx>
          <c:spPr>
            <a:ln w="22590">
              <a:solidFill>
                <a:srgbClr val="FFFF00"/>
              </a:solidFill>
              <a:prstDash val="solid"/>
            </a:ln>
          </c:spPr>
          <c:marker>
            <c:symbol val="none"/>
          </c:marker>
          <c:xVal>
            <c:numRef>
              <c:f>Sheet1!$B$1:$AK$1</c:f>
              <c:numCache>
                <c:formatCode>General</c:formatCode>
                <c:ptCount val="36"/>
                <c:pt idx="0">
                  <c:v>0.30000000000000021</c:v>
                </c:pt>
                <c:pt idx="1">
                  <c:v>0.31000000000000022</c:v>
                </c:pt>
                <c:pt idx="2">
                  <c:v>0.32000000000000023</c:v>
                </c:pt>
                <c:pt idx="3">
                  <c:v>0.33000000000000035</c:v>
                </c:pt>
                <c:pt idx="4">
                  <c:v>0.34000000000000008</c:v>
                </c:pt>
                <c:pt idx="5">
                  <c:v>0.3500000000000002</c:v>
                </c:pt>
                <c:pt idx="6">
                  <c:v>0.36000000000000021</c:v>
                </c:pt>
                <c:pt idx="7">
                  <c:v>0.37000000000000022</c:v>
                </c:pt>
                <c:pt idx="8">
                  <c:v>0.38000000000000023</c:v>
                </c:pt>
                <c:pt idx="9">
                  <c:v>0.39000000000000024</c:v>
                </c:pt>
                <c:pt idx="10">
                  <c:v>0.4</c:v>
                </c:pt>
                <c:pt idx="11">
                  <c:v>0.4100000000000002</c:v>
                </c:pt>
                <c:pt idx="12">
                  <c:v>0.42000000000000021</c:v>
                </c:pt>
                <c:pt idx="13">
                  <c:v>0.43000000000000022</c:v>
                </c:pt>
                <c:pt idx="14">
                  <c:v>0.44000000000000006</c:v>
                </c:pt>
                <c:pt idx="15">
                  <c:v>0.45</c:v>
                </c:pt>
                <c:pt idx="16">
                  <c:v>0.46</c:v>
                </c:pt>
                <c:pt idx="17">
                  <c:v>0.47000000000000008</c:v>
                </c:pt>
                <c:pt idx="18">
                  <c:v>0.4800000000000002</c:v>
                </c:pt>
                <c:pt idx="19">
                  <c:v>0.49000000000000021</c:v>
                </c:pt>
                <c:pt idx="20">
                  <c:v>0.5</c:v>
                </c:pt>
                <c:pt idx="21">
                  <c:v>0.51</c:v>
                </c:pt>
                <c:pt idx="22">
                  <c:v>0.52</c:v>
                </c:pt>
                <c:pt idx="23">
                  <c:v>0.53</c:v>
                </c:pt>
                <c:pt idx="24">
                  <c:v>0.54</c:v>
                </c:pt>
                <c:pt idx="25">
                  <c:v>0.55000000000000004</c:v>
                </c:pt>
                <c:pt idx="26">
                  <c:v>0.56000000000000005</c:v>
                </c:pt>
                <c:pt idx="27">
                  <c:v>0.56999999999999995</c:v>
                </c:pt>
                <c:pt idx="28">
                  <c:v>0.58000000000000007</c:v>
                </c:pt>
                <c:pt idx="29">
                  <c:v>0.59000000000000008</c:v>
                </c:pt>
                <c:pt idx="30">
                  <c:v>0.60000000000000042</c:v>
                </c:pt>
                <c:pt idx="31">
                  <c:v>0.61000000000000043</c:v>
                </c:pt>
                <c:pt idx="32">
                  <c:v>0.62000000000000044</c:v>
                </c:pt>
                <c:pt idx="33">
                  <c:v>0.63000000000000045</c:v>
                </c:pt>
                <c:pt idx="34">
                  <c:v>0.64000000000000046</c:v>
                </c:pt>
                <c:pt idx="35">
                  <c:v>0.65000000000000058</c:v>
                </c:pt>
              </c:numCache>
            </c:numRef>
          </c:xVal>
          <c:yVal>
            <c:numRef>
              <c:f>Sheet1!$B$4:$AK$4</c:f>
              <c:numCache>
                <c:formatCode>General</c:formatCode>
                <c:ptCount val="36"/>
                <c:pt idx="0">
                  <c:v>-1987</c:v>
                </c:pt>
                <c:pt idx="1">
                  <c:v>-1733</c:v>
                </c:pt>
                <c:pt idx="2">
                  <c:v>-1491</c:v>
                </c:pt>
                <c:pt idx="3">
                  <c:v>-1262</c:v>
                </c:pt>
                <c:pt idx="4">
                  <c:v>-1045</c:v>
                </c:pt>
                <c:pt idx="5">
                  <c:v>-839.8</c:v>
                </c:pt>
                <c:pt idx="6">
                  <c:v>-647.20000000000005</c:v>
                </c:pt>
                <c:pt idx="7">
                  <c:v>-467</c:v>
                </c:pt>
                <c:pt idx="8">
                  <c:v>-299</c:v>
                </c:pt>
                <c:pt idx="9">
                  <c:v>-143.30000000000001</c:v>
                </c:pt>
                <c:pt idx="10">
                  <c:v>0</c:v>
                </c:pt>
                <c:pt idx="11">
                  <c:v>132</c:v>
                </c:pt>
                <c:pt idx="12">
                  <c:v>253.6</c:v>
                </c:pt>
                <c:pt idx="13">
                  <c:v>364.6</c:v>
                </c:pt>
                <c:pt idx="14">
                  <c:v>465.3</c:v>
                </c:pt>
                <c:pt idx="15">
                  <c:v>555.70000000000005</c:v>
                </c:pt>
                <c:pt idx="16">
                  <c:v>635.9</c:v>
                </c:pt>
                <c:pt idx="17">
                  <c:v>705.9</c:v>
                </c:pt>
                <c:pt idx="18">
                  <c:v>766.1</c:v>
                </c:pt>
                <c:pt idx="19">
                  <c:v>816.3</c:v>
                </c:pt>
                <c:pt idx="20">
                  <c:v>856.7</c:v>
                </c:pt>
                <c:pt idx="21">
                  <c:v>887.5</c:v>
                </c:pt>
                <c:pt idx="22">
                  <c:v>908.5</c:v>
                </c:pt>
                <c:pt idx="23">
                  <c:v>920</c:v>
                </c:pt>
                <c:pt idx="24">
                  <c:v>921.9</c:v>
                </c:pt>
                <c:pt idx="25">
                  <c:v>914.4</c:v>
                </c:pt>
                <c:pt idx="26">
                  <c:v>897.6</c:v>
                </c:pt>
                <c:pt idx="27">
                  <c:v>871.8</c:v>
                </c:pt>
                <c:pt idx="28">
                  <c:v>836.8</c:v>
                </c:pt>
                <c:pt idx="29">
                  <c:v>793</c:v>
                </c:pt>
                <c:pt idx="30">
                  <c:v>740.4</c:v>
                </c:pt>
                <c:pt idx="31">
                  <c:v>679.1</c:v>
                </c:pt>
                <c:pt idx="32">
                  <c:v>609.29999999999995</c:v>
                </c:pt>
                <c:pt idx="33">
                  <c:v>531.20000000000005</c:v>
                </c:pt>
                <c:pt idx="34">
                  <c:v>444.6</c:v>
                </c:pt>
                <c:pt idx="35">
                  <c:v>349.5</c:v>
                </c:pt>
              </c:numCache>
            </c:numRef>
          </c:yVal>
        </c:ser>
        <c:axId val="103955072"/>
        <c:axId val="103969920"/>
      </c:scatterChart>
      <c:valAx>
        <c:axId val="103955072"/>
        <c:scaling>
          <c:orientation val="minMax"/>
          <c:max val="0.60000000000000042"/>
          <c:min val="0.3500000000000002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tx1"/>
                    </a:solidFill>
                    <a:latin typeface="Cisalpin LT Std"/>
                    <a:ea typeface="Cisalpin LT Std"/>
                    <a:cs typeface="Cisalpin LT Std"/>
                  </a:defRPr>
                </a:pPr>
                <a:r>
                  <a:rPr lang="en-GB" sz="1600" baseline="0" dirty="0"/>
                  <a:t>Income tax rate above £150,000</a:t>
                </a:r>
              </a:p>
            </c:rich>
          </c:tx>
          <c:layout>
            <c:manualLayout>
              <c:xMode val="edge"/>
              <c:yMode val="edge"/>
              <c:x val="0.35605829634932012"/>
              <c:y val="0.58380075474436632"/>
            </c:manualLayout>
          </c:layout>
          <c:spPr>
            <a:noFill/>
            <a:ln w="15060">
              <a:noFill/>
            </a:ln>
          </c:spPr>
        </c:title>
        <c:numFmt formatCode="0%" sourceLinked="0"/>
        <c:minorTickMark val="out"/>
        <c:tickLblPos val="nextTo"/>
        <c:spPr>
          <a:ln w="18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Cisalpin LT Std"/>
                <a:ea typeface="Cisalpin LT Std"/>
                <a:cs typeface="Cisalpin LT Std"/>
              </a:defRPr>
            </a:pPr>
            <a:endParaRPr lang="en-US"/>
          </a:p>
        </c:txPr>
        <c:crossAx val="103969920"/>
        <c:crosses val="autoZero"/>
        <c:crossBetween val="midCat"/>
        <c:majorUnit val="0.05"/>
        <c:minorUnit val="1.0000000000000005E-2"/>
      </c:valAx>
      <c:valAx>
        <c:axId val="103969920"/>
        <c:scaling>
          <c:orientation val="minMax"/>
          <c:max val="4000"/>
          <c:min val="-4000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Cisalpin LT Std"/>
                    <a:ea typeface="Cisalpin LT Std"/>
                    <a:cs typeface="Cisalpin LT Std"/>
                  </a:defRPr>
                </a:pPr>
                <a:r>
                  <a:rPr lang="en-GB" sz="1400" dirty="0"/>
                  <a:t>Change in </a:t>
                </a:r>
                <a:r>
                  <a:rPr lang="en-GB" sz="1400" dirty="0" smtClean="0"/>
                  <a:t>tax </a:t>
                </a:r>
                <a:r>
                  <a:rPr lang="en-GB" sz="1400" dirty="0"/>
                  <a:t>revenues, £ million</a:t>
                </a:r>
              </a:p>
            </c:rich>
          </c:tx>
          <c:layout>
            <c:manualLayout>
              <c:xMode val="edge"/>
              <c:yMode val="edge"/>
              <c:x val="3.1023784901758008E-3"/>
              <c:y val="0.10508474576271197"/>
            </c:manualLayout>
          </c:layout>
          <c:spPr>
            <a:noFill/>
            <a:ln w="15060">
              <a:noFill/>
            </a:ln>
          </c:spPr>
        </c:title>
        <c:numFmt formatCode="\£#,##0" sourceLinked="0"/>
        <c:tickLblPos val="nextTo"/>
        <c:spPr>
          <a:ln w="18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Cisalpin LT Std"/>
                <a:ea typeface="Cisalpin LT Std"/>
                <a:cs typeface="Cisalpin LT Std"/>
              </a:defRPr>
            </a:pPr>
            <a:endParaRPr lang="en-US"/>
          </a:p>
        </c:txPr>
        <c:crossAx val="103955072"/>
        <c:crosses val="autoZero"/>
        <c:crossBetween val="midCat"/>
      </c:valAx>
      <c:spPr>
        <a:noFill/>
        <a:ln w="1506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527" b="1" i="0" u="none" strike="noStrike" baseline="0">
                <a:solidFill>
                  <a:schemeClr val="tx1"/>
                </a:solidFill>
                <a:latin typeface="Cisalpin LT Std"/>
                <a:ea typeface="Cisalpin LT Std"/>
                <a:cs typeface="Cisalpin LT Std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527" b="1" i="0" u="none" strike="noStrike" baseline="0">
                <a:solidFill>
                  <a:schemeClr val="tx1"/>
                </a:solidFill>
                <a:latin typeface="Cisalpin LT Std"/>
                <a:ea typeface="Cisalpin LT Std"/>
                <a:cs typeface="Cisalpin LT Std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527" b="1" i="0" u="none" strike="noStrike" baseline="0">
                <a:solidFill>
                  <a:schemeClr val="tx1"/>
                </a:solidFill>
                <a:latin typeface="Cisalpin LT Std"/>
                <a:ea typeface="Cisalpin LT Std"/>
                <a:cs typeface="Cisalpin LT Std"/>
              </a:defRPr>
            </a:pPr>
            <a:endParaRPr lang="en-US"/>
          </a:p>
        </c:txPr>
      </c:legendEntry>
      <c:layout>
        <c:manualLayout>
          <c:xMode val="edge"/>
          <c:yMode val="edge"/>
          <c:x val="0.53449357193987113"/>
          <c:y val="0.10599078341013833"/>
          <c:w val="0.44950642806012875"/>
          <c:h val="0.18430839290250023"/>
        </c:manualLayout>
      </c:layout>
      <c:spPr>
        <a:noFill/>
        <a:ln w="1882">
          <a:solidFill>
            <a:schemeClr val="tx1"/>
          </a:solidFill>
          <a:prstDash val="solid"/>
        </a:ln>
      </c:spPr>
      <c:txPr>
        <a:bodyPr/>
        <a:lstStyle/>
        <a:p>
          <a:pPr>
            <a:defRPr sz="1527" b="1" i="0" u="none" strike="noStrike" baseline="0">
              <a:solidFill>
                <a:schemeClr val="tx1"/>
              </a:solidFill>
              <a:latin typeface="Cisalpin LT Std"/>
              <a:ea typeface="Cisalpin LT Std"/>
              <a:cs typeface="Cisalpin LT Std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3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1631322783681169"/>
          <c:y val="4.5174944547421492E-2"/>
          <c:w val="0.77118670845755932"/>
          <c:h val="0.8301079552020203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Lone parents receiving income-related child support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mmm\-yy</c:formatCode>
                <c:ptCount val="1022"/>
                <c:pt idx="0">
                  <c:v>39417</c:v>
                </c:pt>
                <c:pt idx="1">
                  <c:v>39173</c:v>
                </c:pt>
                <c:pt idx="2">
                  <c:v>39052</c:v>
                </c:pt>
                <c:pt idx="3">
                  <c:v>38808</c:v>
                </c:pt>
                <c:pt idx="4">
                  <c:v>38687</c:v>
                </c:pt>
                <c:pt idx="5">
                  <c:v>38443</c:v>
                </c:pt>
                <c:pt idx="6">
                  <c:v>38322</c:v>
                </c:pt>
                <c:pt idx="7">
                  <c:v>38169</c:v>
                </c:pt>
                <c:pt idx="8">
                  <c:v>38078</c:v>
                </c:pt>
                <c:pt idx="9">
                  <c:v>37987</c:v>
                </c:pt>
                <c:pt idx="10">
                  <c:v>37895</c:v>
                </c:pt>
                <c:pt idx="11">
                  <c:v>37773</c:v>
                </c:pt>
                <c:pt idx="12">
                  <c:v>37653</c:v>
                </c:pt>
                <c:pt idx="13">
                  <c:v>37561</c:v>
                </c:pt>
                <c:pt idx="14">
                  <c:v>37469</c:v>
                </c:pt>
                <c:pt idx="15">
                  <c:v>37377</c:v>
                </c:pt>
                <c:pt idx="16">
                  <c:v>37288</c:v>
                </c:pt>
                <c:pt idx="17">
                  <c:v>37196</c:v>
                </c:pt>
                <c:pt idx="18">
                  <c:v>37104</c:v>
                </c:pt>
                <c:pt idx="19">
                  <c:v>37012</c:v>
                </c:pt>
                <c:pt idx="20">
                  <c:v>36923</c:v>
                </c:pt>
                <c:pt idx="21">
                  <c:v>36831</c:v>
                </c:pt>
                <c:pt idx="22">
                  <c:v>36739</c:v>
                </c:pt>
                <c:pt idx="23">
                  <c:v>36647</c:v>
                </c:pt>
                <c:pt idx="24">
                  <c:v>36557</c:v>
                </c:pt>
                <c:pt idx="25">
                  <c:v>36465</c:v>
                </c:pt>
                <c:pt idx="26">
                  <c:v>36373</c:v>
                </c:pt>
                <c:pt idx="27">
                  <c:v>36281</c:v>
                </c:pt>
                <c:pt idx="28">
                  <c:v>36192</c:v>
                </c:pt>
                <c:pt idx="29">
                  <c:v>36100</c:v>
                </c:pt>
                <c:pt idx="30">
                  <c:v>36008</c:v>
                </c:pt>
                <c:pt idx="31">
                  <c:v>35916</c:v>
                </c:pt>
                <c:pt idx="32">
                  <c:v>35827</c:v>
                </c:pt>
                <c:pt idx="33">
                  <c:v>35735</c:v>
                </c:pt>
              </c:numCache>
            </c:numRef>
          </c:xVal>
          <c:yVal>
            <c:numRef>
              <c:f>Sheet1!$B$2:$B$1023</c:f>
              <c:numCache>
                <c:formatCode>_-* #,##0.00_-;\-* #,##0.00_-;_-* "-"??_-;_-@_-</c:formatCode>
                <c:ptCount val="1022"/>
                <c:pt idx="0">
                  <c:v>2.1295000000000002</c:v>
                </c:pt>
                <c:pt idx="1">
                  <c:v>2.1408999999999998</c:v>
                </c:pt>
                <c:pt idx="2">
                  <c:v>2.0647000000000002</c:v>
                </c:pt>
                <c:pt idx="3">
                  <c:v>2.0691000000000002</c:v>
                </c:pt>
                <c:pt idx="4">
                  <c:v>2.0440999999999998</c:v>
                </c:pt>
                <c:pt idx="5">
                  <c:v>2.1621999999999999</c:v>
                </c:pt>
                <c:pt idx="6">
                  <c:v>2.0301999999999998</c:v>
                </c:pt>
                <c:pt idx="7">
                  <c:v>2.14</c:v>
                </c:pt>
                <c:pt idx="8">
                  <c:v>2.1177000000000001</c:v>
                </c:pt>
                <c:pt idx="9">
                  <c:v>2.1295999999999999</c:v>
                </c:pt>
                <c:pt idx="10">
                  <c:v>2.099899999999999</c:v>
                </c:pt>
                <c:pt idx="12">
                  <c:v>1.726</c:v>
                </c:pt>
                <c:pt idx="13">
                  <c:v>1.6802999999999999</c:v>
                </c:pt>
                <c:pt idx="14">
                  <c:v>1.6820999999999999</c:v>
                </c:pt>
                <c:pt idx="15">
                  <c:v>1.6618999999999995</c:v>
                </c:pt>
                <c:pt idx="16">
                  <c:v>1.6488</c:v>
                </c:pt>
                <c:pt idx="17">
                  <c:v>1.6378999999999995</c:v>
                </c:pt>
                <c:pt idx="18">
                  <c:v>1.6435999999999995</c:v>
                </c:pt>
                <c:pt idx="19">
                  <c:v>1.6265000000000001</c:v>
                </c:pt>
                <c:pt idx="20">
                  <c:v>1.6257999999999995</c:v>
                </c:pt>
                <c:pt idx="21">
                  <c:v>1.615</c:v>
                </c:pt>
                <c:pt idx="22">
                  <c:v>1.6076999999999995</c:v>
                </c:pt>
                <c:pt idx="23">
                  <c:v>1.5849</c:v>
                </c:pt>
                <c:pt idx="24">
                  <c:v>1.5606</c:v>
                </c:pt>
                <c:pt idx="25">
                  <c:v>1.5475999999999996</c:v>
                </c:pt>
                <c:pt idx="26">
                  <c:v>1.5327999999999995</c:v>
                </c:pt>
                <c:pt idx="27">
                  <c:v>1.4505999999999994</c:v>
                </c:pt>
                <c:pt idx="28">
                  <c:v>1.4491999999999996</c:v>
                </c:pt>
                <c:pt idx="29">
                  <c:v>1.4400999999999995</c:v>
                </c:pt>
                <c:pt idx="30">
                  <c:v>1.4584999999999995</c:v>
                </c:pt>
                <c:pt idx="31">
                  <c:v>1.4505999999999994</c:v>
                </c:pt>
                <c:pt idx="32">
                  <c:v>1.4470999999999996</c:v>
                </c:pt>
                <c:pt idx="33">
                  <c:v>1.448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lone parent families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mmm\-yy</c:formatCode>
                <c:ptCount val="1022"/>
                <c:pt idx="0">
                  <c:v>39417</c:v>
                </c:pt>
                <c:pt idx="1">
                  <c:v>39173</c:v>
                </c:pt>
                <c:pt idx="2">
                  <c:v>39052</c:v>
                </c:pt>
                <c:pt idx="3">
                  <c:v>38808</c:v>
                </c:pt>
                <c:pt idx="4">
                  <c:v>38687</c:v>
                </c:pt>
                <c:pt idx="5">
                  <c:v>38443</c:v>
                </c:pt>
                <c:pt idx="6">
                  <c:v>38322</c:v>
                </c:pt>
                <c:pt idx="7">
                  <c:v>38169</c:v>
                </c:pt>
                <c:pt idx="8">
                  <c:v>38078</c:v>
                </c:pt>
                <c:pt idx="9">
                  <c:v>37987</c:v>
                </c:pt>
                <c:pt idx="10">
                  <c:v>37895</c:v>
                </c:pt>
                <c:pt idx="11">
                  <c:v>37773</c:v>
                </c:pt>
                <c:pt idx="12">
                  <c:v>37653</c:v>
                </c:pt>
                <c:pt idx="13">
                  <c:v>37561</c:v>
                </c:pt>
                <c:pt idx="14">
                  <c:v>37469</c:v>
                </c:pt>
                <c:pt idx="15">
                  <c:v>37377</c:v>
                </c:pt>
                <c:pt idx="16">
                  <c:v>37288</c:v>
                </c:pt>
                <c:pt idx="17">
                  <c:v>37196</c:v>
                </c:pt>
                <c:pt idx="18">
                  <c:v>37104</c:v>
                </c:pt>
                <c:pt idx="19">
                  <c:v>37012</c:v>
                </c:pt>
                <c:pt idx="20">
                  <c:v>36923</c:v>
                </c:pt>
                <c:pt idx="21">
                  <c:v>36831</c:v>
                </c:pt>
                <c:pt idx="22">
                  <c:v>36739</c:v>
                </c:pt>
                <c:pt idx="23">
                  <c:v>36647</c:v>
                </c:pt>
                <c:pt idx="24">
                  <c:v>36557</c:v>
                </c:pt>
                <c:pt idx="25">
                  <c:v>36465</c:v>
                </c:pt>
                <c:pt idx="26">
                  <c:v>36373</c:v>
                </c:pt>
                <c:pt idx="27">
                  <c:v>36281</c:v>
                </c:pt>
                <c:pt idx="28">
                  <c:v>36192</c:v>
                </c:pt>
                <c:pt idx="29">
                  <c:v>36100</c:v>
                </c:pt>
                <c:pt idx="30">
                  <c:v>36008</c:v>
                </c:pt>
                <c:pt idx="31">
                  <c:v>35916</c:v>
                </c:pt>
                <c:pt idx="32">
                  <c:v>35827</c:v>
                </c:pt>
                <c:pt idx="33">
                  <c:v>35735</c:v>
                </c:pt>
              </c:numCache>
            </c:numRef>
          </c:xVal>
          <c:yVal>
            <c:numRef>
              <c:f>Sheet1!$C$2:$C$1023</c:f>
              <c:numCache>
                <c:formatCode>_-* #,##0.00_-;\-* #,##0.00_-;_-* "-"??_-;_-@_-</c:formatCode>
                <c:ptCount val="1022"/>
                <c:pt idx="0">
                  <c:v>1.8962840000000001</c:v>
                </c:pt>
                <c:pt idx="1">
                  <c:v>1.8962840000000001</c:v>
                </c:pt>
                <c:pt idx="2">
                  <c:v>1.9527270000000001</c:v>
                </c:pt>
                <c:pt idx="3">
                  <c:v>1.9527270000000001</c:v>
                </c:pt>
                <c:pt idx="4">
                  <c:v>1.941454</c:v>
                </c:pt>
                <c:pt idx="5">
                  <c:v>1.941454</c:v>
                </c:pt>
                <c:pt idx="6">
                  <c:v>1.9281830000000004</c:v>
                </c:pt>
                <c:pt idx="7">
                  <c:v>1.9281830000000004</c:v>
                </c:pt>
                <c:pt idx="8">
                  <c:v>1.9281830000000004</c:v>
                </c:pt>
                <c:pt idx="9">
                  <c:v>1.921762</c:v>
                </c:pt>
                <c:pt idx="10">
                  <c:v>1.921762</c:v>
                </c:pt>
                <c:pt idx="11">
                  <c:v>1.921762</c:v>
                </c:pt>
                <c:pt idx="12">
                  <c:v>1.856236</c:v>
                </c:pt>
                <c:pt idx="13">
                  <c:v>1.856236</c:v>
                </c:pt>
                <c:pt idx="14">
                  <c:v>1.856236</c:v>
                </c:pt>
                <c:pt idx="15">
                  <c:v>1.856236</c:v>
                </c:pt>
                <c:pt idx="16">
                  <c:v>1.8319879999999999</c:v>
                </c:pt>
                <c:pt idx="17">
                  <c:v>1.8319879999999999</c:v>
                </c:pt>
                <c:pt idx="18">
                  <c:v>1.8319879999999999</c:v>
                </c:pt>
                <c:pt idx="19">
                  <c:v>1.8319879999999999</c:v>
                </c:pt>
                <c:pt idx="20">
                  <c:v>1.8207259999999998</c:v>
                </c:pt>
                <c:pt idx="21">
                  <c:v>1.8207259999999998</c:v>
                </c:pt>
                <c:pt idx="22">
                  <c:v>1.8207259999999998</c:v>
                </c:pt>
                <c:pt idx="23">
                  <c:v>1.8207259999999998</c:v>
                </c:pt>
                <c:pt idx="24">
                  <c:v>1.771255</c:v>
                </c:pt>
                <c:pt idx="25">
                  <c:v>1.771255</c:v>
                </c:pt>
                <c:pt idx="26">
                  <c:v>1.771255</c:v>
                </c:pt>
                <c:pt idx="27">
                  <c:v>1.771255</c:v>
                </c:pt>
                <c:pt idx="28">
                  <c:v>1.7107509999999999</c:v>
                </c:pt>
                <c:pt idx="29">
                  <c:v>1.7107509999999999</c:v>
                </c:pt>
                <c:pt idx="30">
                  <c:v>1.7107509999999999</c:v>
                </c:pt>
                <c:pt idx="31">
                  <c:v>1.7107509999999999</c:v>
                </c:pt>
                <c:pt idx="32">
                  <c:v>1.6470009999999999</c:v>
                </c:pt>
                <c:pt idx="33">
                  <c:v>1.6470009999999999</c:v>
                </c:pt>
                <c:pt idx="34">
                  <c:v>1.6470009999999999</c:v>
                </c:pt>
                <c:pt idx="35">
                  <c:v>1.6470009999999999</c:v>
                </c:pt>
              </c:numCache>
            </c:numRef>
          </c:yVal>
        </c:ser>
        <c:axId val="104133376"/>
        <c:axId val="104135680"/>
      </c:scatterChart>
      <c:valAx>
        <c:axId val="104133376"/>
        <c:scaling>
          <c:orientation val="minMax"/>
        </c:scaling>
        <c:axPos val="b"/>
        <c:numFmt formatCode="mm/yyyy" sourceLinked="0"/>
        <c:tickLblPos val="nextTo"/>
        <c:crossAx val="104135680"/>
        <c:crosses val="autoZero"/>
        <c:crossBetween val="midCat"/>
      </c:valAx>
      <c:valAx>
        <c:axId val="104135680"/>
        <c:scaling>
          <c:orientation val="minMax"/>
        </c:scaling>
        <c:axPos val="l"/>
        <c:majorGridlines>
          <c:spPr>
            <a:ln w="6350">
              <a:solidFill>
                <a:srgbClr val="FFFFFF"/>
              </a:solidFill>
              <a:prstDash val="lgDashDot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Number (millions)</a:t>
                </a:r>
                <a:endParaRPr lang="en-GB" dirty="0"/>
              </a:p>
            </c:rich>
          </c:tx>
          <c:layout/>
        </c:title>
        <c:numFmt formatCode="#,##0.0" sourceLinked="0"/>
        <c:tickLblPos val="nextTo"/>
        <c:crossAx val="1041333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091417577657186"/>
          <c:y val="0.43100534280074748"/>
          <c:w val="0.55448220064724818"/>
          <c:h val="0.38405878114245962"/>
        </c:manualLayout>
      </c:layout>
      <c:spPr>
        <a:solidFill>
          <a:srgbClr val="005A00"/>
        </a:solidFill>
        <a:ln>
          <a:solidFill>
            <a:schemeClr val="bg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7759154498891522"/>
          <c:y val="4.5174944547421492E-2"/>
          <c:w val="0.73396987997859509"/>
          <c:h val="0.75255420072659085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13881.40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</c:numCache>
            </c:numRef>
          </c:xVal>
          <c:yVal>
            <c:numRef>
              <c:f>Sheet1!$B$2:$B$1023</c:f>
              <c:numCache>
                <c:formatCode>0.00</c:formatCode>
                <c:ptCount val="1022"/>
                <c:pt idx="0">
                  <c:v>14921.4</c:v>
                </c:pt>
                <c:pt idx="1">
                  <c:v>14921.4</c:v>
                </c:pt>
                <c:pt idx="2">
                  <c:v>15177.240000000002</c:v>
                </c:pt>
                <c:pt idx="3">
                  <c:v>15199.6</c:v>
                </c:pt>
                <c:pt idx="4">
                  <c:v>15504.84</c:v>
                </c:pt>
                <c:pt idx="5">
                  <c:v>15618.2</c:v>
                </c:pt>
                <c:pt idx="6">
                  <c:v>15647.84</c:v>
                </c:pt>
                <c:pt idx="7">
                  <c:v>15655.12</c:v>
                </c:pt>
                <c:pt idx="8">
                  <c:v>15887.039999999997</c:v>
                </c:pt>
                <c:pt idx="9">
                  <c:v>16116.88</c:v>
                </c:pt>
                <c:pt idx="10">
                  <c:v>16529.240000000005</c:v>
                </c:pt>
                <c:pt idx="11">
                  <c:v>22391.200000000001</c:v>
                </c:pt>
                <c:pt idx="12">
                  <c:v>32094.400000000001</c:v>
                </c:pt>
                <c:pt idx="13">
                  <c:v>36688.6</c:v>
                </c:pt>
                <c:pt idx="14">
                  <c:v>40762.799999999996</c:v>
                </c:pt>
                <c:pt idx="15">
                  <c:v>40736.799999999996</c:v>
                </c:pt>
                <c:pt idx="16">
                  <c:v>40966.639999999999</c:v>
                </c:pt>
                <c:pt idx="17">
                  <c:v>345350.72000000003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13881.41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</c:numCache>
            </c:numRef>
          </c:xVal>
          <c:yVal>
            <c:numRef>
              <c:f>Sheet1!$C$2:$C$1023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13881.42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</c:numCache>
            </c:numRef>
          </c:xVal>
          <c:yVal>
            <c:numRef>
              <c:f>Sheet1!$D$2:$D$1023</c:f>
              <c:numCache>
                <c:formatCode>General</c:formatCode>
                <c:ptCount val="1022"/>
                <c:pt idx="18" formatCode="0.00">
                  <c:v>9721.4</c:v>
                </c:pt>
                <c:pt idx="19" formatCode="0.00">
                  <c:v>10761.4</c:v>
                </c:pt>
                <c:pt idx="20" formatCode="0.00">
                  <c:v>10761.4</c:v>
                </c:pt>
                <c:pt idx="21" formatCode="0.00">
                  <c:v>11020.88</c:v>
                </c:pt>
                <c:pt idx="22" formatCode="0.00">
                  <c:v>11137.88</c:v>
                </c:pt>
                <c:pt idx="23" formatCode="0.00">
                  <c:v>13763.88</c:v>
                </c:pt>
                <c:pt idx="24" formatCode="0.00">
                  <c:v>14369.16</c:v>
                </c:pt>
                <c:pt idx="25" formatCode="0.00">
                  <c:v>14454.440000000002</c:v>
                </c:pt>
                <c:pt idx="26" formatCode="0.00">
                  <c:v>14474.720000000003</c:v>
                </c:pt>
                <c:pt idx="27" formatCode="0.00">
                  <c:v>14581.84</c:v>
                </c:pt>
                <c:pt idx="28" formatCode="0.00">
                  <c:v>15137.2</c:v>
                </c:pt>
                <c:pt idx="29" formatCode="0.00">
                  <c:v>15794.48</c:v>
                </c:pt>
                <c:pt idx="30" formatCode="0.00">
                  <c:v>16529.240000000005</c:v>
                </c:pt>
                <c:pt idx="31" formatCode="0.00">
                  <c:v>22391.200000000001</c:v>
                </c:pt>
                <c:pt idx="32" formatCode="0.00">
                  <c:v>32094.400000000001</c:v>
                </c:pt>
                <c:pt idx="33" formatCode="0.00">
                  <c:v>36688.6</c:v>
                </c:pt>
                <c:pt idx="34" formatCode="0.00">
                  <c:v>40736.799999999996</c:v>
                </c:pt>
                <c:pt idx="35" formatCode="0.00">
                  <c:v>40966.639999999999</c:v>
                </c:pt>
                <c:pt idx="36" formatCode="0.00">
                  <c:v>345350.72000000003</c:v>
                </c:pt>
              </c:numCache>
            </c:numRef>
          </c:yVal>
        </c:ser>
        <c:axId val="104324480"/>
        <c:axId val="104957824"/>
      </c:scatterChart>
      <c:valAx>
        <c:axId val="104324480"/>
        <c:scaling>
          <c:orientation val="minMax"/>
          <c:max val="7000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b="0" dirty="0" smtClean="0"/>
                  <a:t>Annual earnings including</a:t>
                </a:r>
                <a:r>
                  <a:rPr lang="en-GB" b="0" baseline="0" dirty="0" smtClean="0"/>
                  <a:t> employer cost</a:t>
                </a:r>
                <a:endParaRPr lang="en-GB" b="0" dirty="0"/>
              </a:p>
            </c:rich>
          </c:tx>
          <c:layout/>
        </c:title>
        <c:numFmt formatCode="&quot;£&quot;#,##0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4957824"/>
        <c:crosses val="autoZero"/>
        <c:crossBetween val="midCat"/>
        <c:majorUnit val="10000"/>
      </c:valAx>
      <c:valAx>
        <c:axId val="104957824"/>
        <c:scaling>
          <c:orientation val="minMax"/>
          <c:max val="50000"/>
          <c:min val="0"/>
        </c:scaling>
        <c:axPos val="l"/>
        <c:majorGridlines>
          <c:spPr>
            <a:ln w="6350">
              <a:solidFill>
                <a:srgbClr val="FFFFFF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b="0" dirty="0" smtClean="0"/>
                  <a:t>Annual net income</a:t>
                </a:r>
                <a:endParaRPr lang="en-GB" b="0" dirty="0"/>
              </a:p>
            </c:rich>
          </c:tx>
          <c:layout/>
        </c:title>
        <c:numFmt formatCode="&quot;£&quot;#,##0" sourceLinked="0"/>
        <c:tickLblPos val="nextTo"/>
        <c:crossAx val="104324480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17759154498891522"/>
          <c:y val="4.5174944547421492E-2"/>
          <c:w val="0.73396987997859586"/>
          <c:h val="0.75255420072659085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No HB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1040</c:v>
                </c:pt>
                <c:pt idx="40" formatCode="General">
                  <c:v>1040</c:v>
                </c:pt>
                <c:pt idx="41" formatCode="General">
                  <c:v>4186</c:v>
                </c:pt>
                <c:pt idx="42" formatCode="General">
                  <c:v>4186</c:v>
                </c:pt>
                <c:pt idx="43" formatCode="General">
                  <c:v>4446</c:v>
                </c:pt>
                <c:pt idx="44" formatCode="General">
                  <c:v>4446</c:v>
                </c:pt>
                <c:pt idx="45" formatCode="General">
                  <c:v>4592.6399999999994</c:v>
                </c:pt>
                <c:pt idx="46" formatCode="General">
                  <c:v>4592.6399999999994</c:v>
                </c:pt>
                <c:pt idx="47" formatCode="General">
                  <c:v>4592.6399999999994</c:v>
                </c:pt>
                <c:pt idx="48" formatCode="General">
                  <c:v>4592.6399999999994</c:v>
                </c:pt>
                <c:pt idx="49" formatCode="General">
                  <c:v>5368.3427200000015</c:v>
                </c:pt>
                <c:pt idx="50" formatCode="General">
                  <c:v>5368.3427200000015</c:v>
                </c:pt>
                <c:pt idx="51" formatCode="General">
                  <c:v>5465.1251200000015</c:v>
                </c:pt>
                <c:pt idx="52" formatCode="General">
                  <c:v>5465.1251200000015</c:v>
                </c:pt>
                <c:pt idx="53" formatCode="General">
                  <c:v>5493.28</c:v>
                </c:pt>
                <c:pt idx="54" formatCode="General">
                  <c:v>5493.28</c:v>
                </c:pt>
                <c:pt idx="55" formatCode="General">
                  <c:v>6576.0697600000003</c:v>
                </c:pt>
                <c:pt idx="56" formatCode="General">
                  <c:v>6576.0697600000003</c:v>
                </c:pt>
                <c:pt idx="57" formatCode="General">
                  <c:v>9047.8335999999981</c:v>
                </c:pt>
                <c:pt idx="58" formatCode="General">
                  <c:v>9047.8335999999981</c:v>
                </c:pt>
                <c:pt idx="59" formatCode="General">
                  <c:v>9047.8335999999981</c:v>
                </c:pt>
                <c:pt idx="60" formatCode="General">
                  <c:v>9047.8335999999981</c:v>
                </c:pt>
                <c:pt idx="61" formatCode="General">
                  <c:v>31088.412160000003</c:v>
                </c:pt>
                <c:pt idx="62" formatCode="General">
                  <c:v>31088.412160000003</c:v>
                </c:pt>
                <c:pt idx="63" formatCode="General">
                  <c:v>46951.340800000005</c:v>
                </c:pt>
                <c:pt idx="64" formatCode="General">
                  <c:v>46951.340800000005</c:v>
                </c:pt>
                <c:pt idx="65" formatCode="General">
                  <c:v>55734.490240000006</c:v>
                </c:pt>
                <c:pt idx="66" formatCode="General">
                  <c:v>55734.490240000006</c:v>
                </c:pt>
                <c:pt idx="67" formatCode="General">
                  <c:v>64515.880000000012</c:v>
                </c:pt>
                <c:pt idx="68" formatCode="General">
                  <c:v>64515.880000000012</c:v>
                </c:pt>
                <c:pt idx="69" formatCode="General">
                  <c:v>64515.880000000012</c:v>
                </c:pt>
                <c:pt idx="70" formatCode="General">
                  <c:v>64515.880000000012</c:v>
                </c:pt>
                <c:pt idx="71" formatCode="General">
                  <c:v>64955.8</c:v>
                </c:pt>
                <c:pt idx="72" formatCode="General">
                  <c:v>64955.8</c:v>
                </c:pt>
                <c:pt idx="73" formatCode="General">
                  <c:v>646896.64000000001</c:v>
                </c:pt>
                <c:pt idx="74" formatCode="General">
                  <c:v>646896.64000000001</c:v>
                </c:pt>
                <c:pt idx="75" formatCode="General">
                  <c:v>0</c:v>
                </c:pt>
                <c:pt idx="76" formatCode="General">
                  <c:v>0</c:v>
                </c:pt>
                <c:pt idx="77" formatCode="General">
                  <c:v>1040</c:v>
                </c:pt>
                <c:pt idx="78" formatCode="General">
                  <c:v>1040</c:v>
                </c:pt>
                <c:pt idx="79" formatCode="General">
                  <c:v>4186</c:v>
                </c:pt>
                <c:pt idx="80" formatCode="General">
                  <c:v>4186</c:v>
                </c:pt>
                <c:pt idx="81" formatCode="General">
                  <c:v>4446</c:v>
                </c:pt>
                <c:pt idx="82" formatCode="General">
                  <c:v>4446</c:v>
                </c:pt>
                <c:pt idx="83" formatCode="General">
                  <c:v>4592.6399999999994</c:v>
                </c:pt>
                <c:pt idx="84" formatCode="General">
                  <c:v>4592.6399999999994</c:v>
                </c:pt>
                <c:pt idx="85" formatCode="General">
                  <c:v>4592.6399999999994</c:v>
                </c:pt>
                <c:pt idx="86" formatCode="General">
                  <c:v>4592.6399999999994</c:v>
                </c:pt>
                <c:pt idx="87" formatCode="General">
                  <c:v>5368.3427200000015</c:v>
                </c:pt>
                <c:pt idx="88" formatCode="General">
                  <c:v>5368.3427200000015</c:v>
                </c:pt>
                <c:pt idx="89" formatCode="General">
                  <c:v>5465.1251200000015</c:v>
                </c:pt>
                <c:pt idx="90" formatCode="General">
                  <c:v>5465.1251200000015</c:v>
                </c:pt>
                <c:pt idx="91" formatCode="General">
                  <c:v>5493.28</c:v>
                </c:pt>
                <c:pt idx="92" formatCode="General">
                  <c:v>5493.28</c:v>
                </c:pt>
                <c:pt idx="93" formatCode="General">
                  <c:v>5668.6614400000008</c:v>
                </c:pt>
                <c:pt idx="94" formatCode="General">
                  <c:v>5668.6614400000008</c:v>
                </c:pt>
                <c:pt idx="95" formatCode="General">
                  <c:v>6576.0697600000003</c:v>
                </c:pt>
                <c:pt idx="96" formatCode="General">
                  <c:v>6576.0697600000003</c:v>
                </c:pt>
                <c:pt idx="97" formatCode="General">
                  <c:v>9047.8335999999981</c:v>
                </c:pt>
                <c:pt idx="98" formatCode="General">
                  <c:v>9047.8335999999981</c:v>
                </c:pt>
                <c:pt idx="99" formatCode="General">
                  <c:v>9047.8335999999981</c:v>
                </c:pt>
                <c:pt idx="100" formatCode="General">
                  <c:v>9047.8335999999981</c:v>
                </c:pt>
                <c:pt idx="101" formatCode="General">
                  <c:v>31088.412160000003</c:v>
                </c:pt>
                <c:pt idx="102" formatCode="General">
                  <c:v>31088.412160000003</c:v>
                </c:pt>
                <c:pt idx="103" formatCode="General">
                  <c:v>46951.340800000005</c:v>
                </c:pt>
                <c:pt idx="104" formatCode="General">
                  <c:v>46951.340800000005</c:v>
                </c:pt>
                <c:pt idx="105" formatCode="General">
                  <c:v>55734.490240000006</c:v>
                </c:pt>
                <c:pt idx="106" formatCode="General">
                  <c:v>55734.490240000006</c:v>
                </c:pt>
                <c:pt idx="107" formatCode="General">
                  <c:v>64515.880000000012</c:v>
                </c:pt>
                <c:pt idx="108" formatCode="General">
                  <c:v>64515.880000000012</c:v>
                </c:pt>
                <c:pt idx="109" formatCode="General">
                  <c:v>64955.8</c:v>
                </c:pt>
                <c:pt idx="110" formatCode="General">
                  <c:v>64955.8</c:v>
                </c:pt>
                <c:pt idx="111" formatCode="General">
                  <c:v>646896.64000000001</c:v>
                </c:pt>
                <c:pt idx="112" formatCode="General">
                  <c:v>646896.64000000001</c:v>
                </c:pt>
                <c:pt idx="113" formatCode="General">
                  <c:v>796.26767999999981</c:v>
                </c:pt>
                <c:pt idx="114" formatCode="General">
                  <c:v>1331.9815600000002</c:v>
                </c:pt>
                <c:pt idx="115" formatCode="General">
                  <c:v>2089.3501200000005</c:v>
                </c:pt>
                <c:pt idx="116" formatCode="General">
                  <c:v>3019.8500800000002</c:v>
                </c:pt>
                <c:pt idx="117" formatCode="General">
                  <c:v>3673.8748799999998</c:v>
                </c:pt>
                <c:pt idx="118" formatCode="General">
                  <c:v>4151.2177199999996</c:v>
                </c:pt>
                <c:pt idx="119" formatCode="General">
                  <c:v>4453.1817200000005</c:v>
                </c:pt>
                <c:pt idx="120" formatCode="General">
                  <c:v>4753.1005600000008</c:v>
                </c:pt>
                <c:pt idx="121" formatCode="General">
                  <c:v>5078.34184</c:v>
                </c:pt>
                <c:pt idx="122" formatCode="General">
                  <c:v>5356.1560000000018</c:v>
                </c:pt>
                <c:pt idx="123" formatCode="General">
                  <c:v>5730.4103999999998</c:v>
                </c:pt>
                <c:pt idx="124" formatCode="General">
                  <c:v>6147.7208000000001</c:v>
                </c:pt>
                <c:pt idx="125" formatCode="General">
                  <c:v>6604.6240000000007</c:v>
                </c:pt>
                <c:pt idx="126" formatCode="General">
                  <c:v>6914.8508000000002</c:v>
                </c:pt>
                <c:pt idx="127" formatCode="General">
                  <c:v>7427.7891999999993</c:v>
                </c:pt>
                <c:pt idx="128" formatCode="General">
                  <c:v>7825.329200000001</c:v>
                </c:pt>
                <c:pt idx="129" formatCode="General">
                  <c:v>8155.1808000000001</c:v>
                </c:pt>
                <c:pt idx="130" formatCode="General">
                  <c:v>8516.1908000000003</c:v>
                </c:pt>
                <c:pt idx="131" formatCode="General">
                  <c:v>9012.9987999999976</c:v>
                </c:pt>
                <c:pt idx="132" formatCode="General">
                  <c:v>9480.6660000000011</c:v>
                </c:pt>
                <c:pt idx="133" formatCode="General">
                  <c:v>10011.471600000001</c:v>
                </c:pt>
                <c:pt idx="134" formatCode="General">
                  <c:v>10623.1996</c:v>
                </c:pt>
                <c:pt idx="135" formatCode="General">
                  <c:v>11181.6952</c:v>
                </c:pt>
                <c:pt idx="136" formatCode="General">
                  <c:v>11759.061599999997</c:v>
                </c:pt>
                <c:pt idx="137" formatCode="General">
                  <c:v>12277.33</c:v>
                </c:pt>
                <c:pt idx="138" formatCode="General">
                  <c:v>12642.734000000002</c:v>
                </c:pt>
                <c:pt idx="139" formatCode="General">
                  <c:v>13002.386799999998</c:v>
                </c:pt>
                <c:pt idx="140" formatCode="General">
                  <c:v>13663.0936</c:v>
                </c:pt>
                <c:pt idx="141" formatCode="General">
                  <c:v>14132.559999999994</c:v>
                </c:pt>
                <c:pt idx="142" formatCode="General">
                  <c:v>14628.354000000001</c:v>
                </c:pt>
                <c:pt idx="143" formatCode="General">
                  <c:v>15180.089599999998</c:v>
                </c:pt>
                <c:pt idx="144" formatCode="General">
                  <c:v>15708.399200000002</c:v>
                </c:pt>
                <c:pt idx="145" formatCode="General">
                  <c:v>16581.609199999995</c:v>
                </c:pt>
                <c:pt idx="146" formatCode="General">
                  <c:v>17235.769200000002</c:v>
                </c:pt>
                <c:pt idx="147" formatCode="General">
                  <c:v>17851.828799999999</c:v>
                </c:pt>
                <c:pt idx="148" formatCode="General">
                  <c:v>18373.867200000001</c:v>
                </c:pt>
                <c:pt idx="149" formatCode="General">
                  <c:v>19146.249199999998</c:v>
                </c:pt>
                <c:pt idx="150" formatCode="General">
                  <c:v>20080.486400000009</c:v>
                </c:pt>
                <c:pt idx="151" formatCode="General">
                  <c:v>21093.987200000003</c:v>
                </c:pt>
                <c:pt idx="152" formatCode="General">
                  <c:v>22071.342799999999</c:v>
                </c:pt>
                <c:pt idx="153" formatCode="General">
                  <c:v>23655.928400000004</c:v>
                </c:pt>
                <c:pt idx="154" formatCode="General">
                  <c:v>25141.006800000006</c:v>
                </c:pt>
                <c:pt idx="155" formatCode="General">
                  <c:v>26964.267200000002</c:v>
                </c:pt>
                <c:pt idx="156" formatCode="General">
                  <c:v>29690.356799999998</c:v>
                </c:pt>
                <c:pt idx="157" formatCode="General">
                  <c:v>31934.770399999998</c:v>
                </c:pt>
                <c:pt idx="158" formatCode="General">
                  <c:v>34074.872000000003</c:v>
                </c:pt>
                <c:pt idx="159" formatCode="General">
                  <c:v>36719.602399999996</c:v>
                </c:pt>
                <c:pt idx="160" formatCode="General">
                  <c:v>40565.376800000005</c:v>
                </c:pt>
                <c:pt idx="161" formatCode="General">
                  <c:v>48382.968400000005</c:v>
                </c:pt>
                <c:pt idx="162" formatCode="General">
                  <c:v>80793.388000000006</c:v>
                </c:pt>
              </c:numCache>
            </c:numRef>
          </c:xVal>
          <c:yVal>
            <c:numRef>
              <c:f>Sheet1!$B$2:$B$1023</c:f>
              <c:numCache>
                <c:formatCode>0.00</c:formatCode>
                <c:ptCount val="1022"/>
                <c:pt idx="0">
                  <c:v>14921.4</c:v>
                </c:pt>
                <c:pt idx="1">
                  <c:v>14921.4</c:v>
                </c:pt>
                <c:pt idx="2">
                  <c:v>15177.240000000002</c:v>
                </c:pt>
                <c:pt idx="3">
                  <c:v>15199.6</c:v>
                </c:pt>
                <c:pt idx="4">
                  <c:v>15504.84</c:v>
                </c:pt>
                <c:pt idx="5">
                  <c:v>15618.2</c:v>
                </c:pt>
                <c:pt idx="6">
                  <c:v>15647.84</c:v>
                </c:pt>
                <c:pt idx="7">
                  <c:v>15655.12</c:v>
                </c:pt>
                <c:pt idx="8">
                  <c:v>15887.039999999997</c:v>
                </c:pt>
                <c:pt idx="9">
                  <c:v>16116.88</c:v>
                </c:pt>
                <c:pt idx="10">
                  <c:v>16529.240000000005</c:v>
                </c:pt>
                <c:pt idx="11">
                  <c:v>22391.200000000001</c:v>
                </c:pt>
                <c:pt idx="12">
                  <c:v>32094.400000000001</c:v>
                </c:pt>
                <c:pt idx="13">
                  <c:v>36688.6</c:v>
                </c:pt>
                <c:pt idx="14">
                  <c:v>40762.799999999996</c:v>
                </c:pt>
                <c:pt idx="15">
                  <c:v>40736.799999999996</c:v>
                </c:pt>
                <c:pt idx="16">
                  <c:v>40966.639999999999</c:v>
                </c:pt>
                <c:pt idx="17">
                  <c:v>345350.72000000003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HB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1040</c:v>
                </c:pt>
                <c:pt idx="40" formatCode="General">
                  <c:v>1040</c:v>
                </c:pt>
                <c:pt idx="41" formatCode="General">
                  <c:v>4186</c:v>
                </c:pt>
                <c:pt idx="42" formatCode="General">
                  <c:v>4186</c:v>
                </c:pt>
                <c:pt idx="43" formatCode="General">
                  <c:v>4446</c:v>
                </c:pt>
                <c:pt idx="44" formatCode="General">
                  <c:v>4446</c:v>
                </c:pt>
                <c:pt idx="45" formatCode="General">
                  <c:v>4592.6399999999994</c:v>
                </c:pt>
                <c:pt idx="46" formatCode="General">
                  <c:v>4592.6399999999994</c:v>
                </c:pt>
                <c:pt idx="47" formatCode="General">
                  <c:v>4592.6399999999994</c:v>
                </c:pt>
                <c:pt idx="48" formatCode="General">
                  <c:v>4592.6399999999994</c:v>
                </c:pt>
                <c:pt idx="49" formatCode="General">
                  <c:v>5368.3427200000015</c:v>
                </c:pt>
                <c:pt idx="50" formatCode="General">
                  <c:v>5368.3427200000015</c:v>
                </c:pt>
                <c:pt idx="51" formatCode="General">
                  <c:v>5465.1251200000015</c:v>
                </c:pt>
                <c:pt idx="52" formatCode="General">
                  <c:v>5465.1251200000015</c:v>
                </c:pt>
                <c:pt idx="53" formatCode="General">
                  <c:v>5493.28</c:v>
                </c:pt>
                <c:pt idx="54" formatCode="General">
                  <c:v>5493.28</c:v>
                </c:pt>
                <c:pt idx="55" formatCode="General">
                  <c:v>6576.0697600000003</c:v>
                </c:pt>
                <c:pt idx="56" formatCode="General">
                  <c:v>6576.0697600000003</c:v>
                </c:pt>
                <c:pt idx="57" formatCode="General">
                  <c:v>9047.8335999999981</c:v>
                </c:pt>
                <c:pt idx="58" formatCode="General">
                  <c:v>9047.8335999999981</c:v>
                </c:pt>
                <c:pt idx="59" formatCode="General">
                  <c:v>9047.8335999999981</c:v>
                </c:pt>
                <c:pt idx="60" formatCode="General">
                  <c:v>9047.8335999999981</c:v>
                </c:pt>
                <c:pt idx="61" formatCode="General">
                  <c:v>31088.412160000003</c:v>
                </c:pt>
                <c:pt idx="62" formatCode="General">
                  <c:v>31088.412160000003</c:v>
                </c:pt>
                <c:pt idx="63" formatCode="General">
                  <c:v>46951.340800000005</c:v>
                </c:pt>
                <c:pt idx="64" formatCode="General">
                  <c:v>46951.340800000005</c:v>
                </c:pt>
                <c:pt idx="65" formatCode="General">
                  <c:v>55734.490240000006</c:v>
                </c:pt>
                <c:pt idx="66" formatCode="General">
                  <c:v>55734.490240000006</c:v>
                </c:pt>
                <c:pt idx="67" formatCode="General">
                  <c:v>64515.880000000012</c:v>
                </c:pt>
                <c:pt idx="68" formatCode="General">
                  <c:v>64515.880000000012</c:v>
                </c:pt>
                <c:pt idx="69" formatCode="General">
                  <c:v>64515.880000000012</c:v>
                </c:pt>
                <c:pt idx="70" formatCode="General">
                  <c:v>64515.880000000012</c:v>
                </c:pt>
                <c:pt idx="71" formatCode="General">
                  <c:v>64955.8</c:v>
                </c:pt>
                <c:pt idx="72" formatCode="General">
                  <c:v>64955.8</c:v>
                </c:pt>
                <c:pt idx="73" formatCode="General">
                  <c:v>646896.64000000001</c:v>
                </c:pt>
                <c:pt idx="74" formatCode="General">
                  <c:v>646896.64000000001</c:v>
                </c:pt>
                <c:pt idx="75" formatCode="General">
                  <c:v>0</c:v>
                </c:pt>
                <c:pt idx="76" formatCode="General">
                  <c:v>0</c:v>
                </c:pt>
                <c:pt idx="77" formatCode="General">
                  <c:v>1040</c:v>
                </c:pt>
                <c:pt idx="78" formatCode="General">
                  <c:v>1040</c:v>
                </c:pt>
                <c:pt idx="79" formatCode="General">
                  <c:v>4186</c:v>
                </c:pt>
                <c:pt idx="80" formatCode="General">
                  <c:v>4186</c:v>
                </c:pt>
                <c:pt idx="81" formatCode="General">
                  <c:v>4446</c:v>
                </c:pt>
                <c:pt idx="82" formatCode="General">
                  <c:v>4446</c:v>
                </c:pt>
                <c:pt idx="83" formatCode="General">
                  <c:v>4592.6399999999994</c:v>
                </c:pt>
                <c:pt idx="84" formatCode="General">
                  <c:v>4592.6399999999994</c:v>
                </c:pt>
                <c:pt idx="85" formatCode="General">
                  <c:v>4592.6399999999994</c:v>
                </c:pt>
                <c:pt idx="86" formatCode="General">
                  <c:v>4592.6399999999994</c:v>
                </c:pt>
                <c:pt idx="87" formatCode="General">
                  <c:v>5368.3427200000015</c:v>
                </c:pt>
                <c:pt idx="88" formatCode="General">
                  <c:v>5368.3427200000015</c:v>
                </c:pt>
                <c:pt idx="89" formatCode="General">
                  <c:v>5465.1251200000015</c:v>
                </c:pt>
                <c:pt idx="90" formatCode="General">
                  <c:v>5465.1251200000015</c:v>
                </c:pt>
                <c:pt idx="91" formatCode="General">
                  <c:v>5493.28</c:v>
                </c:pt>
                <c:pt idx="92" formatCode="General">
                  <c:v>5493.28</c:v>
                </c:pt>
                <c:pt idx="93" formatCode="General">
                  <c:v>5668.6614400000008</c:v>
                </c:pt>
                <c:pt idx="94" formatCode="General">
                  <c:v>5668.6614400000008</c:v>
                </c:pt>
                <c:pt idx="95" formatCode="General">
                  <c:v>6576.0697600000003</c:v>
                </c:pt>
                <c:pt idx="96" formatCode="General">
                  <c:v>6576.0697600000003</c:v>
                </c:pt>
                <c:pt idx="97" formatCode="General">
                  <c:v>9047.8335999999981</c:v>
                </c:pt>
                <c:pt idx="98" formatCode="General">
                  <c:v>9047.8335999999981</c:v>
                </c:pt>
                <c:pt idx="99" formatCode="General">
                  <c:v>9047.8335999999981</c:v>
                </c:pt>
                <c:pt idx="100" formatCode="General">
                  <c:v>9047.8335999999981</c:v>
                </c:pt>
                <c:pt idx="101" formatCode="General">
                  <c:v>31088.412160000003</c:v>
                </c:pt>
                <c:pt idx="102" formatCode="General">
                  <c:v>31088.412160000003</c:v>
                </c:pt>
                <c:pt idx="103" formatCode="General">
                  <c:v>46951.340800000005</c:v>
                </c:pt>
                <c:pt idx="104" formatCode="General">
                  <c:v>46951.340800000005</c:v>
                </c:pt>
                <c:pt idx="105" formatCode="General">
                  <c:v>55734.490240000006</c:v>
                </c:pt>
                <c:pt idx="106" formatCode="General">
                  <c:v>55734.490240000006</c:v>
                </c:pt>
                <c:pt idx="107" formatCode="General">
                  <c:v>64515.880000000012</c:v>
                </c:pt>
                <c:pt idx="108" formatCode="General">
                  <c:v>64515.880000000012</c:v>
                </c:pt>
                <c:pt idx="109" formatCode="General">
                  <c:v>64955.8</c:v>
                </c:pt>
                <c:pt idx="110" formatCode="General">
                  <c:v>64955.8</c:v>
                </c:pt>
                <c:pt idx="111" formatCode="General">
                  <c:v>646896.64000000001</c:v>
                </c:pt>
                <c:pt idx="112" formatCode="General">
                  <c:v>646896.64000000001</c:v>
                </c:pt>
                <c:pt idx="113" formatCode="General">
                  <c:v>796.26767999999981</c:v>
                </c:pt>
                <c:pt idx="114" formatCode="General">
                  <c:v>1331.9815600000002</c:v>
                </c:pt>
                <c:pt idx="115" formatCode="General">
                  <c:v>2089.3501200000005</c:v>
                </c:pt>
                <c:pt idx="116" formatCode="General">
                  <c:v>3019.8500800000002</c:v>
                </c:pt>
                <c:pt idx="117" formatCode="General">
                  <c:v>3673.8748799999998</c:v>
                </c:pt>
                <c:pt idx="118" formatCode="General">
                  <c:v>4151.2177199999996</c:v>
                </c:pt>
                <c:pt idx="119" formatCode="General">
                  <c:v>4453.1817200000005</c:v>
                </c:pt>
                <c:pt idx="120" formatCode="General">
                  <c:v>4753.1005600000008</c:v>
                </c:pt>
                <c:pt idx="121" formatCode="General">
                  <c:v>5078.34184</c:v>
                </c:pt>
                <c:pt idx="122" formatCode="General">
                  <c:v>5356.1560000000018</c:v>
                </c:pt>
                <c:pt idx="123" formatCode="General">
                  <c:v>5730.4103999999998</c:v>
                </c:pt>
                <c:pt idx="124" formatCode="General">
                  <c:v>6147.7208000000001</c:v>
                </c:pt>
                <c:pt idx="125" formatCode="General">
                  <c:v>6604.6240000000007</c:v>
                </c:pt>
                <c:pt idx="126" formatCode="General">
                  <c:v>6914.8508000000002</c:v>
                </c:pt>
                <c:pt idx="127" formatCode="General">
                  <c:v>7427.7891999999993</c:v>
                </c:pt>
                <c:pt idx="128" formatCode="General">
                  <c:v>7825.329200000001</c:v>
                </c:pt>
                <c:pt idx="129" formatCode="General">
                  <c:v>8155.1808000000001</c:v>
                </c:pt>
                <c:pt idx="130" formatCode="General">
                  <c:v>8516.1908000000003</c:v>
                </c:pt>
                <c:pt idx="131" formatCode="General">
                  <c:v>9012.9987999999976</c:v>
                </c:pt>
                <c:pt idx="132" formatCode="General">
                  <c:v>9480.6660000000011</c:v>
                </c:pt>
                <c:pt idx="133" formatCode="General">
                  <c:v>10011.471600000001</c:v>
                </c:pt>
                <c:pt idx="134" formatCode="General">
                  <c:v>10623.1996</c:v>
                </c:pt>
                <c:pt idx="135" formatCode="General">
                  <c:v>11181.6952</c:v>
                </c:pt>
                <c:pt idx="136" formatCode="General">
                  <c:v>11759.061599999997</c:v>
                </c:pt>
                <c:pt idx="137" formatCode="General">
                  <c:v>12277.33</c:v>
                </c:pt>
                <c:pt idx="138" formatCode="General">
                  <c:v>12642.734000000002</c:v>
                </c:pt>
                <c:pt idx="139" formatCode="General">
                  <c:v>13002.386799999998</c:v>
                </c:pt>
                <c:pt idx="140" formatCode="General">
                  <c:v>13663.0936</c:v>
                </c:pt>
                <c:pt idx="141" formatCode="General">
                  <c:v>14132.559999999994</c:v>
                </c:pt>
                <c:pt idx="142" formatCode="General">
                  <c:v>14628.354000000001</c:v>
                </c:pt>
                <c:pt idx="143" formatCode="General">
                  <c:v>15180.089599999998</c:v>
                </c:pt>
                <c:pt idx="144" formatCode="General">
                  <c:v>15708.399200000002</c:v>
                </c:pt>
                <c:pt idx="145" formatCode="General">
                  <c:v>16581.609199999995</c:v>
                </c:pt>
                <c:pt idx="146" formatCode="General">
                  <c:v>17235.769200000002</c:v>
                </c:pt>
                <c:pt idx="147" formatCode="General">
                  <c:v>17851.828799999999</c:v>
                </c:pt>
                <c:pt idx="148" formatCode="General">
                  <c:v>18373.867200000001</c:v>
                </c:pt>
                <c:pt idx="149" formatCode="General">
                  <c:v>19146.249199999998</c:v>
                </c:pt>
                <c:pt idx="150" formatCode="General">
                  <c:v>20080.486400000009</c:v>
                </c:pt>
                <c:pt idx="151" formatCode="General">
                  <c:v>21093.987200000003</c:v>
                </c:pt>
                <c:pt idx="152" formatCode="General">
                  <c:v>22071.342799999999</c:v>
                </c:pt>
                <c:pt idx="153" formatCode="General">
                  <c:v>23655.928400000004</c:v>
                </c:pt>
                <c:pt idx="154" formatCode="General">
                  <c:v>25141.006800000006</c:v>
                </c:pt>
                <c:pt idx="155" formatCode="General">
                  <c:v>26964.267200000002</c:v>
                </c:pt>
                <c:pt idx="156" formatCode="General">
                  <c:v>29690.356799999998</c:v>
                </c:pt>
                <c:pt idx="157" formatCode="General">
                  <c:v>31934.770399999998</c:v>
                </c:pt>
                <c:pt idx="158" formatCode="General">
                  <c:v>34074.872000000003</c:v>
                </c:pt>
                <c:pt idx="159" formatCode="General">
                  <c:v>36719.602399999996</c:v>
                </c:pt>
                <c:pt idx="160" formatCode="General">
                  <c:v>40565.376800000005</c:v>
                </c:pt>
                <c:pt idx="161" formatCode="General">
                  <c:v>48382.968400000005</c:v>
                </c:pt>
                <c:pt idx="162" formatCode="General">
                  <c:v>80793.388000000006</c:v>
                </c:pt>
              </c:numCache>
            </c:numRef>
          </c:xVal>
          <c:yVal>
            <c:numRef>
              <c:f>Sheet1!$C$2:$C$1023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45%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1040</c:v>
                </c:pt>
                <c:pt idx="40" formatCode="General">
                  <c:v>1040</c:v>
                </c:pt>
                <c:pt idx="41" formatCode="General">
                  <c:v>4186</c:v>
                </c:pt>
                <c:pt idx="42" formatCode="General">
                  <c:v>4186</c:v>
                </c:pt>
                <c:pt idx="43" formatCode="General">
                  <c:v>4446</c:v>
                </c:pt>
                <c:pt idx="44" formatCode="General">
                  <c:v>4446</c:v>
                </c:pt>
                <c:pt idx="45" formatCode="General">
                  <c:v>4592.6399999999994</c:v>
                </c:pt>
                <c:pt idx="46" formatCode="General">
                  <c:v>4592.6399999999994</c:v>
                </c:pt>
                <c:pt idx="47" formatCode="General">
                  <c:v>4592.6399999999994</c:v>
                </c:pt>
                <c:pt idx="48" formatCode="General">
                  <c:v>4592.6399999999994</c:v>
                </c:pt>
                <c:pt idx="49" formatCode="General">
                  <c:v>5368.3427200000015</c:v>
                </c:pt>
                <c:pt idx="50" formatCode="General">
                  <c:v>5368.3427200000015</c:v>
                </c:pt>
                <c:pt idx="51" formatCode="General">
                  <c:v>5465.1251200000015</c:v>
                </c:pt>
                <c:pt idx="52" formatCode="General">
                  <c:v>5465.1251200000015</c:v>
                </c:pt>
                <c:pt idx="53" formatCode="General">
                  <c:v>5493.28</c:v>
                </c:pt>
                <c:pt idx="54" formatCode="General">
                  <c:v>5493.28</c:v>
                </c:pt>
                <c:pt idx="55" formatCode="General">
                  <c:v>6576.0697600000003</c:v>
                </c:pt>
                <c:pt idx="56" formatCode="General">
                  <c:v>6576.0697600000003</c:v>
                </c:pt>
                <c:pt idx="57" formatCode="General">
                  <c:v>9047.8335999999981</c:v>
                </c:pt>
                <c:pt idx="58" formatCode="General">
                  <c:v>9047.8335999999981</c:v>
                </c:pt>
                <c:pt idx="59" formatCode="General">
                  <c:v>9047.8335999999981</c:v>
                </c:pt>
                <c:pt idx="60" formatCode="General">
                  <c:v>9047.8335999999981</c:v>
                </c:pt>
                <c:pt idx="61" formatCode="General">
                  <c:v>31088.412160000003</c:v>
                </c:pt>
                <c:pt idx="62" formatCode="General">
                  <c:v>31088.412160000003</c:v>
                </c:pt>
                <c:pt idx="63" formatCode="General">
                  <c:v>46951.340800000005</c:v>
                </c:pt>
                <c:pt idx="64" formatCode="General">
                  <c:v>46951.340800000005</c:v>
                </c:pt>
                <c:pt idx="65" formatCode="General">
                  <c:v>55734.490240000006</c:v>
                </c:pt>
                <c:pt idx="66" formatCode="General">
                  <c:v>55734.490240000006</c:v>
                </c:pt>
                <c:pt idx="67" formatCode="General">
                  <c:v>64515.880000000012</c:v>
                </c:pt>
                <c:pt idx="68" formatCode="General">
                  <c:v>64515.880000000012</c:v>
                </c:pt>
                <c:pt idx="69" formatCode="General">
                  <c:v>64515.880000000012</c:v>
                </c:pt>
                <c:pt idx="70" formatCode="General">
                  <c:v>64515.880000000012</c:v>
                </c:pt>
                <c:pt idx="71" formatCode="General">
                  <c:v>64955.8</c:v>
                </c:pt>
                <c:pt idx="72" formatCode="General">
                  <c:v>64955.8</c:v>
                </c:pt>
                <c:pt idx="73" formatCode="General">
                  <c:v>646896.64000000001</c:v>
                </c:pt>
                <c:pt idx="74" formatCode="General">
                  <c:v>646896.64000000001</c:v>
                </c:pt>
                <c:pt idx="75" formatCode="General">
                  <c:v>0</c:v>
                </c:pt>
                <c:pt idx="76" formatCode="General">
                  <c:v>0</c:v>
                </c:pt>
                <c:pt idx="77" formatCode="General">
                  <c:v>1040</c:v>
                </c:pt>
                <c:pt idx="78" formatCode="General">
                  <c:v>1040</c:v>
                </c:pt>
                <c:pt idx="79" formatCode="General">
                  <c:v>4186</c:v>
                </c:pt>
                <c:pt idx="80" formatCode="General">
                  <c:v>4186</c:v>
                </c:pt>
                <c:pt idx="81" formatCode="General">
                  <c:v>4446</c:v>
                </c:pt>
                <c:pt idx="82" formatCode="General">
                  <c:v>4446</c:v>
                </c:pt>
                <c:pt idx="83" formatCode="General">
                  <c:v>4592.6399999999994</c:v>
                </c:pt>
                <c:pt idx="84" formatCode="General">
                  <c:v>4592.6399999999994</c:v>
                </c:pt>
                <c:pt idx="85" formatCode="General">
                  <c:v>4592.6399999999994</c:v>
                </c:pt>
                <c:pt idx="86" formatCode="General">
                  <c:v>4592.6399999999994</c:v>
                </c:pt>
                <c:pt idx="87" formatCode="General">
                  <c:v>5368.3427200000015</c:v>
                </c:pt>
                <c:pt idx="88" formatCode="General">
                  <c:v>5368.3427200000015</c:v>
                </c:pt>
                <c:pt idx="89" formatCode="General">
                  <c:v>5465.1251200000015</c:v>
                </c:pt>
                <c:pt idx="90" formatCode="General">
                  <c:v>5465.1251200000015</c:v>
                </c:pt>
                <c:pt idx="91" formatCode="General">
                  <c:v>5493.28</c:v>
                </c:pt>
                <c:pt idx="92" formatCode="General">
                  <c:v>5493.28</c:v>
                </c:pt>
                <c:pt idx="93" formatCode="General">
                  <c:v>5668.6614400000008</c:v>
                </c:pt>
                <c:pt idx="94" formatCode="General">
                  <c:v>5668.6614400000008</c:v>
                </c:pt>
                <c:pt idx="95" formatCode="General">
                  <c:v>6576.0697600000003</c:v>
                </c:pt>
                <c:pt idx="96" formatCode="General">
                  <c:v>6576.0697600000003</c:v>
                </c:pt>
                <c:pt idx="97" formatCode="General">
                  <c:v>9047.8335999999981</c:v>
                </c:pt>
                <c:pt idx="98" formatCode="General">
                  <c:v>9047.8335999999981</c:v>
                </c:pt>
                <c:pt idx="99" formatCode="General">
                  <c:v>9047.8335999999981</c:v>
                </c:pt>
                <c:pt idx="100" formatCode="General">
                  <c:v>9047.8335999999981</c:v>
                </c:pt>
                <c:pt idx="101" formatCode="General">
                  <c:v>31088.412160000003</c:v>
                </c:pt>
                <c:pt idx="102" formatCode="General">
                  <c:v>31088.412160000003</c:v>
                </c:pt>
                <c:pt idx="103" formatCode="General">
                  <c:v>46951.340800000005</c:v>
                </c:pt>
                <c:pt idx="104" formatCode="General">
                  <c:v>46951.340800000005</c:v>
                </c:pt>
                <c:pt idx="105" formatCode="General">
                  <c:v>55734.490240000006</c:v>
                </c:pt>
                <c:pt idx="106" formatCode="General">
                  <c:v>55734.490240000006</c:v>
                </c:pt>
                <c:pt idx="107" formatCode="General">
                  <c:v>64515.880000000012</c:v>
                </c:pt>
                <c:pt idx="108" formatCode="General">
                  <c:v>64515.880000000012</c:v>
                </c:pt>
                <c:pt idx="109" formatCode="General">
                  <c:v>64955.8</c:v>
                </c:pt>
                <c:pt idx="110" formatCode="General">
                  <c:v>64955.8</c:v>
                </c:pt>
                <c:pt idx="111" formatCode="General">
                  <c:v>646896.64000000001</c:v>
                </c:pt>
                <c:pt idx="112" formatCode="General">
                  <c:v>646896.64000000001</c:v>
                </c:pt>
                <c:pt idx="113" formatCode="General">
                  <c:v>796.26767999999981</c:v>
                </c:pt>
                <c:pt idx="114" formatCode="General">
                  <c:v>1331.9815600000002</c:v>
                </c:pt>
                <c:pt idx="115" formatCode="General">
                  <c:v>2089.3501200000005</c:v>
                </c:pt>
                <c:pt idx="116" formatCode="General">
                  <c:v>3019.8500800000002</c:v>
                </c:pt>
                <c:pt idx="117" formatCode="General">
                  <c:v>3673.8748799999998</c:v>
                </c:pt>
                <c:pt idx="118" formatCode="General">
                  <c:v>4151.2177199999996</c:v>
                </c:pt>
                <c:pt idx="119" formatCode="General">
                  <c:v>4453.1817200000005</c:v>
                </c:pt>
                <c:pt idx="120" formatCode="General">
                  <c:v>4753.1005600000008</c:v>
                </c:pt>
                <c:pt idx="121" formatCode="General">
                  <c:v>5078.34184</c:v>
                </c:pt>
                <c:pt idx="122" formatCode="General">
                  <c:v>5356.1560000000018</c:v>
                </c:pt>
                <c:pt idx="123" formatCode="General">
                  <c:v>5730.4103999999998</c:v>
                </c:pt>
                <c:pt idx="124" formatCode="General">
                  <c:v>6147.7208000000001</c:v>
                </c:pt>
                <c:pt idx="125" formatCode="General">
                  <c:v>6604.6240000000007</c:v>
                </c:pt>
                <c:pt idx="126" formatCode="General">
                  <c:v>6914.8508000000002</c:v>
                </c:pt>
                <c:pt idx="127" formatCode="General">
                  <c:v>7427.7891999999993</c:v>
                </c:pt>
                <c:pt idx="128" formatCode="General">
                  <c:v>7825.329200000001</c:v>
                </c:pt>
                <c:pt idx="129" formatCode="General">
                  <c:v>8155.1808000000001</c:v>
                </c:pt>
                <c:pt idx="130" formatCode="General">
                  <c:v>8516.1908000000003</c:v>
                </c:pt>
                <c:pt idx="131" formatCode="General">
                  <c:v>9012.9987999999976</c:v>
                </c:pt>
                <c:pt idx="132" formatCode="General">
                  <c:v>9480.6660000000011</c:v>
                </c:pt>
                <c:pt idx="133" formatCode="General">
                  <c:v>10011.471600000001</c:v>
                </c:pt>
                <c:pt idx="134" formatCode="General">
                  <c:v>10623.1996</c:v>
                </c:pt>
                <c:pt idx="135" formatCode="General">
                  <c:v>11181.6952</c:v>
                </c:pt>
                <c:pt idx="136" formatCode="General">
                  <c:v>11759.061599999997</c:v>
                </c:pt>
                <c:pt idx="137" formatCode="General">
                  <c:v>12277.33</c:v>
                </c:pt>
                <c:pt idx="138" formatCode="General">
                  <c:v>12642.734000000002</c:v>
                </c:pt>
                <c:pt idx="139" formatCode="General">
                  <c:v>13002.386799999998</c:v>
                </c:pt>
                <c:pt idx="140" formatCode="General">
                  <c:v>13663.0936</c:v>
                </c:pt>
                <c:pt idx="141" formatCode="General">
                  <c:v>14132.559999999994</c:v>
                </c:pt>
                <c:pt idx="142" formatCode="General">
                  <c:v>14628.354000000001</c:v>
                </c:pt>
                <c:pt idx="143" formatCode="General">
                  <c:v>15180.089599999998</c:v>
                </c:pt>
                <c:pt idx="144" formatCode="General">
                  <c:v>15708.399200000002</c:v>
                </c:pt>
                <c:pt idx="145" formatCode="General">
                  <c:v>16581.609199999995</c:v>
                </c:pt>
                <c:pt idx="146" formatCode="General">
                  <c:v>17235.769200000002</c:v>
                </c:pt>
                <c:pt idx="147" formatCode="General">
                  <c:v>17851.828799999999</c:v>
                </c:pt>
                <c:pt idx="148" formatCode="General">
                  <c:v>18373.867200000001</c:v>
                </c:pt>
                <c:pt idx="149" formatCode="General">
                  <c:v>19146.249199999998</c:v>
                </c:pt>
                <c:pt idx="150" formatCode="General">
                  <c:v>20080.486400000009</c:v>
                </c:pt>
                <c:pt idx="151" formatCode="General">
                  <c:v>21093.987200000003</c:v>
                </c:pt>
                <c:pt idx="152" formatCode="General">
                  <c:v>22071.342799999999</c:v>
                </c:pt>
                <c:pt idx="153" formatCode="General">
                  <c:v>23655.928400000004</c:v>
                </c:pt>
                <c:pt idx="154" formatCode="General">
                  <c:v>25141.006800000006</c:v>
                </c:pt>
                <c:pt idx="155" formatCode="General">
                  <c:v>26964.267200000002</c:v>
                </c:pt>
                <c:pt idx="156" formatCode="General">
                  <c:v>29690.356799999998</c:v>
                </c:pt>
                <c:pt idx="157" formatCode="General">
                  <c:v>31934.770399999998</c:v>
                </c:pt>
                <c:pt idx="158" formatCode="General">
                  <c:v>34074.872000000003</c:v>
                </c:pt>
                <c:pt idx="159" formatCode="General">
                  <c:v>36719.602399999996</c:v>
                </c:pt>
                <c:pt idx="160" formatCode="General">
                  <c:v>40565.376800000005</c:v>
                </c:pt>
                <c:pt idx="161" formatCode="General">
                  <c:v>48382.968400000005</c:v>
                </c:pt>
                <c:pt idx="162" formatCode="General">
                  <c:v>80793.388000000006</c:v>
                </c:pt>
              </c:numCache>
            </c:numRef>
          </c:xVal>
          <c:yVal>
            <c:numRef>
              <c:f>Sheet1!$D$2:$D$1023</c:f>
              <c:numCache>
                <c:formatCode>General</c:formatCode>
                <c:ptCount val="1022"/>
                <c:pt idx="18" formatCode="0.00">
                  <c:v>9721.4</c:v>
                </c:pt>
                <c:pt idx="19" formatCode="0.00">
                  <c:v>10761.4</c:v>
                </c:pt>
                <c:pt idx="20" formatCode="0.00">
                  <c:v>10761.4</c:v>
                </c:pt>
                <c:pt idx="21" formatCode="0.00">
                  <c:v>11020.88</c:v>
                </c:pt>
                <c:pt idx="22" formatCode="0.00">
                  <c:v>11137.88</c:v>
                </c:pt>
                <c:pt idx="23" formatCode="0.00">
                  <c:v>13763.88</c:v>
                </c:pt>
                <c:pt idx="24" formatCode="0.00">
                  <c:v>14369.16</c:v>
                </c:pt>
                <c:pt idx="25" formatCode="0.00">
                  <c:v>14454.440000000002</c:v>
                </c:pt>
                <c:pt idx="26" formatCode="0.00">
                  <c:v>14474.720000000003</c:v>
                </c:pt>
                <c:pt idx="27" formatCode="0.00">
                  <c:v>14581.84</c:v>
                </c:pt>
                <c:pt idx="28" formatCode="0.00">
                  <c:v>15137.2</c:v>
                </c:pt>
                <c:pt idx="29" formatCode="0.00">
                  <c:v>15794.48</c:v>
                </c:pt>
                <c:pt idx="30" formatCode="0.00">
                  <c:v>16529.240000000005</c:v>
                </c:pt>
                <c:pt idx="31" formatCode="0.00">
                  <c:v>22391.200000000001</c:v>
                </c:pt>
                <c:pt idx="32" formatCode="0.00">
                  <c:v>32094.400000000001</c:v>
                </c:pt>
                <c:pt idx="33" formatCode="0.00">
                  <c:v>36688.6</c:v>
                </c:pt>
                <c:pt idx="34" formatCode="0.00">
                  <c:v>40736.799999999996</c:v>
                </c:pt>
                <c:pt idx="35" formatCode="0.00">
                  <c:v>40966.639999999999</c:v>
                </c:pt>
                <c:pt idx="36" formatCode="0.00">
                  <c:v>345350.72000000003</c:v>
                </c:pt>
              </c:numCache>
            </c:numRef>
          </c:yVal>
        </c:ser>
        <c:axId val="105291136"/>
        <c:axId val="105423232"/>
      </c:scatterChart>
      <c:scatterChart>
        <c:scatterStyle val="lineMarker"/>
        <c:ser>
          <c:idx val="3"/>
          <c:order val="3"/>
          <c:tx>
            <c:strRef>
              <c:f>Sheet1!$E$1</c:f>
              <c:strCache>
                <c:ptCount val="1"/>
                <c:pt idx="0">
                  <c:v>METR, HB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1040</c:v>
                </c:pt>
                <c:pt idx="40" formatCode="General">
                  <c:v>1040</c:v>
                </c:pt>
                <c:pt idx="41" formatCode="General">
                  <c:v>4186</c:v>
                </c:pt>
                <c:pt idx="42" formatCode="General">
                  <c:v>4186</c:v>
                </c:pt>
                <c:pt idx="43" formatCode="General">
                  <c:v>4446</c:v>
                </c:pt>
                <c:pt idx="44" formatCode="General">
                  <c:v>4446</c:v>
                </c:pt>
                <c:pt idx="45" formatCode="General">
                  <c:v>4592.6399999999994</c:v>
                </c:pt>
                <c:pt idx="46" formatCode="General">
                  <c:v>4592.6399999999994</c:v>
                </c:pt>
                <c:pt idx="47" formatCode="General">
                  <c:v>4592.6399999999994</c:v>
                </c:pt>
                <c:pt idx="48" formatCode="General">
                  <c:v>4592.6399999999994</c:v>
                </c:pt>
                <c:pt idx="49" formatCode="General">
                  <c:v>5368.3427200000015</c:v>
                </c:pt>
                <c:pt idx="50" formatCode="General">
                  <c:v>5368.3427200000015</c:v>
                </c:pt>
                <c:pt idx="51" formatCode="General">
                  <c:v>5465.1251200000015</c:v>
                </c:pt>
                <c:pt idx="52" formatCode="General">
                  <c:v>5465.1251200000015</c:v>
                </c:pt>
                <c:pt idx="53" formatCode="General">
                  <c:v>5493.28</c:v>
                </c:pt>
                <c:pt idx="54" formatCode="General">
                  <c:v>5493.28</c:v>
                </c:pt>
                <c:pt idx="55" formatCode="General">
                  <c:v>6576.0697600000003</c:v>
                </c:pt>
                <c:pt idx="56" formatCode="General">
                  <c:v>6576.0697600000003</c:v>
                </c:pt>
                <c:pt idx="57" formatCode="General">
                  <c:v>9047.8335999999981</c:v>
                </c:pt>
                <c:pt idx="58" formatCode="General">
                  <c:v>9047.8335999999981</c:v>
                </c:pt>
                <c:pt idx="59" formatCode="General">
                  <c:v>9047.8335999999981</c:v>
                </c:pt>
                <c:pt idx="60" formatCode="General">
                  <c:v>9047.8335999999981</c:v>
                </c:pt>
                <c:pt idx="61" formatCode="General">
                  <c:v>31088.412160000003</c:v>
                </c:pt>
                <c:pt idx="62" formatCode="General">
                  <c:v>31088.412160000003</c:v>
                </c:pt>
                <c:pt idx="63" formatCode="General">
                  <c:v>46951.340800000005</c:v>
                </c:pt>
                <c:pt idx="64" formatCode="General">
                  <c:v>46951.340800000005</c:v>
                </c:pt>
                <c:pt idx="65" formatCode="General">
                  <c:v>55734.490240000006</c:v>
                </c:pt>
                <c:pt idx="66" formatCode="General">
                  <c:v>55734.490240000006</c:v>
                </c:pt>
                <c:pt idx="67" formatCode="General">
                  <c:v>64515.880000000012</c:v>
                </c:pt>
                <c:pt idx="68" formatCode="General">
                  <c:v>64515.880000000012</c:v>
                </c:pt>
                <c:pt idx="69" formatCode="General">
                  <c:v>64515.880000000012</c:v>
                </c:pt>
                <c:pt idx="70" formatCode="General">
                  <c:v>64515.880000000012</c:v>
                </c:pt>
                <c:pt idx="71" formatCode="General">
                  <c:v>64955.8</c:v>
                </c:pt>
                <c:pt idx="72" formatCode="General">
                  <c:v>64955.8</c:v>
                </c:pt>
                <c:pt idx="73" formatCode="General">
                  <c:v>646896.64000000001</c:v>
                </c:pt>
                <c:pt idx="74" formatCode="General">
                  <c:v>646896.64000000001</c:v>
                </c:pt>
                <c:pt idx="75" formatCode="General">
                  <c:v>0</c:v>
                </c:pt>
                <c:pt idx="76" formatCode="General">
                  <c:v>0</c:v>
                </c:pt>
                <c:pt idx="77" formatCode="General">
                  <c:v>1040</c:v>
                </c:pt>
                <c:pt idx="78" formatCode="General">
                  <c:v>1040</c:v>
                </c:pt>
                <c:pt idx="79" formatCode="General">
                  <c:v>4186</c:v>
                </c:pt>
                <c:pt idx="80" formatCode="General">
                  <c:v>4186</c:v>
                </c:pt>
                <c:pt idx="81" formatCode="General">
                  <c:v>4446</c:v>
                </c:pt>
                <c:pt idx="82" formatCode="General">
                  <c:v>4446</c:v>
                </c:pt>
                <c:pt idx="83" formatCode="General">
                  <c:v>4592.6399999999994</c:v>
                </c:pt>
                <c:pt idx="84" formatCode="General">
                  <c:v>4592.6399999999994</c:v>
                </c:pt>
                <c:pt idx="85" formatCode="General">
                  <c:v>4592.6399999999994</c:v>
                </c:pt>
                <c:pt idx="86" formatCode="General">
                  <c:v>4592.6399999999994</c:v>
                </c:pt>
                <c:pt idx="87" formatCode="General">
                  <c:v>5368.3427200000015</c:v>
                </c:pt>
                <c:pt idx="88" formatCode="General">
                  <c:v>5368.3427200000015</c:v>
                </c:pt>
                <c:pt idx="89" formatCode="General">
                  <c:v>5465.1251200000015</c:v>
                </c:pt>
                <c:pt idx="90" formatCode="General">
                  <c:v>5465.1251200000015</c:v>
                </c:pt>
                <c:pt idx="91" formatCode="General">
                  <c:v>5493.28</c:v>
                </c:pt>
                <c:pt idx="92" formatCode="General">
                  <c:v>5493.28</c:v>
                </c:pt>
                <c:pt idx="93" formatCode="General">
                  <c:v>5668.6614400000008</c:v>
                </c:pt>
                <c:pt idx="94" formatCode="General">
                  <c:v>5668.6614400000008</c:v>
                </c:pt>
                <c:pt idx="95" formatCode="General">
                  <c:v>6576.0697600000003</c:v>
                </c:pt>
                <c:pt idx="96" formatCode="General">
                  <c:v>6576.0697600000003</c:v>
                </c:pt>
                <c:pt idx="97" formatCode="General">
                  <c:v>9047.8335999999981</c:v>
                </c:pt>
                <c:pt idx="98" formatCode="General">
                  <c:v>9047.8335999999981</c:v>
                </c:pt>
                <c:pt idx="99" formatCode="General">
                  <c:v>9047.8335999999981</c:v>
                </c:pt>
                <c:pt idx="100" formatCode="General">
                  <c:v>9047.8335999999981</c:v>
                </c:pt>
                <c:pt idx="101" formatCode="General">
                  <c:v>31088.412160000003</c:v>
                </c:pt>
                <c:pt idx="102" formatCode="General">
                  <c:v>31088.412160000003</c:v>
                </c:pt>
                <c:pt idx="103" formatCode="General">
                  <c:v>46951.340800000005</c:v>
                </c:pt>
                <c:pt idx="104" formatCode="General">
                  <c:v>46951.340800000005</c:v>
                </c:pt>
                <c:pt idx="105" formatCode="General">
                  <c:v>55734.490240000006</c:v>
                </c:pt>
                <c:pt idx="106" formatCode="General">
                  <c:v>55734.490240000006</c:v>
                </c:pt>
                <c:pt idx="107" formatCode="General">
                  <c:v>64515.880000000012</c:v>
                </c:pt>
                <c:pt idx="108" formatCode="General">
                  <c:v>64515.880000000012</c:v>
                </c:pt>
                <c:pt idx="109" formatCode="General">
                  <c:v>64955.8</c:v>
                </c:pt>
                <c:pt idx="110" formatCode="General">
                  <c:v>64955.8</c:v>
                </c:pt>
                <c:pt idx="111" formatCode="General">
                  <c:v>646896.64000000001</c:v>
                </c:pt>
                <c:pt idx="112" formatCode="General">
                  <c:v>646896.64000000001</c:v>
                </c:pt>
                <c:pt idx="113" formatCode="General">
                  <c:v>796.26767999999981</c:v>
                </c:pt>
                <c:pt idx="114" formatCode="General">
                  <c:v>1331.9815600000002</c:v>
                </c:pt>
                <c:pt idx="115" formatCode="General">
                  <c:v>2089.3501200000005</c:v>
                </c:pt>
                <c:pt idx="116" formatCode="General">
                  <c:v>3019.8500800000002</c:v>
                </c:pt>
                <c:pt idx="117" formatCode="General">
                  <c:v>3673.8748799999998</c:v>
                </c:pt>
                <c:pt idx="118" formatCode="General">
                  <c:v>4151.2177199999996</c:v>
                </c:pt>
                <c:pt idx="119" formatCode="General">
                  <c:v>4453.1817200000005</c:v>
                </c:pt>
                <c:pt idx="120" formatCode="General">
                  <c:v>4753.1005600000008</c:v>
                </c:pt>
                <c:pt idx="121" formatCode="General">
                  <c:v>5078.34184</c:v>
                </c:pt>
                <c:pt idx="122" formatCode="General">
                  <c:v>5356.1560000000018</c:v>
                </c:pt>
                <c:pt idx="123" formatCode="General">
                  <c:v>5730.4103999999998</c:v>
                </c:pt>
                <c:pt idx="124" formatCode="General">
                  <c:v>6147.7208000000001</c:v>
                </c:pt>
                <c:pt idx="125" formatCode="General">
                  <c:v>6604.6240000000007</c:v>
                </c:pt>
                <c:pt idx="126" formatCode="General">
                  <c:v>6914.8508000000002</c:v>
                </c:pt>
                <c:pt idx="127" formatCode="General">
                  <c:v>7427.7891999999993</c:v>
                </c:pt>
                <c:pt idx="128" formatCode="General">
                  <c:v>7825.329200000001</c:v>
                </c:pt>
                <c:pt idx="129" formatCode="General">
                  <c:v>8155.1808000000001</c:v>
                </c:pt>
                <c:pt idx="130" formatCode="General">
                  <c:v>8516.1908000000003</c:v>
                </c:pt>
                <c:pt idx="131" formatCode="General">
                  <c:v>9012.9987999999976</c:v>
                </c:pt>
                <c:pt idx="132" formatCode="General">
                  <c:v>9480.6660000000011</c:v>
                </c:pt>
                <c:pt idx="133" formatCode="General">
                  <c:v>10011.471600000001</c:v>
                </c:pt>
                <c:pt idx="134" formatCode="General">
                  <c:v>10623.1996</c:v>
                </c:pt>
                <c:pt idx="135" formatCode="General">
                  <c:v>11181.6952</c:v>
                </c:pt>
                <c:pt idx="136" formatCode="General">
                  <c:v>11759.061599999997</c:v>
                </c:pt>
                <c:pt idx="137" formatCode="General">
                  <c:v>12277.33</c:v>
                </c:pt>
                <c:pt idx="138" formatCode="General">
                  <c:v>12642.734000000002</c:v>
                </c:pt>
                <c:pt idx="139" formatCode="General">
                  <c:v>13002.386799999998</c:v>
                </c:pt>
                <c:pt idx="140" formatCode="General">
                  <c:v>13663.0936</c:v>
                </c:pt>
                <c:pt idx="141" formatCode="General">
                  <c:v>14132.559999999994</c:v>
                </c:pt>
                <c:pt idx="142" formatCode="General">
                  <c:v>14628.354000000001</c:v>
                </c:pt>
                <c:pt idx="143" formatCode="General">
                  <c:v>15180.089599999998</c:v>
                </c:pt>
                <c:pt idx="144" formatCode="General">
                  <c:v>15708.399200000002</c:v>
                </c:pt>
                <c:pt idx="145" formatCode="General">
                  <c:v>16581.609199999995</c:v>
                </c:pt>
                <c:pt idx="146" formatCode="General">
                  <c:v>17235.769200000002</c:v>
                </c:pt>
                <c:pt idx="147" formatCode="General">
                  <c:v>17851.828799999999</c:v>
                </c:pt>
                <c:pt idx="148" formatCode="General">
                  <c:v>18373.867200000001</c:v>
                </c:pt>
                <c:pt idx="149" formatCode="General">
                  <c:v>19146.249199999998</c:v>
                </c:pt>
                <c:pt idx="150" formatCode="General">
                  <c:v>20080.486400000009</c:v>
                </c:pt>
                <c:pt idx="151" formatCode="General">
                  <c:v>21093.987200000003</c:v>
                </c:pt>
                <c:pt idx="152" formatCode="General">
                  <c:v>22071.342799999999</c:v>
                </c:pt>
                <c:pt idx="153" formatCode="General">
                  <c:v>23655.928400000004</c:v>
                </c:pt>
                <c:pt idx="154" formatCode="General">
                  <c:v>25141.006800000006</c:v>
                </c:pt>
                <c:pt idx="155" formatCode="General">
                  <c:v>26964.267200000002</c:v>
                </c:pt>
                <c:pt idx="156" formatCode="General">
                  <c:v>29690.356799999998</c:v>
                </c:pt>
                <c:pt idx="157" formatCode="General">
                  <c:v>31934.770399999998</c:v>
                </c:pt>
                <c:pt idx="158" formatCode="General">
                  <c:v>34074.872000000003</c:v>
                </c:pt>
                <c:pt idx="159" formatCode="General">
                  <c:v>36719.602399999996</c:v>
                </c:pt>
                <c:pt idx="160" formatCode="General">
                  <c:v>40565.376800000005</c:v>
                </c:pt>
                <c:pt idx="161" formatCode="General">
                  <c:v>48382.968400000005</c:v>
                </c:pt>
                <c:pt idx="162" formatCode="General">
                  <c:v>80793.388000000006</c:v>
                </c:pt>
              </c:numCache>
            </c:numRef>
          </c:xVal>
          <c:yVal>
            <c:numRef>
              <c:f>Sheet1!$E$2:$E$1023</c:f>
              <c:numCache>
                <c:formatCode>General</c:formatCode>
                <c:ptCount val="1022"/>
                <c:pt idx="37" formatCode="0.00%">
                  <c:v>0</c:v>
                </c:pt>
                <c:pt idx="38" formatCode="0.00%">
                  <c:v>0</c:v>
                </c:pt>
                <c:pt idx="39" formatCode="0.00%">
                  <c:v>0</c:v>
                </c:pt>
                <c:pt idx="40" formatCode="0.00%">
                  <c:v>1</c:v>
                </c:pt>
                <c:pt idx="41" formatCode="0.00%">
                  <c:v>1</c:v>
                </c:pt>
                <c:pt idx="42" formatCode="0.00%">
                  <c:v>0</c:v>
                </c:pt>
                <c:pt idx="43" formatCode="0.00%">
                  <c:v>0</c:v>
                </c:pt>
                <c:pt idx="44" formatCode="0.00%">
                  <c:v>0.85000000000000009</c:v>
                </c:pt>
                <c:pt idx="45" formatCode="0.00%">
                  <c:v>0.85000000000000009</c:v>
                </c:pt>
                <c:pt idx="46" formatCode="0.00%">
                  <c:v>0.85000000000000009</c:v>
                </c:pt>
                <c:pt idx="47" formatCode="0.00%">
                  <c:v>0.85000000000000009</c:v>
                </c:pt>
                <c:pt idx="48" formatCode="0.00%">
                  <c:v>0.85000000000000009</c:v>
                </c:pt>
                <c:pt idx="49" formatCode="0.00%">
                  <c:v>0.85000000000000009</c:v>
                </c:pt>
                <c:pt idx="50" formatCode="0.00%">
                  <c:v>0.68971631205673767</c:v>
                </c:pt>
                <c:pt idx="51" formatCode="0.00%">
                  <c:v>0.68971631205673767</c:v>
                </c:pt>
                <c:pt idx="52" formatCode="0.00%">
                  <c:v>0.75177304964539005</c:v>
                </c:pt>
                <c:pt idx="53" formatCode="0.00%">
                  <c:v>0.75177304964539005</c:v>
                </c:pt>
                <c:pt idx="54" formatCode="0.00%">
                  <c:v>0.78634751773049649</c:v>
                </c:pt>
                <c:pt idx="55" formatCode="0.00%">
                  <c:v>0.78634751773049649</c:v>
                </c:pt>
                <c:pt idx="56" formatCode="0.00%">
                  <c:v>0.90691489361702138</c:v>
                </c:pt>
                <c:pt idx="57" formatCode="0.00%">
                  <c:v>0.90691489361702138</c:v>
                </c:pt>
                <c:pt idx="58" formatCode="0.00%">
                  <c:v>0.90691489361702138</c:v>
                </c:pt>
                <c:pt idx="59" formatCode="0.00%">
                  <c:v>0.90691489361702138</c:v>
                </c:pt>
                <c:pt idx="60" formatCode="0.00%">
                  <c:v>0.73404255319148948</c:v>
                </c:pt>
                <c:pt idx="61" formatCode="0.00%">
                  <c:v>0.73404255319148948</c:v>
                </c:pt>
                <c:pt idx="62" formatCode="0.00%">
                  <c:v>0.38829787234042556</c:v>
                </c:pt>
                <c:pt idx="63" formatCode="0.00%">
                  <c:v>0.38829787234042556</c:v>
                </c:pt>
                <c:pt idx="64" formatCode="0.00%">
                  <c:v>0.47695035460992907</c:v>
                </c:pt>
                <c:pt idx="65" formatCode="0.00%">
                  <c:v>0.47695035460992907</c:v>
                </c:pt>
                <c:pt idx="66" formatCode="0.00%">
                  <c:v>0.53634751773049649</c:v>
                </c:pt>
                <c:pt idx="67" formatCode="0.00%">
                  <c:v>0.53634751773049649</c:v>
                </c:pt>
                <c:pt idx="68" formatCode="0.00%">
                  <c:v>0.53634751773049649</c:v>
                </c:pt>
                <c:pt idx="69" formatCode="0.00%">
                  <c:v>0.53634751773049649</c:v>
                </c:pt>
                <c:pt idx="70" formatCode="0.00%">
                  <c:v>0.47695035460992907</c:v>
                </c:pt>
                <c:pt idx="71" formatCode="0.00%">
                  <c:v>0.47695035460992907</c:v>
                </c:pt>
                <c:pt idx="72" formatCode="0.00%">
                  <c:v>0.47695035460992907</c:v>
                </c:pt>
                <c:pt idx="73" formatCode="0.00%">
                  <c:v>0.47695035460992907</c:v>
                </c:pt>
                <c:pt idx="74" formatCode="0.00%">
                  <c:v>0.47695035460992907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METR, no HB</c:v>
                </c:pt>
              </c:strCache>
            </c:strRef>
          </c:tx>
          <c:spPr>
            <a:ln>
              <a:solidFill>
                <a:schemeClr val="accent4"/>
              </a:solidFill>
              <a:prstDash val="solid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1040</c:v>
                </c:pt>
                <c:pt idx="40" formatCode="General">
                  <c:v>1040</c:v>
                </c:pt>
                <c:pt idx="41" formatCode="General">
                  <c:v>4186</c:v>
                </c:pt>
                <c:pt idx="42" formatCode="General">
                  <c:v>4186</c:v>
                </c:pt>
                <c:pt idx="43" formatCode="General">
                  <c:v>4446</c:v>
                </c:pt>
                <c:pt idx="44" formatCode="General">
                  <c:v>4446</c:v>
                </c:pt>
                <c:pt idx="45" formatCode="General">
                  <c:v>4592.6399999999994</c:v>
                </c:pt>
                <c:pt idx="46" formatCode="General">
                  <c:v>4592.6399999999994</c:v>
                </c:pt>
                <c:pt idx="47" formatCode="General">
                  <c:v>4592.6399999999994</c:v>
                </c:pt>
                <c:pt idx="48" formatCode="General">
                  <c:v>4592.6399999999994</c:v>
                </c:pt>
                <c:pt idx="49" formatCode="General">
                  <c:v>5368.3427200000015</c:v>
                </c:pt>
                <c:pt idx="50" formatCode="General">
                  <c:v>5368.3427200000015</c:v>
                </c:pt>
                <c:pt idx="51" formatCode="General">
                  <c:v>5465.1251200000015</c:v>
                </c:pt>
                <c:pt idx="52" formatCode="General">
                  <c:v>5465.1251200000015</c:v>
                </c:pt>
                <c:pt idx="53" formatCode="General">
                  <c:v>5493.28</c:v>
                </c:pt>
                <c:pt idx="54" formatCode="General">
                  <c:v>5493.28</c:v>
                </c:pt>
                <c:pt idx="55" formatCode="General">
                  <c:v>6576.0697600000003</c:v>
                </c:pt>
                <c:pt idx="56" formatCode="General">
                  <c:v>6576.0697600000003</c:v>
                </c:pt>
                <c:pt idx="57" formatCode="General">
                  <c:v>9047.8335999999981</c:v>
                </c:pt>
                <c:pt idx="58" formatCode="General">
                  <c:v>9047.8335999999981</c:v>
                </c:pt>
                <c:pt idx="59" formatCode="General">
                  <c:v>9047.8335999999981</c:v>
                </c:pt>
                <c:pt idx="60" formatCode="General">
                  <c:v>9047.8335999999981</c:v>
                </c:pt>
                <c:pt idx="61" formatCode="General">
                  <c:v>31088.412160000003</c:v>
                </c:pt>
                <c:pt idx="62" formatCode="General">
                  <c:v>31088.412160000003</c:v>
                </c:pt>
                <c:pt idx="63" formatCode="General">
                  <c:v>46951.340800000005</c:v>
                </c:pt>
                <c:pt idx="64" formatCode="General">
                  <c:v>46951.340800000005</c:v>
                </c:pt>
                <c:pt idx="65" formatCode="General">
                  <c:v>55734.490240000006</c:v>
                </c:pt>
                <c:pt idx="66" formatCode="General">
                  <c:v>55734.490240000006</c:v>
                </c:pt>
                <c:pt idx="67" formatCode="General">
                  <c:v>64515.880000000012</c:v>
                </c:pt>
                <c:pt idx="68" formatCode="General">
                  <c:v>64515.880000000012</c:v>
                </c:pt>
                <c:pt idx="69" formatCode="General">
                  <c:v>64515.880000000012</c:v>
                </c:pt>
                <c:pt idx="70" formatCode="General">
                  <c:v>64515.880000000012</c:v>
                </c:pt>
                <c:pt idx="71" formatCode="General">
                  <c:v>64955.8</c:v>
                </c:pt>
                <c:pt idx="72" formatCode="General">
                  <c:v>64955.8</c:v>
                </c:pt>
                <c:pt idx="73" formatCode="General">
                  <c:v>646896.64000000001</c:v>
                </c:pt>
                <c:pt idx="74" formatCode="General">
                  <c:v>646896.64000000001</c:v>
                </c:pt>
                <c:pt idx="75" formatCode="General">
                  <c:v>0</c:v>
                </c:pt>
                <c:pt idx="76" formatCode="General">
                  <c:v>0</c:v>
                </c:pt>
                <c:pt idx="77" formatCode="General">
                  <c:v>1040</c:v>
                </c:pt>
                <c:pt idx="78" formatCode="General">
                  <c:v>1040</c:v>
                </c:pt>
                <c:pt idx="79" formatCode="General">
                  <c:v>4186</c:v>
                </c:pt>
                <c:pt idx="80" formatCode="General">
                  <c:v>4186</c:v>
                </c:pt>
                <c:pt idx="81" formatCode="General">
                  <c:v>4446</c:v>
                </c:pt>
                <c:pt idx="82" formatCode="General">
                  <c:v>4446</c:v>
                </c:pt>
                <c:pt idx="83" formatCode="General">
                  <c:v>4592.6399999999994</c:v>
                </c:pt>
                <c:pt idx="84" formatCode="General">
                  <c:v>4592.6399999999994</c:v>
                </c:pt>
                <c:pt idx="85" formatCode="General">
                  <c:v>4592.6399999999994</c:v>
                </c:pt>
                <c:pt idx="86" formatCode="General">
                  <c:v>4592.6399999999994</c:v>
                </c:pt>
                <c:pt idx="87" formatCode="General">
                  <c:v>5368.3427200000015</c:v>
                </c:pt>
                <c:pt idx="88" formatCode="General">
                  <c:v>5368.3427200000015</c:v>
                </c:pt>
                <c:pt idx="89" formatCode="General">
                  <c:v>5465.1251200000015</c:v>
                </c:pt>
                <c:pt idx="90" formatCode="General">
                  <c:v>5465.1251200000015</c:v>
                </c:pt>
                <c:pt idx="91" formatCode="General">
                  <c:v>5493.28</c:v>
                </c:pt>
                <c:pt idx="92" formatCode="General">
                  <c:v>5493.28</c:v>
                </c:pt>
                <c:pt idx="93" formatCode="General">
                  <c:v>5668.6614400000008</c:v>
                </c:pt>
                <c:pt idx="94" formatCode="General">
                  <c:v>5668.6614400000008</c:v>
                </c:pt>
                <c:pt idx="95" formatCode="General">
                  <c:v>6576.0697600000003</c:v>
                </c:pt>
                <c:pt idx="96" formatCode="General">
                  <c:v>6576.0697600000003</c:v>
                </c:pt>
                <c:pt idx="97" formatCode="General">
                  <c:v>9047.8335999999981</c:v>
                </c:pt>
                <c:pt idx="98" formatCode="General">
                  <c:v>9047.8335999999981</c:v>
                </c:pt>
                <c:pt idx="99" formatCode="General">
                  <c:v>9047.8335999999981</c:v>
                </c:pt>
                <c:pt idx="100" formatCode="General">
                  <c:v>9047.8335999999981</c:v>
                </c:pt>
                <c:pt idx="101" formatCode="General">
                  <c:v>31088.412160000003</c:v>
                </c:pt>
                <c:pt idx="102" formatCode="General">
                  <c:v>31088.412160000003</c:v>
                </c:pt>
                <c:pt idx="103" formatCode="General">
                  <c:v>46951.340800000005</c:v>
                </c:pt>
                <c:pt idx="104" formatCode="General">
                  <c:v>46951.340800000005</c:v>
                </c:pt>
                <c:pt idx="105" formatCode="General">
                  <c:v>55734.490240000006</c:v>
                </c:pt>
                <c:pt idx="106" formatCode="General">
                  <c:v>55734.490240000006</c:v>
                </c:pt>
                <c:pt idx="107" formatCode="General">
                  <c:v>64515.880000000012</c:v>
                </c:pt>
                <c:pt idx="108" formatCode="General">
                  <c:v>64515.880000000012</c:v>
                </c:pt>
                <c:pt idx="109" formatCode="General">
                  <c:v>64955.8</c:v>
                </c:pt>
                <c:pt idx="110" formatCode="General">
                  <c:v>64955.8</c:v>
                </c:pt>
                <c:pt idx="111" formatCode="General">
                  <c:v>646896.64000000001</c:v>
                </c:pt>
                <c:pt idx="112" formatCode="General">
                  <c:v>646896.64000000001</c:v>
                </c:pt>
                <c:pt idx="113" formatCode="General">
                  <c:v>796.26767999999981</c:v>
                </c:pt>
                <c:pt idx="114" formatCode="General">
                  <c:v>1331.9815600000002</c:v>
                </c:pt>
                <c:pt idx="115" formatCode="General">
                  <c:v>2089.3501200000005</c:v>
                </c:pt>
                <c:pt idx="116" formatCode="General">
                  <c:v>3019.8500800000002</c:v>
                </c:pt>
                <c:pt idx="117" formatCode="General">
                  <c:v>3673.8748799999998</c:v>
                </c:pt>
                <c:pt idx="118" formatCode="General">
                  <c:v>4151.2177199999996</c:v>
                </c:pt>
                <c:pt idx="119" formatCode="General">
                  <c:v>4453.1817200000005</c:v>
                </c:pt>
                <c:pt idx="120" formatCode="General">
                  <c:v>4753.1005600000008</c:v>
                </c:pt>
                <c:pt idx="121" formatCode="General">
                  <c:v>5078.34184</c:v>
                </c:pt>
                <c:pt idx="122" formatCode="General">
                  <c:v>5356.1560000000018</c:v>
                </c:pt>
                <c:pt idx="123" formatCode="General">
                  <c:v>5730.4103999999998</c:v>
                </c:pt>
                <c:pt idx="124" formatCode="General">
                  <c:v>6147.7208000000001</c:v>
                </c:pt>
                <c:pt idx="125" formatCode="General">
                  <c:v>6604.6240000000007</c:v>
                </c:pt>
                <c:pt idx="126" formatCode="General">
                  <c:v>6914.8508000000002</c:v>
                </c:pt>
                <c:pt idx="127" formatCode="General">
                  <c:v>7427.7891999999993</c:v>
                </c:pt>
                <c:pt idx="128" formatCode="General">
                  <c:v>7825.329200000001</c:v>
                </c:pt>
                <c:pt idx="129" formatCode="General">
                  <c:v>8155.1808000000001</c:v>
                </c:pt>
                <c:pt idx="130" formatCode="General">
                  <c:v>8516.1908000000003</c:v>
                </c:pt>
                <c:pt idx="131" formatCode="General">
                  <c:v>9012.9987999999976</c:v>
                </c:pt>
                <c:pt idx="132" formatCode="General">
                  <c:v>9480.6660000000011</c:v>
                </c:pt>
                <c:pt idx="133" formatCode="General">
                  <c:v>10011.471600000001</c:v>
                </c:pt>
                <c:pt idx="134" formatCode="General">
                  <c:v>10623.1996</c:v>
                </c:pt>
                <c:pt idx="135" formatCode="General">
                  <c:v>11181.6952</c:v>
                </c:pt>
                <c:pt idx="136" formatCode="General">
                  <c:v>11759.061599999997</c:v>
                </c:pt>
                <c:pt idx="137" formatCode="General">
                  <c:v>12277.33</c:v>
                </c:pt>
                <c:pt idx="138" formatCode="General">
                  <c:v>12642.734000000002</c:v>
                </c:pt>
                <c:pt idx="139" formatCode="General">
                  <c:v>13002.386799999998</c:v>
                </c:pt>
                <c:pt idx="140" formatCode="General">
                  <c:v>13663.0936</c:v>
                </c:pt>
                <c:pt idx="141" formatCode="General">
                  <c:v>14132.559999999994</c:v>
                </c:pt>
                <c:pt idx="142" formatCode="General">
                  <c:v>14628.354000000001</c:v>
                </c:pt>
                <c:pt idx="143" formatCode="General">
                  <c:v>15180.089599999998</c:v>
                </c:pt>
                <c:pt idx="144" formatCode="General">
                  <c:v>15708.399200000002</c:v>
                </c:pt>
                <c:pt idx="145" formatCode="General">
                  <c:v>16581.609199999995</c:v>
                </c:pt>
                <c:pt idx="146" formatCode="General">
                  <c:v>17235.769200000002</c:v>
                </c:pt>
                <c:pt idx="147" formatCode="General">
                  <c:v>17851.828799999999</c:v>
                </c:pt>
                <c:pt idx="148" formatCode="General">
                  <c:v>18373.867200000001</c:v>
                </c:pt>
                <c:pt idx="149" formatCode="General">
                  <c:v>19146.249199999998</c:v>
                </c:pt>
                <c:pt idx="150" formatCode="General">
                  <c:v>20080.486400000009</c:v>
                </c:pt>
                <c:pt idx="151" formatCode="General">
                  <c:v>21093.987200000003</c:v>
                </c:pt>
                <c:pt idx="152" formatCode="General">
                  <c:v>22071.342799999999</c:v>
                </c:pt>
                <c:pt idx="153" formatCode="General">
                  <c:v>23655.928400000004</c:v>
                </c:pt>
                <c:pt idx="154" formatCode="General">
                  <c:v>25141.006800000006</c:v>
                </c:pt>
                <c:pt idx="155" formatCode="General">
                  <c:v>26964.267200000002</c:v>
                </c:pt>
                <c:pt idx="156" formatCode="General">
                  <c:v>29690.356799999998</c:v>
                </c:pt>
                <c:pt idx="157" formatCode="General">
                  <c:v>31934.770399999998</c:v>
                </c:pt>
                <c:pt idx="158" formatCode="General">
                  <c:v>34074.872000000003</c:v>
                </c:pt>
                <c:pt idx="159" formatCode="General">
                  <c:v>36719.602399999996</c:v>
                </c:pt>
                <c:pt idx="160" formatCode="General">
                  <c:v>40565.376800000005</c:v>
                </c:pt>
                <c:pt idx="161" formatCode="General">
                  <c:v>48382.968400000005</c:v>
                </c:pt>
                <c:pt idx="162" formatCode="General">
                  <c:v>80793.388000000006</c:v>
                </c:pt>
              </c:numCache>
            </c:numRef>
          </c:xVal>
          <c:yVal>
            <c:numRef>
              <c:f>Sheet1!$F$2:$F$1023</c:f>
              <c:numCache>
                <c:formatCode>General</c:formatCode>
                <c:ptCount val="1022"/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1</c:v>
                </c:pt>
                <c:pt idx="79">
                  <c:v>1</c:v>
                </c:pt>
                <c:pt idx="80">
                  <c:v>4.000000000000001E-3</c:v>
                </c:pt>
                <c:pt idx="81">
                  <c:v>4.000000000000001E-3</c:v>
                </c:pt>
                <c:pt idx="82">
                  <c:v>0.2</c:v>
                </c:pt>
                <c:pt idx="83">
                  <c:v>0.2</c:v>
                </c:pt>
                <c:pt idx="84">
                  <c:v>0.2</c:v>
                </c:pt>
                <c:pt idx="85">
                  <c:v>0.2</c:v>
                </c:pt>
                <c:pt idx="86">
                  <c:v>0.2</c:v>
                </c:pt>
                <c:pt idx="87">
                  <c:v>0.2</c:v>
                </c:pt>
                <c:pt idx="88">
                  <c:v>0.11347517730496454</c:v>
                </c:pt>
                <c:pt idx="89">
                  <c:v>0.11347517730496454</c:v>
                </c:pt>
                <c:pt idx="90">
                  <c:v>0.29078014184397166</c:v>
                </c:pt>
                <c:pt idx="91">
                  <c:v>0.29078014184397166</c:v>
                </c:pt>
                <c:pt idx="92">
                  <c:v>0.38829787234042556</c:v>
                </c:pt>
                <c:pt idx="93">
                  <c:v>0.38829787234042556</c:v>
                </c:pt>
                <c:pt idx="94">
                  <c:v>0.38829787234042556</c:v>
                </c:pt>
                <c:pt idx="95">
                  <c:v>0.38829787234042556</c:v>
                </c:pt>
                <c:pt idx="96">
                  <c:v>0.73404255319148948</c:v>
                </c:pt>
                <c:pt idx="97">
                  <c:v>0.73404255319148948</c:v>
                </c:pt>
                <c:pt idx="98">
                  <c:v>0.73404255319148948</c:v>
                </c:pt>
                <c:pt idx="99">
                  <c:v>0.73404255319148948</c:v>
                </c:pt>
                <c:pt idx="100">
                  <c:v>0.73404255319148948</c:v>
                </c:pt>
                <c:pt idx="101">
                  <c:v>0.73404255319148948</c:v>
                </c:pt>
                <c:pt idx="102">
                  <c:v>0.38829787234042556</c:v>
                </c:pt>
                <c:pt idx="103">
                  <c:v>0.38829787234042556</c:v>
                </c:pt>
                <c:pt idx="104">
                  <c:v>0.47695035460992907</c:v>
                </c:pt>
                <c:pt idx="105">
                  <c:v>0.47695035460992907</c:v>
                </c:pt>
                <c:pt idx="106">
                  <c:v>0.53900709219858167</c:v>
                </c:pt>
                <c:pt idx="107">
                  <c:v>0.53900709219858167</c:v>
                </c:pt>
                <c:pt idx="108">
                  <c:v>0.47695035460992907</c:v>
                </c:pt>
                <c:pt idx="109">
                  <c:v>0.47695035460992907</c:v>
                </c:pt>
                <c:pt idx="110">
                  <c:v>0.47695035460992907</c:v>
                </c:pt>
                <c:pt idx="111">
                  <c:v>0.47695035460992907</c:v>
                </c:pt>
                <c:pt idx="112">
                  <c:v>0.47695035460992907</c:v>
                </c:pt>
              </c:numCache>
            </c:numRef>
          </c:y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Empirical METR</c:v>
                </c:pt>
              </c:strCache>
            </c:strRef>
          </c:tx>
          <c:spPr>
            <a:ln>
              <a:solidFill>
                <a:srgbClr val="FFCC66"/>
              </a:solidFill>
              <a:prstDash val="sysDot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1040</c:v>
                </c:pt>
                <c:pt idx="40" formatCode="General">
                  <c:v>1040</c:v>
                </c:pt>
                <c:pt idx="41" formatCode="General">
                  <c:v>4186</c:v>
                </c:pt>
                <c:pt idx="42" formatCode="General">
                  <c:v>4186</c:v>
                </c:pt>
                <c:pt idx="43" formatCode="General">
                  <c:v>4446</c:v>
                </c:pt>
                <c:pt idx="44" formatCode="General">
                  <c:v>4446</c:v>
                </c:pt>
                <c:pt idx="45" formatCode="General">
                  <c:v>4592.6399999999994</c:v>
                </c:pt>
                <c:pt idx="46" formatCode="General">
                  <c:v>4592.6399999999994</c:v>
                </c:pt>
                <c:pt idx="47" formatCode="General">
                  <c:v>4592.6399999999994</c:v>
                </c:pt>
                <c:pt idx="48" formatCode="General">
                  <c:v>4592.6399999999994</c:v>
                </c:pt>
                <c:pt idx="49" formatCode="General">
                  <c:v>5368.3427200000015</c:v>
                </c:pt>
                <c:pt idx="50" formatCode="General">
                  <c:v>5368.3427200000015</c:v>
                </c:pt>
                <c:pt idx="51" formatCode="General">
                  <c:v>5465.1251200000015</c:v>
                </c:pt>
                <c:pt idx="52" formatCode="General">
                  <c:v>5465.1251200000015</c:v>
                </c:pt>
                <c:pt idx="53" formatCode="General">
                  <c:v>5493.28</c:v>
                </c:pt>
                <c:pt idx="54" formatCode="General">
                  <c:v>5493.28</c:v>
                </c:pt>
                <c:pt idx="55" formatCode="General">
                  <c:v>6576.0697600000003</c:v>
                </c:pt>
                <c:pt idx="56" formatCode="General">
                  <c:v>6576.0697600000003</c:v>
                </c:pt>
                <c:pt idx="57" formatCode="General">
                  <c:v>9047.8335999999981</c:v>
                </c:pt>
                <c:pt idx="58" formatCode="General">
                  <c:v>9047.8335999999981</c:v>
                </c:pt>
                <c:pt idx="59" formatCode="General">
                  <c:v>9047.8335999999981</c:v>
                </c:pt>
                <c:pt idx="60" formatCode="General">
                  <c:v>9047.8335999999981</c:v>
                </c:pt>
                <c:pt idx="61" formatCode="General">
                  <c:v>31088.412160000003</c:v>
                </c:pt>
                <c:pt idx="62" formatCode="General">
                  <c:v>31088.412160000003</c:v>
                </c:pt>
                <c:pt idx="63" formatCode="General">
                  <c:v>46951.340800000005</c:v>
                </c:pt>
                <c:pt idx="64" formatCode="General">
                  <c:v>46951.340800000005</c:v>
                </c:pt>
                <c:pt idx="65" formatCode="General">
                  <c:v>55734.490240000006</c:v>
                </c:pt>
                <c:pt idx="66" formatCode="General">
                  <c:v>55734.490240000006</c:v>
                </c:pt>
                <c:pt idx="67" formatCode="General">
                  <c:v>64515.880000000012</c:v>
                </c:pt>
                <c:pt idx="68" formatCode="General">
                  <c:v>64515.880000000012</c:v>
                </c:pt>
                <c:pt idx="69" formatCode="General">
                  <c:v>64515.880000000012</c:v>
                </c:pt>
                <c:pt idx="70" formatCode="General">
                  <c:v>64515.880000000012</c:v>
                </c:pt>
                <c:pt idx="71" formatCode="General">
                  <c:v>64955.8</c:v>
                </c:pt>
                <c:pt idx="72" formatCode="General">
                  <c:v>64955.8</c:v>
                </c:pt>
                <c:pt idx="73" formatCode="General">
                  <c:v>646896.64000000001</c:v>
                </c:pt>
                <c:pt idx="74" formatCode="General">
                  <c:v>646896.64000000001</c:v>
                </c:pt>
                <c:pt idx="75" formatCode="General">
                  <c:v>0</c:v>
                </c:pt>
                <c:pt idx="76" formatCode="General">
                  <c:v>0</c:v>
                </c:pt>
                <c:pt idx="77" formatCode="General">
                  <c:v>1040</c:v>
                </c:pt>
                <c:pt idx="78" formatCode="General">
                  <c:v>1040</c:v>
                </c:pt>
                <c:pt idx="79" formatCode="General">
                  <c:v>4186</c:v>
                </c:pt>
                <c:pt idx="80" formatCode="General">
                  <c:v>4186</c:v>
                </c:pt>
                <c:pt idx="81" formatCode="General">
                  <c:v>4446</c:v>
                </c:pt>
                <c:pt idx="82" formatCode="General">
                  <c:v>4446</c:v>
                </c:pt>
                <c:pt idx="83" formatCode="General">
                  <c:v>4592.6399999999994</c:v>
                </c:pt>
                <c:pt idx="84" formatCode="General">
                  <c:v>4592.6399999999994</c:v>
                </c:pt>
                <c:pt idx="85" formatCode="General">
                  <c:v>4592.6399999999994</c:v>
                </c:pt>
                <c:pt idx="86" formatCode="General">
                  <c:v>4592.6399999999994</c:v>
                </c:pt>
                <c:pt idx="87" formatCode="General">
                  <c:v>5368.3427200000015</c:v>
                </c:pt>
                <c:pt idx="88" formatCode="General">
                  <c:v>5368.3427200000015</c:v>
                </c:pt>
                <c:pt idx="89" formatCode="General">
                  <c:v>5465.1251200000015</c:v>
                </c:pt>
                <c:pt idx="90" formatCode="General">
                  <c:v>5465.1251200000015</c:v>
                </c:pt>
                <c:pt idx="91" formatCode="General">
                  <c:v>5493.28</c:v>
                </c:pt>
                <c:pt idx="92" formatCode="General">
                  <c:v>5493.28</c:v>
                </c:pt>
                <c:pt idx="93" formatCode="General">
                  <c:v>5668.6614400000008</c:v>
                </c:pt>
                <c:pt idx="94" formatCode="General">
                  <c:v>5668.6614400000008</c:v>
                </c:pt>
                <c:pt idx="95" formatCode="General">
                  <c:v>6576.0697600000003</c:v>
                </c:pt>
                <c:pt idx="96" formatCode="General">
                  <c:v>6576.0697600000003</c:v>
                </c:pt>
                <c:pt idx="97" formatCode="General">
                  <c:v>9047.8335999999981</c:v>
                </c:pt>
                <c:pt idx="98" formatCode="General">
                  <c:v>9047.8335999999981</c:v>
                </c:pt>
                <c:pt idx="99" formatCode="General">
                  <c:v>9047.8335999999981</c:v>
                </c:pt>
                <c:pt idx="100" formatCode="General">
                  <c:v>9047.8335999999981</c:v>
                </c:pt>
                <c:pt idx="101" formatCode="General">
                  <c:v>31088.412160000003</c:v>
                </c:pt>
                <c:pt idx="102" formatCode="General">
                  <c:v>31088.412160000003</c:v>
                </c:pt>
                <c:pt idx="103" formatCode="General">
                  <c:v>46951.340800000005</c:v>
                </c:pt>
                <c:pt idx="104" formatCode="General">
                  <c:v>46951.340800000005</c:v>
                </c:pt>
                <c:pt idx="105" formatCode="General">
                  <c:v>55734.490240000006</c:v>
                </c:pt>
                <c:pt idx="106" formatCode="General">
                  <c:v>55734.490240000006</c:v>
                </c:pt>
                <c:pt idx="107" formatCode="General">
                  <c:v>64515.880000000012</c:v>
                </c:pt>
                <c:pt idx="108" formatCode="General">
                  <c:v>64515.880000000012</c:v>
                </c:pt>
                <c:pt idx="109" formatCode="General">
                  <c:v>64955.8</c:v>
                </c:pt>
                <c:pt idx="110" formatCode="General">
                  <c:v>64955.8</c:v>
                </c:pt>
                <c:pt idx="111" formatCode="General">
                  <c:v>646896.64000000001</c:v>
                </c:pt>
                <c:pt idx="112" formatCode="General">
                  <c:v>646896.64000000001</c:v>
                </c:pt>
                <c:pt idx="113" formatCode="General">
                  <c:v>796.26767999999981</c:v>
                </c:pt>
                <c:pt idx="114" formatCode="General">
                  <c:v>1331.9815600000002</c:v>
                </c:pt>
                <c:pt idx="115" formatCode="General">
                  <c:v>2089.3501200000005</c:v>
                </c:pt>
                <c:pt idx="116" formatCode="General">
                  <c:v>3019.8500800000002</c:v>
                </c:pt>
                <c:pt idx="117" formatCode="General">
                  <c:v>3673.8748799999998</c:v>
                </c:pt>
                <c:pt idx="118" formatCode="General">
                  <c:v>4151.2177199999996</c:v>
                </c:pt>
                <c:pt idx="119" formatCode="General">
                  <c:v>4453.1817200000005</c:v>
                </c:pt>
                <c:pt idx="120" formatCode="General">
                  <c:v>4753.1005600000008</c:v>
                </c:pt>
                <c:pt idx="121" formatCode="General">
                  <c:v>5078.34184</c:v>
                </c:pt>
                <c:pt idx="122" formatCode="General">
                  <c:v>5356.1560000000018</c:v>
                </c:pt>
                <c:pt idx="123" formatCode="General">
                  <c:v>5730.4103999999998</c:v>
                </c:pt>
                <c:pt idx="124" formatCode="General">
                  <c:v>6147.7208000000001</c:v>
                </c:pt>
                <c:pt idx="125" formatCode="General">
                  <c:v>6604.6240000000007</c:v>
                </c:pt>
                <c:pt idx="126" formatCode="General">
                  <c:v>6914.8508000000002</c:v>
                </c:pt>
                <c:pt idx="127" formatCode="General">
                  <c:v>7427.7891999999993</c:v>
                </c:pt>
                <c:pt idx="128" formatCode="General">
                  <c:v>7825.329200000001</c:v>
                </c:pt>
                <c:pt idx="129" formatCode="General">
                  <c:v>8155.1808000000001</c:v>
                </c:pt>
                <c:pt idx="130" formatCode="General">
                  <c:v>8516.1908000000003</c:v>
                </c:pt>
                <c:pt idx="131" formatCode="General">
                  <c:v>9012.9987999999976</c:v>
                </c:pt>
                <c:pt idx="132" formatCode="General">
                  <c:v>9480.6660000000011</c:v>
                </c:pt>
                <c:pt idx="133" formatCode="General">
                  <c:v>10011.471600000001</c:v>
                </c:pt>
                <c:pt idx="134" formatCode="General">
                  <c:v>10623.1996</c:v>
                </c:pt>
                <c:pt idx="135" formatCode="General">
                  <c:v>11181.6952</c:v>
                </c:pt>
                <c:pt idx="136" formatCode="General">
                  <c:v>11759.061599999997</c:v>
                </c:pt>
                <c:pt idx="137" formatCode="General">
                  <c:v>12277.33</c:v>
                </c:pt>
                <c:pt idx="138" formatCode="General">
                  <c:v>12642.734000000002</c:v>
                </c:pt>
                <c:pt idx="139" formatCode="General">
                  <c:v>13002.386799999998</c:v>
                </c:pt>
                <c:pt idx="140" formatCode="General">
                  <c:v>13663.0936</c:v>
                </c:pt>
                <c:pt idx="141" formatCode="General">
                  <c:v>14132.559999999994</c:v>
                </c:pt>
                <c:pt idx="142" formatCode="General">
                  <c:v>14628.354000000001</c:v>
                </c:pt>
                <c:pt idx="143" formatCode="General">
                  <c:v>15180.089599999998</c:v>
                </c:pt>
                <c:pt idx="144" formatCode="General">
                  <c:v>15708.399200000002</c:v>
                </c:pt>
                <c:pt idx="145" formatCode="General">
                  <c:v>16581.609199999995</c:v>
                </c:pt>
                <c:pt idx="146" formatCode="General">
                  <c:v>17235.769200000002</c:v>
                </c:pt>
                <c:pt idx="147" formatCode="General">
                  <c:v>17851.828799999999</c:v>
                </c:pt>
                <c:pt idx="148" formatCode="General">
                  <c:v>18373.867200000001</c:v>
                </c:pt>
                <c:pt idx="149" formatCode="General">
                  <c:v>19146.249199999998</c:v>
                </c:pt>
                <c:pt idx="150" formatCode="General">
                  <c:v>20080.486400000009</c:v>
                </c:pt>
                <c:pt idx="151" formatCode="General">
                  <c:v>21093.987200000003</c:v>
                </c:pt>
                <c:pt idx="152" formatCode="General">
                  <c:v>22071.342799999999</c:v>
                </c:pt>
                <c:pt idx="153" formatCode="General">
                  <c:v>23655.928400000004</c:v>
                </c:pt>
                <c:pt idx="154" formatCode="General">
                  <c:v>25141.006800000006</c:v>
                </c:pt>
                <c:pt idx="155" formatCode="General">
                  <c:v>26964.267200000002</c:v>
                </c:pt>
                <c:pt idx="156" formatCode="General">
                  <c:v>29690.356799999998</c:v>
                </c:pt>
                <c:pt idx="157" formatCode="General">
                  <c:v>31934.770399999998</c:v>
                </c:pt>
                <c:pt idx="158" formatCode="General">
                  <c:v>34074.872000000003</c:v>
                </c:pt>
                <c:pt idx="159" formatCode="General">
                  <c:v>36719.602399999996</c:v>
                </c:pt>
                <c:pt idx="160" formatCode="General">
                  <c:v>40565.376800000005</c:v>
                </c:pt>
                <c:pt idx="161" formatCode="General">
                  <c:v>48382.968400000005</c:v>
                </c:pt>
                <c:pt idx="162" formatCode="General">
                  <c:v>80793.388000000006</c:v>
                </c:pt>
              </c:numCache>
            </c:numRef>
          </c:xVal>
          <c:yVal>
            <c:numRef>
              <c:f>Sheet1!$G$2:$G$1023</c:f>
              <c:numCache>
                <c:formatCode>General</c:formatCode>
                <c:ptCount val="1022"/>
                <c:pt idx="113">
                  <c:v>0.39409778000000006</c:v>
                </c:pt>
                <c:pt idx="114">
                  <c:v>0.95040159000000002</c:v>
                </c:pt>
                <c:pt idx="115">
                  <c:v>0.77683704000000009</c:v>
                </c:pt>
                <c:pt idx="116">
                  <c:v>0.60949260999999999</c:v>
                </c:pt>
                <c:pt idx="117">
                  <c:v>0.48250655000000003</c:v>
                </c:pt>
                <c:pt idx="118">
                  <c:v>0.43958568000000009</c:v>
                </c:pt>
                <c:pt idx="119">
                  <c:v>0.37100786000000008</c:v>
                </c:pt>
                <c:pt idx="120">
                  <c:v>0.45158296000000003</c:v>
                </c:pt>
                <c:pt idx="121">
                  <c:v>0.36967133000000002</c:v>
                </c:pt>
                <c:pt idx="122">
                  <c:v>0.28148543000000004</c:v>
                </c:pt>
                <c:pt idx="123">
                  <c:v>0.58108001999999992</c:v>
                </c:pt>
                <c:pt idx="124">
                  <c:v>0.43893831000000005</c:v>
                </c:pt>
                <c:pt idx="125">
                  <c:v>0.67053691000000004</c:v>
                </c:pt>
                <c:pt idx="126">
                  <c:v>0.76382919000000016</c:v>
                </c:pt>
                <c:pt idx="127">
                  <c:v>0.69104016999999984</c:v>
                </c:pt>
                <c:pt idx="128">
                  <c:v>0.75442688999999996</c:v>
                </c:pt>
                <c:pt idx="129">
                  <c:v>0.71940809999999999</c:v>
                </c:pt>
                <c:pt idx="130">
                  <c:v>0.73337405000000011</c:v>
                </c:pt>
                <c:pt idx="131">
                  <c:v>0.74047821000000014</c:v>
                </c:pt>
                <c:pt idx="132">
                  <c:v>0.74041168000000002</c:v>
                </c:pt>
                <c:pt idx="133">
                  <c:v>0.74442408999999998</c:v>
                </c:pt>
                <c:pt idx="134">
                  <c:v>0.71862941000000025</c:v>
                </c:pt>
                <c:pt idx="135">
                  <c:v>0.73044953000000012</c:v>
                </c:pt>
                <c:pt idx="136">
                  <c:v>0.71800726000000004</c:v>
                </c:pt>
                <c:pt idx="137">
                  <c:v>0.72333128000000002</c:v>
                </c:pt>
                <c:pt idx="138">
                  <c:v>0.67788258999999984</c:v>
                </c:pt>
                <c:pt idx="139">
                  <c:v>0.72726380999999996</c:v>
                </c:pt>
                <c:pt idx="140">
                  <c:v>0.68019558999999996</c:v>
                </c:pt>
                <c:pt idx="141">
                  <c:v>0.69703967000000011</c:v>
                </c:pt>
                <c:pt idx="142">
                  <c:v>0.72554395000000005</c:v>
                </c:pt>
                <c:pt idx="143">
                  <c:v>0.71847930000000004</c:v>
                </c:pt>
                <c:pt idx="144">
                  <c:v>0.69155341000000004</c:v>
                </c:pt>
                <c:pt idx="145">
                  <c:v>0.71764967000000024</c:v>
                </c:pt>
                <c:pt idx="146">
                  <c:v>0.7172959000000001</c:v>
                </c:pt>
                <c:pt idx="147">
                  <c:v>0.73415584000000011</c:v>
                </c:pt>
                <c:pt idx="148">
                  <c:v>0.73456334999999973</c:v>
                </c:pt>
                <c:pt idx="149">
                  <c:v>0.73398669999999999</c:v>
                </c:pt>
                <c:pt idx="150">
                  <c:v>0.7227943200000001</c:v>
                </c:pt>
                <c:pt idx="151">
                  <c:v>0.72183096000000002</c:v>
                </c:pt>
                <c:pt idx="152">
                  <c:v>0.72473624000000003</c:v>
                </c:pt>
                <c:pt idx="153">
                  <c:v>0.66406407000000012</c:v>
                </c:pt>
                <c:pt idx="154">
                  <c:v>0.50243527999999993</c:v>
                </c:pt>
                <c:pt idx="155">
                  <c:v>0.44710809000000001</c:v>
                </c:pt>
                <c:pt idx="156">
                  <c:v>0.50099890999999996</c:v>
                </c:pt>
                <c:pt idx="157">
                  <c:v>0.44715691000000002</c:v>
                </c:pt>
                <c:pt idx="158">
                  <c:v>0.39416672000000014</c:v>
                </c:pt>
                <c:pt idx="159">
                  <c:v>0.38017115000000001</c:v>
                </c:pt>
                <c:pt idx="160">
                  <c:v>0.39446321000000006</c:v>
                </c:pt>
                <c:pt idx="161">
                  <c:v>0.43339678000000009</c:v>
                </c:pt>
                <c:pt idx="162">
                  <c:v>0.48874151999999998</c:v>
                </c:pt>
              </c:numCache>
            </c:numRef>
          </c:yVal>
        </c:ser>
        <c:axId val="105488384"/>
        <c:axId val="105425152"/>
      </c:scatterChart>
      <c:valAx>
        <c:axId val="105291136"/>
        <c:scaling>
          <c:orientation val="minMax"/>
          <c:max val="70000"/>
          <c:min val="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 b="0" dirty="0" smtClean="0"/>
                  <a:t>Annual earnings including</a:t>
                </a:r>
                <a:r>
                  <a:rPr lang="en-GB" sz="1600" b="0" baseline="0" dirty="0" smtClean="0"/>
                  <a:t> employer cost</a:t>
                </a:r>
                <a:endParaRPr lang="en-GB" sz="1600" b="0" dirty="0"/>
              </a:p>
            </c:rich>
          </c:tx>
          <c:layout/>
        </c:title>
        <c:numFmt formatCode="&quot;£&quot;#,##0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5423232"/>
        <c:crosses val="autoZero"/>
        <c:crossBetween val="midCat"/>
        <c:majorUnit val="10000"/>
      </c:valAx>
      <c:valAx>
        <c:axId val="105423232"/>
        <c:scaling>
          <c:orientation val="minMax"/>
          <c:max val="50000"/>
          <c:min val="0"/>
        </c:scaling>
        <c:axPos val="l"/>
        <c:majorGridlines>
          <c:spPr>
            <a:ln w="6350">
              <a:solidFill>
                <a:srgbClr val="FFFFFF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b="0" dirty="0" smtClean="0"/>
                  <a:t>Annual net income</a:t>
                </a:r>
                <a:endParaRPr lang="en-GB" b="0" dirty="0"/>
              </a:p>
            </c:rich>
          </c:tx>
          <c:layout/>
        </c:title>
        <c:numFmt formatCode="&quot;£&quot;#,##0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5291136"/>
        <c:crosses val="autoZero"/>
        <c:crossBetween val="midCat"/>
      </c:valAx>
      <c:valAx>
        <c:axId val="105425152"/>
        <c:scaling>
          <c:orientation val="minMax"/>
        </c:scaling>
        <c:axPos val="r"/>
        <c:numFmt formatCode="0%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5488384"/>
        <c:crosses val="max"/>
        <c:crossBetween val="midCat"/>
      </c:valAx>
      <c:valAx>
        <c:axId val="105488384"/>
        <c:scaling>
          <c:orientation val="minMax"/>
        </c:scaling>
        <c:delete val="1"/>
        <c:axPos val="b"/>
        <c:numFmt formatCode="0.00" sourceLinked="1"/>
        <c:tickLblPos val="none"/>
        <c:crossAx val="105425152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4186886833320622"/>
          <c:y val="0.57975800034384883"/>
          <c:w val="0.23967637540453068"/>
          <c:h val="0.21341914821457267"/>
        </c:manualLayout>
      </c:layout>
      <c:overlay val="1"/>
      <c:txPr>
        <a:bodyPr/>
        <a:lstStyle/>
        <a:p>
          <a:pPr>
            <a:defRPr sz="16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17759154498891522"/>
          <c:y val="4.5174944547421492E-2"/>
          <c:w val="0.73396987997859553"/>
          <c:h val="0.75255420072659085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No HB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52</c:v>
                </c:pt>
                <c:pt idx="39" formatCode="General">
                  <c:v>104</c:v>
                </c:pt>
                <c:pt idx="40" formatCode="General">
                  <c:v>156</c:v>
                </c:pt>
                <c:pt idx="41" formatCode="General">
                  <c:v>208</c:v>
                </c:pt>
                <c:pt idx="42" formatCode="General">
                  <c:v>260</c:v>
                </c:pt>
                <c:pt idx="43" formatCode="General">
                  <c:v>312</c:v>
                </c:pt>
                <c:pt idx="44" formatCode="General">
                  <c:v>364</c:v>
                </c:pt>
                <c:pt idx="45" formatCode="General">
                  <c:v>416</c:v>
                </c:pt>
                <c:pt idx="46" formatCode="General">
                  <c:v>468</c:v>
                </c:pt>
                <c:pt idx="47" formatCode="General">
                  <c:v>520</c:v>
                </c:pt>
                <c:pt idx="48" formatCode="General">
                  <c:v>572</c:v>
                </c:pt>
                <c:pt idx="49" formatCode="General">
                  <c:v>624</c:v>
                </c:pt>
                <c:pt idx="50" formatCode="General">
                  <c:v>676</c:v>
                </c:pt>
                <c:pt idx="51" formatCode="General">
                  <c:v>728</c:v>
                </c:pt>
                <c:pt idx="52" formatCode="General">
                  <c:v>780</c:v>
                </c:pt>
                <c:pt idx="53" formatCode="General">
                  <c:v>832</c:v>
                </c:pt>
                <c:pt idx="54" formatCode="General">
                  <c:v>884</c:v>
                </c:pt>
                <c:pt idx="55" formatCode="General">
                  <c:v>936</c:v>
                </c:pt>
                <c:pt idx="56" formatCode="General">
                  <c:v>988</c:v>
                </c:pt>
                <c:pt idx="57" formatCode="General">
                  <c:v>1040</c:v>
                </c:pt>
                <c:pt idx="58" formatCode="General">
                  <c:v>1197.3</c:v>
                </c:pt>
                <c:pt idx="59" formatCode="General">
                  <c:v>1354.6</c:v>
                </c:pt>
                <c:pt idx="60" formatCode="General">
                  <c:v>1511.9</c:v>
                </c:pt>
                <c:pt idx="61" formatCode="General">
                  <c:v>1669.2</c:v>
                </c:pt>
                <c:pt idx="62" formatCode="General">
                  <c:v>1826.5</c:v>
                </c:pt>
                <c:pt idx="63" formatCode="General">
                  <c:v>1983.8</c:v>
                </c:pt>
                <c:pt idx="64" formatCode="General">
                  <c:v>2141.1</c:v>
                </c:pt>
                <c:pt idx="65" formatCode="General">
                  <c:v>2298.4</c:v>
                </c:pt>
                <c:pt idx="66" formatCode="General">
                  <c:v>2455.6999999999998</c:v>
                </c:pt>
                <c:pt idx="67" formatCode="General">
                  <c:v>2613</c:v>
                </c:pt>
                <c:pt idx="68" formatCode="General">
                  <c:v>2770.3</c:v>
                </c:pt>
                <c:pt idx="69" formatCode="General">
                  <c:v>2927.6</c:v>
                </c:pt>
                <c:pt idx="70" formatCode="General">
                  <c:v>3084.9</c:v>
                </c:pt>
                <c:pt idx="71" formatCode="General">
                  <c:v>3242.2</c:v>
                </c:pt>
                <c:pt idx="72" formatCode="General">
                  <c:v>3399.5</c:v>
                </c:pt>
                <c:pt idx="73" formatCode="General">
                  <c:v>3556.8</c:v>
                </c:pt>
                <c:pt idx="74" formatCode="General">
                  <c:v>3714.1</c:v>
                </c:pt>
                <c:pt idx="75" formatCode="General">
                  <c:v>3871.4</c:v>
                </c:pt>
                <c:pt idx="76" formatCode="General">
                  <c:v>4028.7</c:v>
                </c:pt>
                <c:pt idx="77" formatCode="General">
                  <c:v>4186</c:v>
                </c:pt>
                <c:pt idx="78" formatCode="General">
                  <c:v>4199</c:v>
                </c:pt>
                <c:pt idx="79" formatCode="General">
                  <c:v>4212</c:v>
                </c:pt>
                <c:pt idx="80" formatCode="General">
                  <c:v>4225</c:v>
                </c:pt>
                <c:pt idx="81" formatCode="General">
                  <c:v>4238</c:v>
                </c:pt>
                <c:pt idx="82" formatCode="General">
                  <c:v>4251</c:v>
                </c:pt>
                <c:pt idx="83" formatCode="General">
                  <c:v>4264</c:v>
                </c:pt>
                <c:pt idx="84" formatCode="General">
                  <c:v>4277</c:v>
                </c:pt>
                <c:pt idx="85" formatCode="General">
                  <c:v>4290</c:v>
                </c:pt>
                <c:pt idx="86" formatCode="General">
                  <c:v>4303</c:v>
                </c:pt>
                <c:pt idx="87" formatCode="General">
                  <c:v>4316</c:v>
                </c:pt>
                <c:pt idx="88" formatCode="General">
                  <c:v>4329</c:v>
                </c:pt>
                <c:pt idx="89" formatCode="General">
                  <c:v>4342</c:v>
                </c:pt>
                <c:pt idx="90" formatCode="General">
                  <c:v>4355</c:v>
                </c:pt>
                <c:pt idx="91" formatCode="General">
                  <c:v>4368</c:v>
                </c:pt>
                <c:pt idx="92" formatCode="General">
                  <c:v>4381</c:v>
                </c:pt>
                <c:pt idx="93" formatCode="General">
                  <c:v>4394</c:v>
                </c:pt>
                <c:pt idx="94" formatCode="General">
                  <c:v>4407</c:v>
                </c:pt>
                <c:pt idx="95" formatCode="General">
                  <c:v>4420</c:v>
                </c:pt>
                <c:pt idx="96" formatCode="General">
                  <c:v>4433</c:v>
                </c:pt>
                <c:pt idx="97" formatCode="General">
                  <c:v>4446</c:v>
                </c:pt>
                <c:pt idx="98" formatCode="General">
                  <c:v>4453.3320000000003</c:v>
                </c:pt>
                <c:pt idx="99" formatCode="General">
                  <c:v>4460.6640000000016</c:v>
                </c:pt>
                <c:pt idx="100" formatCode="General">
                  <c:v>4467.9960000000001</c:v>
                </c:pt>
                <c:pt idx="101" formatCode="General">
                  <c:v>4475.3280000000004</c:v>
                </c:pt>
                <c:pt idx="102" formatCode="General">
                  <c:v>4482.6600000000008</c:v>
                </c:pt>
                <c:pt idx="103" formatCode="General">
                  <c:v>4489.9920000000002</c:v>
                </c:pt>
                <c:pt idx="104" formatCode="General">
                  <c:v>4497.3240000000014</c:v>
                </c:pt>
                <c:pt idx="105" formatCode="General">
                  <c:v>4504.6560000000018</c:v>
                </c:pt>
                <c:pt idx="106" formatCode="General">
                  <c:v>4511.9879999999994</c:v>
                </c:pt>
                <c:pt idx="107" formatCode="General">
                  <c:v>4519.3200000000006</c:v>
                </c:pt>
                <c:pt idx="108" formatCode="General">
                  <c:v>4526.652000000001</c:v>
                </c:pt>
                <c:pt idx="109" formatCode="General">
                  <c:v>4533.9839999999995</c:v>
                </c:pt>
                <c:pt idx="110" formatCode="General">
                  <c:v>4541.3160000000016</c:v>
                </c:pt>
                <c:pt idx="111" formatCode="General">
                  <c:v>4548.6479999999992</c:v>
                </c:pt>
                <c:pt idx="112" formatCode="General">
                  <c:v>4555.9800000000005</c:v>
                </c:pt>
                <c:pt idx="113" formatCode="General">
                  <c:v>4563.3120000000008</c:v>
                </c:pt>
                <c:pt idx="114" formatCode="General">
                  <c:v>4570.6440000000002</c:v>
                </c:pt>
                <c:pt idx="115" formatCode="General">
                  <c:v>4577.9759999999997</c:v>
                </c:pt>
                <c:pt idx="116" formatCode="General">
                  <c:v>4585.3079999999991</c:v>
                </c:pt>
                <c:pt idx="117" formatCode="General">
                  <c:v>4592.6399999999994</c:v>
                </c:pt>
                <c:pt idx="118" formatCode="General">
                  <c:v>4592.6399999999994</c:v>
                </c:pt>
                <c:pt idx="119" formatCode="General">
                  <c:v>4592.6399999999994</c:v>
                </c:pt>
                <c:pt idx="120" formatCode="General">
                  <c:v>4592.6399999999994</c:v>
                </c:pt>
                <c:pt idx="121" formatCode="General">
                  <c:v>4592.6399999999994</c:v>
                </c:pt>
                <c:pt idx="122" formatCode="General">
                  <c:v>4592.6399999999994</c:v>
                </c:pt>
                <c:pt idx="123" formatCode="General">
                  <c:v>4592.6399999999994</c:v>
                </c:pt>
                <c:pt idx="124" formatCode="General">
                  <c:v>4592.6399999999994</c:v>
                </c:pt>
                <c:pt idx="125" formatCode="General">
                  <c:v>4592.6399999999994</c:v>
                </c:pt>
                <c:pt idx="126" formatCode="General">
                  <c:v>4592.6399999999994</c:v>
                </c:pt>
                <c:pt idx="127" formatCode="General">
                  <c:v>4592.6399999999994</c:v>
                </c:pt>
                <c:pt idx="128" formatCode="General">
                  <c:v>4592.6399999999994</c:v>
                </c:pt>
                <c:pt idx="129" formatCode="General">
                  <c:v>4592.6399999999994</c:v>
                </c:pt>
                <c:pt idx="130" formatCode="General">
                  <c:v>4592.6399999999994</c:v>
                </c:pt>
                <c:pt idx="131" formatCode="General">
                  <c:v>4592.6399999999994</c:v>
                </c:pt>
                <c:pt idx="132" formatCode="General">
                  <c:v>4592.6399999999994</c:v>
                </c:pt>
                <c:pt idx="133" formatCode="General">
                  <c:v>4592.6399999999994</c:v>
                </c:pt>
                <c:pt idx="134" formatCode="General">
                  <c:v>4592.6399999999994</c:v>
                </c:pt>
                <c:pt idx="135" formatCode="General">
                  <c:v>4592.6399999999994</c:v>
                </c:pt>
                <c:pt idx="136" formatCode="General">
                  <c:v>4592.6399999999994</c:v>
                </c:pt>
                <c:pt idx="137" formatCode="General">
                  <c:v>4592.6399999999994</c:v>
                </c:pt>
                <c:pt idx="138" formatCode="General">
                  <c:v>4631.4251360000007</c:v>
                </c:pt>
                <c:pt idx="139" formatCode="General">
                  <c:v>4670.2102720000003</c:v>
                </c:pt>
                <c:pt idx="140" formatCode="General">
                  <c:v>4708.9954079999998</c:v>
                </c:pt>
                <c:pt idx="141" formatCode="General">
                  <c:v>4747.7805439999993</c:v>
                </c:pt>
                <c:pt idx="142" formatCode="General">
                  <c:v>4786.5656800000015</c:v>
                </c:pt>
                <c:pt idx="143" formatCode="General">
                  <c:v>4825.3508160000001</c:v>
                </c:pt>
                <c:pt idx="144" formatCode="General">
                  <c:v>4864.1359520000005</c:v>
                </c:pt>
                <c:pt idx="145" formatCode="General">
                  <c:v>4902.9210880000001</c:v>
                </c:pt>
                <c:pt idx="146" formatCode="General">
                  <c:v>4941.7062240000014</c:v>
                </c:pt>
                <c:pt idx="147" formatCode="General">
                  <c:v>4980.49136</c:v>
                </c:pt>
                <c:pt idx="148" formatCode="General">
                  <c:v>5019.2764960000004</c:v>
                </c:pt>
                <c:pt idx="149" formatCode="General">
                  <c:v>5058.0616320000017</c:v>
                </c:pt>
                <c:pt idx="150" formatCode="General">
                  <c:v>5096.8467680000003</c:v>
                </c:pt>
                <c:pt idx="151" formatCode="General">
                  <c:v>5135.6319040000008</c:v>
                </c:pt>
                <c:pt idx="152" formatCode="General">
                  <c:v>5174.4170399999994</c:v>
                </c:pt>
                <c:pt idx="153" formatCode="General">
                  <c:v>5213.2021760000016</c:v>
                </c:pt>
                <c:pt idx="154" formatCode="General">
                  <c:v>5251.9873119999984</c:v>
                </c:pt>
                <c:pt idx="155" formatCode="General">
                  <c:v>5290.7724480000006</c:v>
                </c:pt>
                <c:pt idx="156" formatCode="General">
                  <c:v>5329.5575840000001</c:v>
                </c:pt>
                <c:pt idx="157" formatCode="General">
                  <c:v>5368.3427200000015</c:v>
                </c:pt>
                <c:pt idx="158" formatCode="General">
                  <c:v>5373.1818400000002</c:v>
                </c:pt>
                <c:pt idx="159" formatCode="General">
                  <c:v>5378.0209600000017</c:v>
                </c:pt>
                <c:pt idx="160" formatCode="General">
                  <c:v>5382.8600800000004</c:v>
                </c:pt>
                <c:pt idx="161" formatCode="General">
                  <c:v>5387.6992000000009</c:v>
                </c:pt>
                <c:pt idx="162" formatCode="General">
                  <c:v>5392.5383200000006</c:v>
                </c:pt>
                <c:pt idx="163" formatCode="General">
                  <c:v>5397.3774399999993</c:v>
                </c:pt>
                <c:pt idx="164" formatCode="General">
                  <c:v>5402.2165600000008</c:v>
                </c:pt>
                <c:pt idx="165" formatCode="General">
                  <c:v>5407.0556800000004</c:v>
                </c:pt>
                <c:pt idx="166" formatCode="General">
                  <c:v>5411.8948</c:v>
                </c:pt>
                <c:pt idx="167" formatCode="General">
                  <c:v>5416.7339200000006</c:v>
                </c:pt>
                <c:pt idx="168" formatCode="General">
                  <c:v>5421.5730399999993</c:v>
                </c:pt>
                <c:pt idx="169" formatCode="General">
                  <c:v>5426.4121600000008</c:v>
                </c:pt>
                <c:pt idx="170" formatCode="General">
                  <c:v>5431.2512800000004</c:v>
                </c:pt>
                <c:pt idx="171" formatCode="General">
                  <c:v>5436.0904</c:v>
                </c:pt>
                <c:pt idx="172" formatCode="General">
                  <c:v>5440.9295200000006</c:v>
                </c:pt>
                <c:pt idx="173" formatCode="General">
                  <c:v>5445.7686400000002</c:v>
                </c:pt>
                <c:pt idx="174" formatCode="General">
                  <c:v>5450.6077599999999</c:v>
                </c:pt>
                <c:pt idx="175" formatCode="General">
                  <c:v>5455.4468800000004</c:v>
                </c:pt>
                <c:pt idx="176" formatCode="General">
                  <c:v>5460.2860000000001</c:v>
                </c:pt>
                <c:pt idx="177" formatCode="General">
                  <c:v>5465.1251200000015</c:v>
                </c:pt>
                <c:pt idx="178" formatCode="General">
                  <c:v>5466.5328640000007</c:v>
                </c:pt>
                <c:pt idx="179" formatCode="General">
                  <c:v>5467.9406079999999</c:v>
                </c:pt>
                <c:pt idx="180" formatCode="General">
                  <c:v>5469.3483519999991</c:v>
                </c:pt>
                <c:pt idx="181" formatCode="General">
                  <c:v>5470.756096000001</c:v>
                </c:pt>
                <c:pt idx="182" formatCode="General">
                  <c:v>5472.1638400000002</c:v>
                </c:pt>
                <c:pt idx="183" formatCode="General">
                  <c:v>5473.5715839999993</c:v>
                </c:pt>
                <c:pt idx="184" formatCode="General">
                  <c:v>5474.9793279999985</c:v>
                </c:pt>
                <c:pt idx="185" formatCode="General">
                  <c:v>5476.3870720000004</c:v>
                </c:pt>
                <c:pt idx="186" formatCode="General">
                  <c:v>5477.7948159999996</c:v>
                </c:pt>
                <c:pt idx="187" formatCode="General">
                  <c:v>5479.2025600000006</c:v>
                </c:pt>
                <c:pt idx="188" formatCode="General">
                  <c:v>5480.6103040000007</c:v>
                </c:pt>
                <c:pt idx="189" formatCode="General">
                  <c:v>5482.0180479999999</c:v>
                </c:pt>
                <c:pt idx="190" formatCode="General">
                  <c:v>5483.4257919999991</c:v>
                </c:pt>
                <c:pt idx="191" formatCode="General">
                  <c:v>5484.8335360000001</c:v>
                </c:pt>
                <c:pt idx="192" formatCode="General">
                  <c:v>5486.2412800000002</c:v>
                </c:pt>
                <c:pt idx="193" formatCode="General">
                  <c:v>5487.6490240000003</c:v>
                </c:pt>
                <c:pt idx="194" formatCode="General">
                  <c:v>5489.0567680000004</c:v>
                </c:pt>
                <c:pt idx="195" formatCode="General">
                  <c:v>5490.4645120000005</c:v>
                </c:pt>
                <c:pt idx="196" formatCode="General">
                  <c:v>5491.8722560000006</c:v>
                </c:pt>
                <c:pt idx="197" formatCode="General">
                  <c:v>5493.28</c:v>
                </c:pt>
                <c:pt idx="198" formatCode="General">
                  <c:v>5502.0490720000007</c:v>
                </c:pt>
                <c:pt idx="199" formatCode="General">
                  <c:v>5510.8181440000008</c:v>
                </c:pt>
                <c:pt idx="200" formatCode="General">
                  <c:v>5519.5872159999999</c:v>
                </c:pt>
                <c:pt idx="201" formatCode="General">
                  <c:v>5528.3562880000009</c:v>
                </c:pt>
                <c:pt idx="202" formatCode="General">
                  <c:v>5537.1253600000009</c:v>
                </c:pt>
                <c:pt idx="203" formatCode="General">
                  <c:v>5545.8944320000001</c:v>
                </c:pt>
                <c:pt idx="204" formatCode="General">
                  <c:v>5554.6635040000001</c:v>
                </c:pt>
                <c:pt idx="205" formatCode="General">
                  <c:v>5563.4325759999992</c:v>
                </c:pt>
                <c:pt idx="206" formatCode="General">
                  <c:v>5572.2016479999993</c:v>
                </c:pt>
                <c:pt idx="207" formatCode="General">
                  <c:v>5580.9707199999984</c:v>
                </c:pt>
                <c:pt idx="208" formatCode="General">
                  <c:v>5589.7397919999994</c:v>
                </c:pt>
                <c:pt idx="209" formatCode="General">
                  <c:v>5598.5088639999994</c:v>
                </c:pt>
                <c:pt idx="210" formatCode="General">
                  <c:v>5607.2779359999995</c:v>
                </c:pt>
                <c:pt idx="211" formatCode="General">
                  <c:v>5616.0470079999996</c:v>
                </c:pt>
                <c:pt idx="212" formatCode="General">
                  <c:v>5624.8160800000005</c:v>
                </c:pt>
                <c:pt idx="213" formatCode="General">
                  <c:v>5633.5851519999997</c:v>
                </c:pt>
                <c:pt idx="214" formatCode="General">
                  <c:v>5642.3542240000006</c:v>
                </c:pt>
                <c:pt idx="215" formatCode="General">
                  <c:v>5651.1232960000007</c:v>
                </c:pt>
                <c:pt idx="216" formatCode="General">
                  <c:v>5659.8923679999998</c:v>
                </c:pt>
                <c:pt idx="217" formatCode="General">
                  <c:v>5668.6614400000008</c:v>
                </c:pt>
                <c:pt idx="218" formatCode="General">
                  <c:v>5714.0318559999987</c:v>
                </c:pt>
                <c:pt idx="219" formatCode="General">
                  <c:v>5759.4022720000003</c:v>
                </c:pt>
                <c:pt idx="220" formatCode="General">
                  <c:v>5804.7726879999991</c:v>
                </c:pt>
                <c:pt idx="221" formatCode="General">
                  <c:v>5850.1431039999998</c:v>
                </c:pt>
                <c:pt idx="222" formatCode="General">
                  <c:v>5895.5135200000004</c:v>
                </c:pt>
                <c:pt idx="223" formatCode="General">
                  <c:v>5940.8839359999993</c:v>
                </c:pt>
                <c:pt idx="224" formatCode="General">
                  <c:v>5986.254351999999</c:v>
                </c:pt>
                <c:pt idx="225" formatCode="General">
                  <c:v>6031.6247680000006</c:v>
                </c:pt>
                <c:pt idx="226" formatCode="General">
                  <c:v>6076.9951839999994</c:v>
                </c:pt>
                <c:pt idx="227" formatCode="General">
                  <c:v>6122.365600000001</c:v>
                </c:pt>
                <c:pt idx="228" formatCode="General">
                  <c:v>6167.7360159999998</c:v>
                </c:pt>
                <c:pt idx="229" formatCode="General">
                  <c:v>6213.1064320000014</c:v>
                </c:pt>
                <c:pt idx="230" formatCode="General">
                  <c:v>6258.4768479999993</c:v>
                </c:pt>
                <c:pt idx="231" formatCode="General">
                  <c:v>6303.8472640000009</c:v>
                </c:pt>
                <c:pt idx="232" formatCode="General">
                  <c:v>6349.2176800000007</c:v>
                </c:pt>
                <c:pt idx="233" formatCode="General">
                  <c:v>6394.5880959999995</c:v>
                </c:pt>
                <c:pt idx="234" formatCode="General">
                  <c:v>6439.9585119999992</c:v>
                </c:pt>
                <c:pt idx="235" formatCode="General">
                  <c:v>6485.3289280000008</c:v>
                </c:pt>
                <c:pt idx="236" formatCode="General">
                  <c:v>6530.6993440000015</c:v>
                </c:pt>
                <c:pt idx="237" formatCode="General">
                  <c:v>6576.0697600000003</c:v>
                </c:pt>
                <c:pt idx="238" formatCode="General">
                  <c:v>6699.6579520000005</c:v>
                </c:pt>
                <c:pt idx="239" formatCode="General">
                  <c:v>6823.2461440000016</c:v>
                </c:pt>
                <c:pt idx="240" formatCode="General">
                  <c:v>6946.8343359999999</c:v>
                </c:pt>
                <c:pt idx="241" formatCode="General">
                  <c:v>7070.422528000001</c:v>
                </c:pt>
                <c:pt idx="242" formatCode="General">
                  <c:v>7194.0107200000002</c:v>
                </c:pt>
                <c:pt idx="243" formatCode="General">
                  <c:v>7317.5989119999995</c:v>
                </c:pt>
                <c:pt idx="244" formatCode="General">
                  <c:v>7441.1871040000015</c:v>
                </c:pt>
                <c:pt idx="245" formatCode="General">
                  <c:v>7564.7752959999998</c:v>
                </c:pt>
                <c:pt idx="246" formatCode="General">
                  <c:v>7688.363488</c:v>
                </c:pt>
                <c:pt idx="247" formatCode="General">
                  <c:v>7811.9516800000001</c:v>
                </c:pt>
                <c:pt idx="248" formatCode="General">
                  <c:v>7935.5398719999994</c:v>
                </c:pt>
                <c:pt idx="249" formatCode="General">
                  <c:v>8059.1280640000014</c:v>
                </c:pt>
                <c:pt idx="250" formatCode="General">
                  <c:v>8182.7162560000006</c:v>
                </c:pt>
                <c:pt idx="251" formatCode="General">
                  <c:v>8306.3044480000008</c:v>
                </c:pt>
                <c:pt idx="252" formatCode="General">
                  <c:v>8429.89264</c:v>
                </c:pt>
                <c:pt idx="253" formatCode="General">
                  <c:v>8553.4808320000011</c:v>
                </c:pt>
                <c:pt idx="254" formatCode="General">
                  <c:v>8677.0690239999985</c:v>
                </c:pt>
                <c:pt idx="255" formatCode="General">
                  <c:v>8800.6572159999978</c:v>
                </c:pt>
                <c:pt idx="256" formatCode="General">
                  <c:v>8924.2454079999989</c:v>
                </c:pt>
                <c:pt idx="257" formatCode="General">
                  <c:v>9047.8335999999981</c:v>
                </c:pt>
                <c:pt idx="258" formatCode="General">
                  <c:v>9047.8335999999981</c:v>
                </c:pt>
                <c:pt idx="259" formatCode="General">
                  <c:v>9047.8335999999981</c:v>
                </c:pt>
                <c:pt idx="260" formatCode="General">
                  <c:v>9047.8335999999981</c:v>
                </c:pt>
                <c:pt idx="261" formatCode="General">
                  <c:v>9047.8335999999981</c:v>
                </c:pt>
                <c:pt idx="262" formatCode="General">
                  <c:v>9047.8335999999981</c:v>
                </c:pt>
                <c:pt idx="263" formatCode="General">
                  <c:v>9047.8335999999981</c:v>
                </c:pt>
                <c:pt idx="264" formatCode="General">
                  <c:v>9047.8335999999981</c:v>
                </c:pt>
                <c:pt idx="265" formatCode="General">
                  <c:v>9047.8335999999981</c:v>
                </c:pt>
                <c:pt idx="266" formatCode="General">
                  <c:v>9047.8335999999981</c:v>
                </c:pt>
                <c:pt idx="267" formatCode="General">
                  <c:v>9047.8335999999981</c:v>
                </c:pt>
                <c:pt idx="268" formatCode="General">
                  <c:v>9047.8335999999981</c:v>
                </c:pt>
                <c:pt idx="269" formatCode="General">
                  <c:v>9047.8335999999981</c:v>
                </c:pt>
                <c:pt idx="270" formatCode="General">
                  <c:v>9047.8335999999981</c:v>
                </c:pt>
                <c:pt idx="271" formatCode="General">
                  <c:v>9047.8335999999981</c:v>
                </c:pt>
                <c:pt idx="272" formatCode="General">
                  <c:v>9047.8335999999981</c:v>
                </c:pt>
                <c:pt idx="273" formatCode="General">
                  <c:v>9047.8335999999981</c:v>
                </c:pt>
                <c:pt idx="274" formatCode="General">
                  <c:v>9047.8335999999981</c:v>
                </c:pt>
                <c:pt idx="275" formatCode="General">
                  <c:v>9047.8335999999981</c:v>
                </c:pt>
                <c:pt idx="276" formatCode="General">
                  <c:v>9047.8335999999981</c:v>
                </c:pt>
                <c:pt idx="277" formatCode="General">
                  <c:v>9047.8335999999981</c:v>
                </c:pt>
                <c:pt idx="278" formatCode="General">
                  <c:v>10149.862528</c:v>
                </c:pt>
                <c:pt idx="279" formatCode="General">
                  <c:v>11251.891456000003</c:v>
                </c:pt>
                <c:pt idx="280" formatCode="General">
                  <c:v>12353.920384000001</c:v>
                </c:pt>
                <c:pt idx="281" formatCode="General">
                  <c:v>13455.949312000002</c:v>
                </c:pt>
                <c:pt idx="282" formatCode="General">
                  <c:v>14557.97824</c:v>
                </c:pt>
                <c:pt idx="283" formatCode="General">
                  <c:v>15660.007168</c:v>
                </c:pt>
                <c:pt idx="284" formatCode="General">
                  <c:v>16762.036096</c:v>
                </c:pt>
                <c:pt idx="285" formatCode="General">
                  <c:v>17864.065024000007</c:v>
                </c:pt>
                <c:pt idx="286" formatCode="General">
                  <c:v>18966.093952000003</c:v>
                </c:pt>
                <c:pt idx="287" formatCode="General">
                  <c:v>20068.122880000006</c:v>
                </c:pt>
                <c:pt idx="288" formatCode="General">
                  <c:v>21170.151808000002</c:v>
                </c:pt>
                <c:pt idx="289" formatCode="General">
                  <c:v>22272.180736000002</c:v>
                </c:pt>
                <c:pt idx="290" formatCode="General">
                  <c:v>23374.209664000002</c:v>
                </c:pt>
                <c:pt idx="291" formatCode="General">
                  <c:v>24476.238592000005</c:v>
                </c:pt>
                <c:pt idx="292" formatCode="General">
                  <c:v>25578.267520000001</c:v>
                </c:pt>
                <c:pt idx="293" formatCode="General">
                  <c:v>26680.296448000001</c:v>
                </c:pt>
                <c:pt idx="294" formatCode="General">
                  <c:v>27782.325375999997</c:v>
                </c:pt>
                <c:pt idx="295" formatCode="General">
                  <c:v>28884.354304</c:v>
                </c:pt>
                <c:pt idx="296" formatCode="General">
                  <c:v>29986.383232</c:v>
                </c:pt>
                <c:pt idx="297" formatCode="General">
                  <c:v>31088.412160000003</c:v>
                </c:pt>
                <c:pt idx="298" formatCode="General">
                  <c:v>31881.558592000005</c:v>
                </c:pt>
                <c:pt idx="299" formatCode="General">
                  <c:v>32674.705024000006</c:v>
                </c:pt>
                <c:pt idx="300" formatCode="General">
                  <c:v>33467.851456000011</c:v>
                </c:pt>
                <c:pt idx="301" formatCode="General">
                  <c:v>34260.997888000005</c:v>
                </c:pt>
                <c:pt idx="302" formatCode="General">
                  <c:v>35054.144320000007</c:v>
                </c:pt>
                <c:pt idx="303" formatCode="General">
                  <c:v>35847.290751999994</c:v>
                </c:pt>
                <c:pt idx="304" formatCode="General">
                  <c:v>36640.437183999995</c:v>
                </c:pt>
                <c:pt idx="305" formatCode="General">
                  <c:v>37433.583616000011</c:v>
                </c:pt>
                <c:pt idx="306" formatCode="General">
                  <c:v>38226.730047999998</c:v>
                </c:pt>
                <c:pt idx="307" formatCode="General">
                  <c:v>39019.876480000006</c:v>
                </c:pt>
                <c:pt idx="308" formatCode="General">
                  <c:v>39813.022912</c:v>
                </c:pt>
                <c:pt idx="309" formatCode="General">
                  <c:v>40606.169343999994</c:v>
                </c:pt>
                <c:pt idx="310" formatCode="General">
                  <c:v>41399.315776000003</c:v>
                </c:pt>
                <c:pt idx="311" formatCode="General">
                  <c:v>42192.462208000004</c:v>
                </c:pt>
                <c:pt idx="312" formatCode="General">
                  <c:v>42985.608640000006</c:v>
                </c:pt>
                <c:pt idx="313" formatCode="General">
                  <c:v>43778.755072</c:v>
                </c:pt>
                <c:pt idx="314" formatCode="General">
                  <c:v>44571.901504000001</c:v>
                </c:pt>
                <c:pt idx="315" formatCode="General">
                  <c:v>45365.047936000003</c:v>
                </c:pt>
                <c:pt idx="316" formatCode="General">
                  <c:v>46158.194367999997</c:v>
                </c:pt>
                <c:pt idx="317" formatCode="General">
                  <c:v>46951.340800000005</c:v>
                </c:pt>
                <c:pt idx="318" formatCode="General">
                  <c:v>47390.498272000004</c:v>
                </c:pt>
                <c:pt idx="319" formatCode="General">
                  <c:v>47829.655743999996</c:v>
                </c:pt>
                <c:pt idx="320" formatCode="General">
                  <c:v>48268.81321600001</c:v>
                </c:pt>
                <c:pt idx="321" formatCode="General">
                  <c:v>48707.970688000001</c:v>
                </c:pt>
                <c:pt idx="322" formatCode="General">
                  <c:v>49147.128159999993</c:v>
                </c:pt>
                <c:pt idx="323" formatCode="General">
                  <c:v>49586.285631999999</c:v>
                </c:pt>
                <c:pt idx="324" formatCode="General">
                  <c:v>50025.443103999998</c:v>
                </c:pt>
                <c:pt idx="325" formatCode="General">
                  <c:v>50464.600576000004</c:v>
                </c:pt>
                <c:pt idx="326" formatCode="General">
                  <c:v>50903.758048000003</c:v>
                </c:pt>
                <c:pt idx="327" formatCode="General">
                  <c:v>51342.91552000001</c:v>
                </c:pt>
                <c:pt idx="328" formatCode="General">
                  <c:v>51782.072992000001</c:v>
                </c:pt>
                <c:pt idx="329" formatCode="General">
                  <c:v>52221.230463999993</c:v>
                </c:pt>
                <c:pt idx="330" formatCode="General">
                  <c:v>52660.387936000006</c:v>
                </c:pt>
                <c:pt idx="331" formatCode="General">
                  <c:v>53099.545407999998</c:v>
                </c:pt>
                <c:pt idx="332" formatCode="General">
                  <c:v>53538.702880000004</c:v>
                </c:pt>
                <c:pt idx="333" formatCode="General">
                  <c:v>53977.860352000003</c:v>
                </c:pt>
                <c:pt idx="334" formatCode="General">
                  <c:v>54417.017824000002</c:v>
                </c:pt>
                <c:pt idx="335" formatCode="General">
                  <c:v>54856.175296000001</c:v>
                </c:pt>
                <c:pt idx="336" formatCode="General">
                  <c:v>55295.332768</c:v>
                </c:pt>
                <c:pt idx="337" formatCode="General">
                  <c:v>55734.490240000006</c:v>
                </c:pt>
                <c:pt idx="338" formatCode="General">
                  <c:v>56173.559728</c:v>
                </c:pt>
                <c:pt idx="339" formatCode="General">
                  <c:v>56612.629216000001</c:v>
                </c:pt>
                <c:pt idx="340" formatCode="General">
                  <c:v>57051.698703999995</c:v>
                </c:pt>
                <c:pt idx="341" formatCode="General">
                  <c:v>57490.768191999996</c:v>
                </c:pt>
                <c:pt idx="342" formatCode="General">
                  <c:v>57929.837680000004</c:v>
                </c:pt>
                <c:pt idx="343" formatCode="General">
                  <c:v>58368.907167999998</c:v>
                </c:pt>
                <c:pt idx="344" formatCode="General">
                  <c:v>58807.976656000006</c:v>
                </c:pt>
                <c:pt idx="345" formatCode="General">
                  <c:v>59247.046144</c:v>
                </c:pt>
                <c:pt idx="346" formatCode="General">
                  <c:v>59686.115632000001</c:v>
                </c:pt>
                <c:pt idx="347" formatCode="General">
                  <c:v>60125.185119999995</c:v>
                </c:pt>
                <c:pt idx="348" formatCode="General">
                  <c:v>60564.254608000003</c:v>
                </c:pt>
                <c:pt idx="349" formatCode="General">
                  <c:v>61003.324096000011</c:v>
                </c:pt>
                <c:pt idx="350" formatCode="General">
                  <c:v>61442.393584000005</c:v>
                </c:pt>
                <c:pt idx="351" formatCode="General">
                  <c:v>61881.463071999999</c:v>
                </c:pt>
                <c:pt idx="352" formatCode="General">
                  <c:v>62320.532560000007</c:v>
                </c:pt>
                <c:pt idx="353" formatCode="General">
                  <c:v>62759.602048000001</c:v>
                </c:pt>
                <c:pt idx="354" formatCode="General">
                  <c:v>63198.671536000002</c:v>
                </c:pt>
                <c:pt idx="355" formatCode="General">
                  <c:v>63637.741023999995</c:v>
                </c:pt>
                <c:pt idx="356" formatCode="General">
                  <c:v>64076.810512000018</c:v>
                </c:pt>
                <c:pt idx="357" formatCode="General">
                  <c:v>64515.880000000012</c:v>
                </c:pt>
                <c:pt idx="358" formatCode="General">
                  <c:v>64537.876000000011</c:v>
                </c:pt>
                <c:pt idx="359" formatCode="General">
                  <c:v>64559.872000000003</c:v>
                </c:pt>
                <c:pt idx="360" formatCode="General">
                  <c:v>64581.868000000002</c:v>
                </c:pt>
                <c:pt idx="361" formatCode="General">
                  <c:v>64603.864000000001</c:v>
                </c:pt>
                <c:pt idx="362" formatCode="General">
                  <c:v>64625.86</c:v>
                </c:pt>
                <c:pt idx="363" formatCode="General">
                  <c:v>64647.856000000014</c:v>
                </c:pt>
                <c:pt idx="364" formatCode="General">
                  <c:v>64669.852000000014</c:v>
                </c:pt>
                <c:pt idx="365" formatCode="General">
                  <c:v>64691.848000000013</c:v>
                </c:pt>
                <c:pt idx="366" formatCode="General">
                  <c:v>64713.844000000012</c:v>
                </c:pt>
                <c:pt idx="367" formatCode="General">
                  <c:v>64735.840000000011</c:v>
                </c:pt>
                <c:pt idx="368" formatCode="General">
                  <c:v>64757.836000000003</c:v>
                </c:pt>
                <c:pt idx="369" formatCode="General">
                  <c:v>64779.832000000002</c:v>
                </c:pt>
                <c:pt idx="370" formatCode="General">
                  <c:v>64801.828000000001</c:v>
                </c:pt>
                <c:pt idx="371" formatCode="General">
                  <c:v>64823.824000000001</c:v>
                </c:pt>
                <c:pt idx="372" formatCode="General">
                  <c:v>64845.820000000007</c:v>
                </c:pt>
                <c:pt idx="373" formatCode="General">
                  <c:v>64867.816000000013</c:v>
                </c:pt>
                <c:pt idx="374" formatCode="General">
                  <c:v>64889.812000000013</c:v>
                </c:pt>
                <c:pt idx="375" formatCode="General">
                  <c:v>64911.808000000012</c:v>
                </c:pt>
                <c:pt idx="376" formatCode="General">
                  <c:v>64933.804000000011</c:v>
                </c:pt>
                <c:pt idx="377" formatCode="General">
                  <c:v>64955.8</c:v>
                </c:pt>
                <c:pt idx="378" formatCode="General">
                  <c:v>94052.84199999999</c:v>
                </c:pt>
                <c:pt idx="379" formatCode="General">
                  <c:v>123149.88400000002</c:v>
                </c:pt>
                <c:pt idx="380" formatCode="General">
                  <c:v>152246.92599999998</c:v>
                </c:pt>
                <c:pt idx="381" formatCode="General">
                  <c:v>181343.96799999999</c:v>
                </c:pt>
                <c:pt idx="382" formatCode="General">
                  <c:v>210441.01</c:v>
                </c:pt>
                <c:pt idx="383" formatCode="General">
                  <c:v>239538.05199999994</c:v>
                </c:pt>
                <c:pt idx="384" formatCode="General">
                  <c:v>268635.09399999998</c:v>
                </c:pt>
                <c:pt idx="385" formatCode="General">
                  <c:v>297732.136</c:v>
                </c:pt>
                <c:pt idx="386" formatCode="General">
                  <c:v>326829.17799999996</c:v>
                </c:pt>
                <c:pt idx="387" formatCode="General">
                  <c:v>355926.22000000003</c:v>
                </c:pt>
                <c:pt idx="388" formatCode="General">
                  <c:v>385023.26199999999</c:v>
                </c:pt>
                <c:pt idx="389" formatCode="General">
                  <c:v>414120.30399999995</c:v>
                </c:pt>
                <c:pt idx="390" formatCode="General">
                  <c:v>443217.3459999999</c:v>
                </c:pt>
                <c:pt idx="391" formatCode="General">
                  <c:v>472314.38799999986</c:v>
                </c:pt>
                <c:pt idx="392" formatCode="General">
                  <c:v>501411.43000000005</c:v>
                </c:pt>
                <c:pt idx="393" formatCode="General">
                  <c:v>530508.47200000007</c:v>
                </c:pt>
                <c:pt idx="394" formatCode="General">
                  <c:v>559605.51399999997</c:v>
                </c:pt>
                <c:pt idx="395" formatCode="General">
                  <c:v>588702.55599999998</c:v>
                </c:pt>
                <c:pt idx="396" formatCode="General">
                  <c:v>617799.598</c:v>
                </c:pt>
                <c:pt idx="397" formatCode="General">
                  <c:v>0</c:v>
                </c:pt>
                <c:pt idx="398" formatCode="General">
                  <c:v>52</c:v>
                </c:pt>
                <c:pt idx="399" formatCode="General">
                  <c:v>104</c:v>
                </c:pt>
                <c:pt idx="400" formatCode="General">
                  <c:v>156</c:v>
                </c:pt>
                <c:pt idx="401" formatCode="General">
                  <c:v>208</c:v>
                </c:pt>
                <c:pt idx="402" formatCode="General">
                  <c:v>260</c:v>
                </c:pt>
                <c:pt idx="403" formatCode="General">
                  <c:v>312</c:v>
                </c:pt>
                <c:pt idx="404" formatCode="General">
                  <c:v>364</c:v>
                </c:pt>
                <c:pt idx="405" formatCode="General">
                  <c:v>416</c:v>
                </c:pt>
                <c:pt idx="406" formatCode="General">
                  <c:v>468</c:v>
                </c:pt>
                <c:pt idx="407" formatCode="General">
                  <c:v>520</c:v>
                </c:pt>
                <c:pt idx="408" formatCode="General">
                  <c:v>572</c:v>
                </c:pt>
                <c:pt idx="409" formatCode="General">
                  <c:v>624</c:v>
                </c:pt>
                <c:pt idx="410" formatCode="General">
                  <c:v>676</c:v>
                </c:pt>
                <c:pt idx="411" formatCode="General">
                  <c:v>728</c:v>
                </c:pt>
                <c:pt idx="412" formatCode="General">
                  <c:v>780</c:v>
                </c:pt>
                <c:pt idx="413" formatCode="General">
                  <c:v>832</c:v>
                </c:pt>
                <c:pt idx="414" formatCode="General">
                  <c:v>884</c:v>
                </c:pt>
                <c:pt idx="415" formatCode="General">
                  <c:v>936</c:v>
                </c:pt>
                <c:pt idx="416" formatCode="General">
                  <c:v>988</c:v>
                </c:pt>
                <c:pt idx="417" formatCode="General">
                  <c:v>1040</c:v>
                </c:pt>
                <c:pt idx="418" formatCode="General">
                  <c:v>1197.3</c:v>
                </c:pt>
                <c:pt idx="419" formatCode="General">
                  <c:v>1354.6</c:v>
                </c:pt>
                <c:pt idx="420" formatCode="General">
                  <c:v>1511.9</c:v>
                </c:pt>
                <c:pt idx="421" formatCode="General">
                  <c:v>1669.2</c:v>
                </c:pt>
                <c:pt idx="422" formatCode="General">
                  <c:v>1826.5</c:v>
                </c:pt>
                <c:pt idx="423" formatCode="General">
                  <c:v>1983.8</c:v>
                </c:pt>
                <c:pt idx="424" formatCode="General">
                  <c:v>2141.1</c:v>
                </c:pt>
                <c:pt idx="425" formatCode="General">
                  <c:v>2298.4</c:v>
                </c:pt>
                <c:pt idx="426" formatCode="General">
                  <c:v>2455.6999999999998</c:v>
                </c:pt>
                <c:pt idx="427" formatCode="General">
                  <c:v>2613</c:v>
                </c:pt>
                <c:pt idx="428" formatCode="General">
                  <c:v>2770.3</c:v>
                </c:pt>
                <c:pt idx="429" formatCode="General">
                  <c:v>2927.6</c:v>
                </c:pt>
                <c:pt idx="430" formatCode="General">
                  <c:v>3084.9</c:v>
                </c:pt>
                <c:pt idx="431" formatCode="General">
                  <c:v>3242.2</c:v>
                </c:pt>
                <c:pt idx="432" formatCode="General">
                  <c:v>3399.5</c:v>
                </c:pt>
                <c:pt idx="433" formatCode="General">
                  <c:v>3556.8</c:v>
                </c:pt>
                <c:pt idx="434" formatCode="General">
                  <c:v>3714.1</c:v>
                </c:pt>
                <c:pt idx="435" formatCode="General">
                  <c:v>3871.4</c:v>
                </c:pt>
                <c:pt idx="436" formatCode="General">
                  <c:v>4028.7</c:v>
                </c:pt>
                <c:pt idx="437" formatCode="General">
                  <c:v>4186</c:v>
                </c:pt>
                <c:pt idx="438" formatCode="General">
                  <c:v>4199</c:v>
                </c:pt>
                <c:pt idx="439" formatCode="General">
                  <c:v>4212</c:v>
                </c:pt>
                <c:pt idx="440" formatCode="General">
                  <c:v>4225</c:v>
                </c:pt>
                <c:pt idx="441" formatCode="General">
                  <c:v>4238</c:v>
                </c:pt>
                <c:pt idx="442" formatCode="General">
                  <c:v>4251</c:v>
                </c:pt>
                <c:pt idx="443" formatCode="General">
                  <c:v>4264</c:v>
                </c:pt>
                <c:pt idx="444" formatCode="General">
                  <c:v>4277</c:v>
                </c:pt>
                <c:pt idx="445" formatCode="General">
                  <c:v>4290</c:v>
                </c:pt>
                <c:pt idx="446" formatCode="General">
                  <c:v>4303</c:v>
                </c:pt>
                <c:pt idx="447" formatCode="General">
                  <c:v>4316</c:v>
                </c:pt>
                <c:pt idx="448" formatCode="General">
                  <c:v>4329</c:v>
                </c:pt>
                <c:pt idx="449" formatCode="General">
                  <c:v>4342</c:v>
                </c:pt>
                <c:pt idx="450" formatCode="General">
                  <c:v>4355</c:v>
                </c:pt>
                <c:pt idx="451" formatCode="General">
                  <c:v>4368</c:v>
                </c:pt>
                <c:pt idx="452" formatCode="General">
                  <c:v>4381</c:v>
                </c:pt>
                <c:pt idx="453" formatCode="General">
                  <c:v>4394</c:v>
                </c:pt>
                <c:pt idx="454" formatCode="General">
                  <c:v>4407</c:v>
                </c:pt>
                <c:pt idx="455" formatCode="General">
                  <c:v>4420</c:v>
                </c:pt>
                <c:pt idx="456" formatCode="General">
                  <c:v>4433</c:v>
                </c:pt>
                <c:pt idx="457" formatCode="General">
                  <c:v>4446</c:v>
                </c:pt>
                <c:pt idx="458" formatCode="General">
                  <c:v>4453.3320000000003</c:v>
                </c:pt>
                <c:pt idx="459" formatCode="General">
                  <c:v>4460.6640000000016</c:v>
                </c:pt>
                <c:pt idx="460" formatCode="General">
                  <c:v>4467.9960000000001</c:v>
                </c:pt>
                <c:pt idx="461" formatCode="General">
                  <c:v>4475.3280000000004</c:v>
                </c:pt>
                <c:pt idx="462" formatCode="General">
                  <c:v>4482.6600000000008</c:v>
                </c:pt>
                <c:pt idx="463" formatCode="General">
                  <c:v>4489.9920000000002</c:v>
                </c:pt>
                <c:pt idx="464" formatCode="General">
                  <c:v>4497.3240000000014</c:v>
                </c:pt>
                <c:pt idx="465" formatCode="General">
                  <c:v>4504.6560000000018</c:v>
                </c:pt>
                <c:pt idx="466" formatCode="General">
                  <c:v>4511.9879999999994</c:v>
                </c:pt>
                <c:pt idx="467" formatCode="General">
                  <c:v>4519.3200000000006</c:v>
                </c:pt>
                <c:pt idx="468" formatCode="General">
                  <c:v>4526.652000000001</c:v>
                </c:pt>
                <c:pt idx="469" formatCode="General">
                  <c:v>4533.9839999999995</c:v>
                </c:pt>
                <c:pt idx="470" formatCode="General">
                  <c:v>4541.3160000000016</c:v>
                </c:pt>
                <c:pt idx="471" formatCode="General">
                  <c:v>4548.6479999999992</c:v>
                </c:pt>
                <c:pt idx="472" formatCode="General">
                  <c:v>4555.9800000000005</c:v>
                </c:pt>
                <c:pt idx="473" formatCode="General">
                  <c:v>4563.3120000000008</c:v>
                </c:pt>
                <c:pt idx="474" formatCode="General">
                  <c:v>4570.6440000000002</c:v>
                </c:pt>
                <c:pt idx="475" formatCode="General">
                  <c:v>4577.9759999999997</c:v>
                </c:pt>
                <c:pt idx="476" formatCode="General">
                  <c:v>4585.3079999999991</c:v>
                </c:pt>
                <c:pt idx="477" formatCode="General">
                  <c:v>4592.6399999999994</c:v>
                </c:pt>
                <c:pt idx="478" formatCode="General">
                  <c:v>4592.6399999999994</c:v>
                </c:pt>
                <c:pt idx="479" formatCode="General">
                  <c:v>4592.6399999999994</c:v>
                </c:pt>
                <c:pt idx="480" formatCode="General">
                  <c:v>4592.6399999999994</c:v>
                </c:pt>
                <c:pt idx="481" formatCode="General">
                  <c:v>4592.6399999999994</c:v>
                </c:pt>
                <c:pt idx="482" formatCode="General">
                  <c:v>4592.6399999999994</c:v>
                </c:pt>
                <c:pt idx="483" formatCode="General">
                  <c:v>4592.6399999999994</c:v>
                </c:pt>
                <c:pt idx="484" formatCode="General">
                  <c:v>4592.6399999999994</c:v>
                </c:pt>
                <c:pt idx="485" formatCode="General">
                  <c:v>4592.6399999999994</c:v>
                </c:pt>
                <c:pt idx="486" formatCode="General">
                  <c:v>4592.6399999999994</c:v>
                </c:pt>
                <c:pt idx="487" formatCode="General">
                  <c:v>4592.6399999999994</c:v>
                </c:pt>
                <c:pt idx="488" formatCode="General">
                  <c:v>4592.6399999999994</c:v>
                </c:pt>
                <c:pt idx="489" formatCode="General">
                  <c:v>4592.6399999999994</c:v>
                </c:pt>
                <c:pt idx="490" formatCode="General">
                  <c:v>4592.6399999999994</c:v>
                </c:pt>
                <c:pt idx="491" formatCode="General">
                  <c:v>4592.6399999999994</c:v>
                </c:pt>
                <c:pt idx="492" formatCode="General">
                  <c:v>4592.6399999999994</c:v>
                </c:pt>
                <c:pt idx="493" formatCode="General">
                  <c:v>4592.6399999999994</c:v>
                </c:pt>
                <c:pt idx="494" formatCode="General">
                  <c:v>4592.6399999999994</c:v>
                </c:pt>
                <c:pt idx="495" formatCode="General">
                  <c:v>4592.6399999999994</c:v>
                </c:pt>
                <c:pt idx="496" formatCode="General">
                  <c:v>4592.6399999999994</c:v>
                </c:pt>
                <c:pt idx="497" formatCode="General">
                  <c:v>4592.6399999999994</c:v>
                </c:pt>
                <c:pt idx="498" formatCode="General">
                  <c:v>4631.4251360000007</c:v>
                </c:pt>
                <c:pt idx="499" formatCode="General">
                  <c:v>4670.2102720000003</c:v>
                </c:pt>
                <c:pt idx="500" formatCode="General">
                  <c:v>4708.9954079999998</c:v>
                </c:pt>
                <c:pt idx="501" formatCode="General">
                  <c:v>4747.7805439999993</c:v>
                </c:pt>
                <c:pt idx="502" formatCode="General">
                  <c:v>4786.5656800000015</c:v>
                </c:pt>
                <c:pt idx="503" formatCode="General">
                  <c:v>4825.3508160000001</c:v>
                </c:pt>
                <c:pt idx="504" formatCode="General">
                  <c:v>4864.1359520000005</c:v>
                </c:pt>
                <c:pt idx="505" formatCode="General">
                  <c:v>4902.9210880000001</c:v>
                </c:pt>
                <c:pt idx="506" formatCode="General">
                  <c:v>4941.7062240000014</c:v>
                </c:pt>
                <c:pt idx="507" formatCode="General">
                  <c:v>4980.49136</c:v>
                </c:pt>
                <c:pt idx="508" formatCode="General">
                  <c:v>5019.2764960000004</c:v>
                </c:pt>
                <c:pt idx="509" formatCode="General">
                  <c:v>5058.0616320000017</c:v>
                </c:pt>
                <c:pt idx="510" formatCode="General">
                  <c:v>5096.8467680000003</c:v>
                </c:pt>
                <c:pt idx="511" formatCode="General">
                  <c:v>5135.6319040000008</c:v>
                </c:pt>
                <c:pt idx="512" formatCode="General">
                  <c:v>5174.4170399999994</c:v>
                </c:pt>
                <c:pt idx="513" formatCode="General">
                  <c:v>5213.2021760000016</c:v>
                </c:pt>
                <c:pt idx="514" formatCode="General">
                  <c:v>5251.9873119999984</c:v>
                </c:pt>
                <c:pt idx="515" formatCode="General">
                  <c:v>5290.7724480000006</c:v>
                </c:pt>
                <c:pt idx="516" formatCode="General">
                  <c:v>5329.5575840000001</c:v>
                </c:pt>
                <c:pt idx="517" formatCode="General">
                  <c:v>5368.3427200000015</c:v>
                </c:pt>
                <c:pt idx="518" formatCode="General">
                  <c:v>5373.1818400000002</c:v>
                </c:pt>
                <c:pt idx="519" formatCode="General">
                  <c:v>5378.0209600000017</c:v>
                </c:pt>
                <c:pt idx="520" formatCode="General">
                  <c:v>5382.8600800000004</c:v>
                </c:pt>
                <c:pt idx="521" formatCode="General">
                  <c:v>5387.6992000000009</c:v>
                </c:pt>
                <c:pt idx="522" formatCode="General">
                  <c:v>5392.5383200000006</c:v>
                </c:pt>
                <c:pt idx="523" formatCode="General">
                  <c:v>5397.3774399999993</c:v>
                </c:pt>
                <c:pt idx="524" formatCode="General">
                  <c:v>5402.2165600000008</c:v>
                </c:pt>
                <c:pt idx="525" formatCode="General">
                  <c:v>5407.0556800000004</c:v>
                </c:pt>
                <c:pt idx="526" formatCode="General">
                  <c:v>5411.8948</c:v>
                </c:pt>
                <c:pt idx="527" formatCode="General">
                  <c:v>5416.7339200000006</c:v>
                </c:pt>
                <c:pt idx="528" formatCode="General">
                  <c:v>5421.5730399999993</c:v>
                </c:pt>
                <c:pt idx="529" formatCode="General">
                  <c:v>5426.4121600000008</c:v>
                </c:pt>
                <c:pt idx="530" formatCode="General">
                  <c:v>5431.2512800000004</c:v>
                </c:pt>
                <c:pt idx="531" formatCode="General">
                  <c:v>5436.0904</c:v>
                </c:pt>
                <c:pt idx="532" formatCode="General">
                  <c:v>5440.9295200000006</c:v>
                </c:pt>
                <c:pt idx="533" formatCode="General">
                  <c:v>5445.7686400000002</c:v>
                </c:pt>
                <c:pt idx="534" formatCode="General">
                  <c:v>5450.6077599999999</c:v>
                </c:pt>
                <c:pt idx="535" formatCode="General">
                  <c:v>5455.4468800000004</c:v>
                </c:pt>
                <c:pt idx="536" formatCode="General">
                  <c:v>5460.2860000000001</c:v>
                </c:pt>
                <c:pt idx="537" formatCode="General">
                  <c:v>5465.1251200000015</c:v>
                </c:pt>
                <c:pt idx="538" formatCode="General">
                  <c:v>5466.5328640000007</c:v>
                </c:pt>
                <c:pt idx="539" formatCode="General">
                  <c:v>5467.9406079999999</c:v>
                </c:pt>
                <c:pt idx="540" formatCode="General">
                  <c:v>5469.3483519999991</c:v>
                </c:pt>
                <c:pt idx="541" formatCode="General">
                  <c:v>5470.756096000001</c:v>
                </c:pt>
                <c:pt idx="542" formatCode="General">
                  <c:v>5472.1638400000002</c:v>
                </c:pt>
                <c:pt idx="543" formatCode="General">
                  <c:v>5473.5715839999993</c:v>
                </c:pt>
                <c:pt idx="544" formatCode="General">
                  <c:v>5474.9793279999985</c:v>
                </c:pt>
                <c:pt idx="545" formatCode="General">
                  <c:v>5476.3870720000004</c:v>
                </c:pt>
                <c:pt idx="546" formatCode="General">
                  <c:v>5477.7948159999996</c:v>
                </c:pt>
                <c:pt idx="547" formatCode="General">
                  <c:v>5479.2025600000006</c:v>
                </c:pt>
                <c:pt idx="548" formatCode="General">
                  <c:v>5480.6103040000007</c:v>
                </c:pt>
                <c:pt idx="549" formatCode="General">
                  <c:v>5482.0180479999999</c:v>
                </c:pt>
                <c:pt idx="550" formatCode="General">
                  <c:v>5483.4257919999991</c:v>
                </c:pt>
                <c:pt idx="551" formatCode="General">
                  <c:v>5484.8335360000001</c:v>
                </c:pt>
                <c:pt idx="552" formatCode="General">
                  <c:v>5486.2412800000002</c:v>
                </c:pt>
                <c:pt idx="553" formatCode="General">
                  <c:v>5487.6490240000003</c:v>
                </c:pt>
                <c:pt idx="554" formatCode="General">
                  <c:v>5489.0567680000004</c:v>
                </c:pt>
                <c:pt idx="555" formatCode="General">
                  <c:v>5490.4645120000005</c:v>
                </c:pt>
                <c:pt idx="556" formatCode="General">
                  <c:v>5491.8722560000006</c:v>
                </c:pt>
                <c:pt idx="557" formatCode="General">
                  <c:v>5493.28</c:v>
                </c:pt>
                <c:pt idx="558" formatCode="General">
                  <c:v>5547.4194879999995</c:v>
                </c:pt>
                <c:pt idx="559" formatCode="General">
                  <c:v>5601.5589760000003</c:v>
                </c:pt>
                <c:pt idx="560" formatCode="General">
                  <c:v>5655.698464000001</c:v>
                </c:pt>
                <c:pt idx="561" formatCode="General">
                  <c:v>5709.8379519999999</c:v>
                </c:pt>
                <c:pt idx="562" formatCode="General">
                  <c:v>5763.9774399999997</c:v>
                </c:pt>
                <c:pt idx="563" formatCode="General">
                  <c:v>5818.1169280000013</c:v>
                </c:pt>
                <c:pt idx="564" formatCode="General">
                  <c:v>5872.2564160000002</c:v>
                </c:pt>
                <c:pt idx="565" formatCode="General">
                  <c:v>5926.3959040000009</c:v>
                </c:pt>
                <c:pt idx="566" formatCode="General">
                  <c:v>5980.5353919999998</c:v>
                </c:pt>
                <c:pt idx="567" formatCode="General">
                  <c:v>6034.6748800000005</c:v>
                </c:pt>
                <c:pt idx="568" formatCode="General">
                  <c:v>6088.8143680000003</c:v>
                </c:pt>
                <c:pt idx="569" formatCode="General">
                  <c:v>6142.9538559999992</c:v>
                </c:pt>
                <c:pt idx="570" formatCode="General">
                  <c:v>6197.0933439999999</c:v>
                </c:pt>
                <c:pt idx="571" formatCode="General">
                  <c:v>6251.2328320000006</c:v>
                </c:pt>
                <c:pt idx="572" formatCode="General">
                  <c:v>6305.3723200000004</c:v>
                </c:pt>
                <c:pt idx="573" formatCode="General">
                  <c:v>6359.5118080000002</c:v>
                </c:pt>
                <c:pt idx="574" formatCode="General">
                  <c:v>6413.6512960000018</c:v>
                </c:pt>
                <c:pt idx="575" formatCode="General">
                  <c:v>6467.7907840000007</c:v>
                </c:pt>
                <c:pt idx="576" formatCode="General">
                  <c:v>6521.9302720000005</c:v>
                </c:pt>
                <c:pt idx="577" formatCode="General">
                  <c:v>6576.0697600000003</c:v>
                </c:pt>
                <c:pt idx="578" formatCode="General">
                  <c:v>6699.6579520000005</c:v>
                </c:pt>
                <c:pt idx="579" formatCode="General">
                  <c:v>6823.2461440000016</c:v>
                </c:pt>
                <c:pt idx="580" formatCode="General">
                  <c:v>6946.8343359999999</c:v>
                </c:pt>
                <c:pt idx="581" formatCode="General">
                  <c:v>7070.422528000001</c:v>
                </c:pt>
                <c:pt idx="582" formatCode="General">
                  <c:v>7194.0107200000002</c:v>
                </c:pt>
                <c:pt idx="583" formatCode="General">
                  <c:v>7317.5989119999995</c:v>
                </c:pt>
                <c:pt idx="584" formatCode="General">
                  <c:v>7441.1871040000015</c:v>
                </c:pt>
                <c:pt idx="585" formatCode="General">
                  <c:v>7564.7752959999998</c:v>
                </c:pt>
                <c:pt idx="586" formatCode="General">
                  <c:v>7688.363488</c:v>
                </c:pt>
                <c:pt idx="587" formatCode="General">
                  <c:v>7811.9516800000001</c:v>
                </c:pt>
                <c:pt idx="588" formatCode="General">
                  <c:v>7935.5398719999994</c:v>
                </c:pt>
                <c:pt idx="589" formatCode="General">
                  <c:v>8059.1280640000014</c:v>
                </c:pt>
                <c:pt idx="590" formatCode="General">
                  <c:v>8182.7162560000006</c:v>
                </c:pt>
                <c:pt idx="591" formatCode="General">
                  <c:v>8306.3044480000008</c:v>
                </c:pt>
                <c:pt idx="592" formatCode="General">
                  <c:v>8429.89264</c:v>
                </c:pt>
                <c:pt idx="593" formatCode="General">
                  <c:v>8553.4808320000011</c:v>
                </c:pt>
                <c:pt idx="594" formatCode="General">
                  <c:v>8677.0690239999985</c:v>
                </c:pt>
                <c:pt idx="595" formatCode="General">
                  <c:v>8800.6572159999978</c:v>
                </c:pt>
                <c:pt idx="596" formatCode="General">
                  <c:v>8924.2454079999989</c:v>
                </c:pt>
                <c:pt idx="597" formatCode="General">
                  <c:v>9047.8335999999981</c:v>
                </c:pt>
                <c:pt idx="598" formatCode="General">
                  <c:v>9047.8335999999981</c:v>
                </c:pt>
                <c:pt idx="599" formatCode="General">
                  <c:v>9047.8335999999981</c:v>
                </c:pt>
                <c:pt idx="600" formatCode="General">
                  <c:v>9047.8335999999981</c:v>
                </c:pt>
                <c:pt idx="601" formatCode="General">
                  <c:v>9047.8335999999981</c:v>
                </c:pt>
                <c:pt idx="602" formatCode="General">
                  <c:v>9047.8335999999981</c:v>
                </c:pt>
                <c:pt idx="603" formatCode="General">
                  <c:v>9047.8335999999981</c:v>
                </c:pt>
                <c:pt idx="604" formatCode="General">
                  <c:v>9047.8335999999981</c:v>
                </c:pt>
                <c:pt idx="605" formatCode="General">
                  <c:v>9047.8335999999981</c:v>
                </c:pt>
                <c:pt idx="606" formatCode="General">
                  <c:v>9047.8335999999981</c:v>
                </c:pt>
                <c:pt idx="607" formatCode="General">
                  <c:v>9047.8335999999981</c:v>
                </c:pt>
                <c:pt idx="608" formatCode="General">
                  <c:v>9047.8335999999981</c:v>
                </c:pt>
                <c:pt idx="609" formatCode="General">
                  <c:v>9047.8335999999981</c:v>
                </c:pt>
                <c:pt idx="610" formatCode="General">
                  <c:v>9047.8335999999981</c:v>
                </c:pt>
                <c:pt idx="611" formatCode="General">
                  <c:v>9047.8335999999981</c:v>
                </c:pt>
                <c:pt idx="612" formatCode="General">
                  <c:v>9047.8335999999981</c:v>
                </c:pt>
                <c:pt idx="613" formatCode="General">
                  <c:v>9047.8335999999981</c:v>
                </c:pt>
                <c:pt idx="614" formatCode="General">
                  <c:v>9047.8335999999981</c:v>
                </c:pt>
                <c:pt idx="615" formatCode="General">
                  <c:v>9047.8335999999981</c:v>
                </c:pt>
                <c:pt idx="616" formatCode="General">
                  <c:v>9047.8335999999981</c:v>
                </c:pt>
                <c:pt idx="617" formatCode="General">
                  <c:v>9047.8335999999981</c:v>
                </c:pt>
                <c:pt idx="618" formatCode="General">
                  <c:v>10149.862528</c:v>
                </c:pt>
                <c:pt idx="619" formatCode="General">
                  <c:v>11251.891456000003</c:v>
                </c:pt>
                <c:pt idx="620" formatCode="General">
                  <c:v>12353.920384000001</c:v>
                </c:pt>
                <c:pt idx="621" formatCode="General">
                  <c:v>13455.949312000002</c:v>
                </c:pt>
                <c:pt idx="622" formatCode="General">
                  <c:v>14557.97824</c:v>
                </c:pt>
                <c:pt idx="623" formatCode="General">
                  <c:v>15660.007168</c:v>
                </c:pt>
                <c:pt idx="624" formatCode="General">
                  <c:v>16762.036096</c:v>
                </c:pt>
                <c:pt idx="625" formatCode="General">
                  <c:v>17864.065024000007</c:v>
                </c:pt>
                <c:pt idx="626" formatCode="General">
                  <c:v>18966.093952000003</c:v>
                </c:pt>
                <c:pt idx="627" formatCode="General">
                  <c:v>20068.122880000006</c:v>
                </c:pt>
                <c:pt idx="628" formatCode="General">
                  <c:v>21170.151808000002</c:v>
                </c:pt>
                <c:pt idx="629" formatCode="General">
                  <c:v>22272.180736000002</c:v>
                </c:pt>
                <c:pt idx="630" formatCode="General">
                  <c:v>23374.209664000002</c:v>
                </c:pt>
                <c:pt idx="631" formatCode="General">
                  <c:v>24476.238592000005</c:v>
                </c:pt>
                <c:pt idx="632" formatCode="General">
                  <c:v>25578.267520000001</c:v>
                </c:pt>
                <c:pt idx="633" formatCode="General">
                  <c:v>26680.296448000001</c:v>
                </c:pt>
                <c:pt idx="634" formatCode="General">
                  <c:v>27782.325375999997</c:v>
                </c:pt>
                <c:pt idx="635" formatCode="General">
                  <c:v>28884.354304</c:v>
                </c:pt>
                <c:pt idx="636" formatCode="General">
                  <c:v>29986.383232</c:v>
                </c:pt>
                <c:pt idx="637" formatCode="General">
                  <c:v>31088.412160000003</c:v>
                </c:pt>
                <c:pt idx="638" formatCode="General">
                  <c:v>31881.558592000005</c:v>
                </c:pt>
                <c:pt idx="639" formatCode="General">
                  <c:v>32674.705024000006</c:v>
                </c:pt>
                <c:pt idx="640" formatCode="General">
                  <c:v>33467.851456000011</c:v>
                </c:pt>
                <c:pt idx="641" formatCode="General">
                  <c:v>34260.997888000005</c:v>
                </c:pt>
                <c:pt idx="642" formatCode="General">
                  <c:v>35054.144320000007</c:v>
                </c:pt>
                <c:pt idx="643" formatCode="General">
                  <c:v>35847.290751999994</c:v>
                </c:pt>
                <c:pt idx="644" formatCode="General">
                  <c:v>36640.437183999995</c:v>
                </c:pt>
                <c:pt idx="645" formatCode="General">
                  <c:v>37433.583616000011</c:v>
                </c:pt>
                <c:pt idx="646" formatCode="General">
                  <c:v>38226.730047999998</c:v>
                </c:pt>
                <c:pt idx="647" formatCode="General">
                  <c:v>39019.876480000006</c:v>
                </c:pt>
                <c:pt idx="648" formatCode="General">
                  <c:v>39813.022912</c:v>
                </c:pt>
                <c:pt idx="649" formatCode="General">
                  <c:v>40606.169343999994</c:v>
                </c:pt>
                <c:pt idx="650" formatCode="General">
                  <c:v>41399.315776000003</c:v>
                </c:pt>
                <c:pt idx="651" formatCode="General">
                  <c:v>42192.462208000004</c:v>
                </c:pt>
                <c:pt idx="652" formatCode="General">
                  <c:v>42985.608640000006</c:v>
                </c:pt>
                <c:pt idx="653" formatCode="General">
                  <c:v>43778.755072</c:v>
                </c:pt>
                <c:pt idx="654" formatCode="General">
                  <c:v>44571.901504000001</c:v>
                </c:pt>
                <c:pt idx="655" formatCode="General">
                  <c:v>45365.047936000003</c:v>
                </c:pt>
                <c:pt idx="656" formatCode="General">
                  <c:v>46158.194367999997</c:v>
                </c:pt>
                <c:pt idx="657" formatCode="General">
                  <c:v>46951.340800000005</c:v>
                </c:pt>
                <c:pt idx="658" formatCode="General">
                  <c:v>47390.498272000004</c:v>
                </c:pt>
                <c:pt idx="659" formatCode="General">
                  <c:v>47829.655743999996</c:v>
                </c:pt>
                <c:pt idx="660" formatCode="General">
                  <c:v>48268.81321600001</c:v>
                </c:pt>
                <c:pt idx="661" formatCode="General">
                  <c:v>48707.970688000001</c:v>
                </c:pt>
                <c:pt idx="662" formatCode="General">
                  <c:v>49147.128159999993</c:v>
                </c:pt>
                <c:pt idx="663" formatCode="General">
                  <c:v>49586.285631999999</c:v>
                </c:pt>
                <c:pt idx="664" formatCode="General">
                  <c:v>50025.443103999998</c:v>
                </c:pt>
                <c:pt idx="665" formatCode="General">
                  <c:v>50464.600576000004</c:v>
                </c:pt>
                <c:pt idx="666" formatCode="General">
                  <c:v>50903.758048000003</c:v>
                </c:pt>
                <c:pt idx="667" formatCode="General">
                  <c:v>51342.91552000001</c:v>
                </c:pt>
                <c:pt idx="668" formatCode="General">
                  <c:v>51782.072992000001</c:v>
                </c:pt>
                <c:pt idx="669" formatCode="General">
                  <c:v>52221.230463999993</c:v>
                </c:pt>
                <c:pt idx="670" formatCode="General">
                  <c:v>52660.387936000006</c:v>
                </c:pt>
                <c:pt idx="671" formatCode="General">
                  <c:v>53099.545407999998</c:v>
                </c:pt>
                <c:pt idx="672" formatCode="General">
                  <c:v>53538.702880000004</c:v>
                </c:pt>
                <c:pt idx="673" formatCode="General">
                  <c:v>53977.860352000003</c:v>
                </c:pt>
                <c:pt idx="674" formatCode="General">
                  <c:v>54417.017824000002</c:v>
                </c:pt>
                <c:pt idx="675" formatCode="General">
                  <c:v>54856.175296000001</c:v>
                </c:pt>
                <c:pt idx="676" formatCode="General">
                  <c:v>55295.332768</c:v>
                </c:pt>
                <c:pt idx="677" formatCode="General">
                  <c:v>55734.490240000006</c:v>
                </c:pt>
                <c:pt idx="678" formatCode="General">
                  <c:v>56173.559728</c:v>
                </c:pt>
                <c:pt idx="679" formatCode="General">
                  <c:v>56612.629216000001</c:v>
                </c:pt>
                <c:pt idx="680" formatCode="General">
                  <c:v>57051.698703999995</c:v>
                </c:pt>
                <c:pt idx="681" formatCode="General">
                  <c:v>57490.768191999996</c:v>
                </c:pt>
                <c:pt idx="682" formatCode="General">
                  <c:v>57929.837680000004</c:v>
                </c:pt>
                <c:pt idx="683" formatCode="General">
                  <c:v>58368.907167999998</c:v>
                </c:pt>
                <c:pt idx="684" formatCode="General">
                  <c:v>58807.976656000006</c:v>
                </c:pt>
                <c:pt idx="685" formatCode="General">
                  <c:v>59247.046144</c:v>
                </c:pt>
                <c:pt idx="686" formatCode="General">
                  <c:v>59686.115632000001</c:v>
                </c:pt>
                <c:pt idx="687" formatCode="General">
                  <c:v>60125.185119999995</c:v>
                </c:pt>
                <c:pt idx="688" formatCode="General">
                  <c:v>60564.254608000003</c:v>
                </c:pt>
                <c:pt idx="689" formatCode="General">
                  <c:v>61003.324096000011</c:v>
                </c:pt>
                <c:pt idx="690" formatCode="General">
                  <c:v>61442.393584000005</c:v>
                </c:pt>
                <c:pt idx="691" formatCode="General">
                  <c:v>61881.463071999999</c:v>
                </c:pt>
                <c:pt idx="692" formatCode="General">
                  <c:v>62320.532560000007</c:v>
                </c:pt>
                <c:pt idx="693" formatCode="General">
                  <c:v>62759.602048000001</c:v>
                </c:pt>
                <c:pt idx="694" formatCode="General">
                  <c:v>63198.671536000002</c:v>
                </c:pt>
                <c:pt idx="695" formatCode="General">
                  <c:v>63637.741023999995</c:v>
                </c:pt>
                <c:pt idx="696" formatCode="General">
                  <c:v>64076.810512000018</c:v>
                </c:pt>
                <c:pt idx="697" formatCode="General">
                  <c:v>64515.880000000012</c:v>
                </c:pt>
                <c:pt idx="698" formatCode="General">
                  <c:v>64515.880000000012</c:v>
                </c:pt>
                <c:pt idx="699" formatCode="General">
                  <c:v>64515.880000000012</c:v>
                </c:pt>
                <c:pt idx="700" formatCode="General">
                  <c:v>64515.880000000012</c:v>
                </c:pt>
                <c:pt idx="701" formatCode="General">
                  <c:v>64515.880000000012</c:v>
                </c:pt>
                <c:pt idx="702" formatCode="General">
                  <c:v>64515.880000000012</c:v>
                </c:pt>
                <c:pt idx="703" formatCode="General">
                  <c:v>64515.880000000012</c:v>
                </c:pt>
                <c:pt idx="704" formatCode="General">
                  <c:v>64515.880000000012</c:v>
                </c:pt>
                <c:pt idx="705" formatCode="General">
                  <c:v>64515.880000000012</c:v>
                </c:pt>
                <c:pt idx="706" formatCode="General">
                  <c:v>64515.880000000012</c:v>
                </c:pt>
                <c:pt idx="707" formatCode="General">
                  <c:v>64515.880000000012</c:v>
                </c:pt>
                <c:pt idx="708" formatCode="General">
                  <c:v>64515.880000000012</c:v>
                </c:pt>
                <c:pt idx="709" formatCode="General">
                  <c:v>64515.880000000012</c:v>
                </c:pt>
                <c:pt idx="710" formatCode="General">
                  <c:v>64515.880000000012</c:v>
                </c:pt>
                <c:pt idx="711" formatCode="General">
                  <c:v>64515.880000000012</c:v>
                </c:pt>
                <c:pt idx="712" formatCode="General">
                  <c:v>64515.880000000012</c:v>
                </c:pt>
                <c:pt idx="713" formatCode="General">
                  <c:v>64515.880000000012</c:v>
                </c:pt>
                <c:pt idx="714" formatCode="General">
                  <c:v>64515.880000000012</c:v>
                </c:pt>
                <c:pt idx="715" formatCode="General">
                  <c:v>64515.880000000012</c:v>
                </c:pt>
                <c:pt idx="716" formatCode="General">
                  <c:v>64515.880000000012</c:v>
                </c:pt>
                <c:pt idx="717" formatCode="General">
                  <c:v>64515.880000000012</c:v>
                </c:pt>
                <c:pt idx="718" formatCode="General">
                  <c:v>64537.876000000011</c:v>
                </c:pt>
                <c:pt idx="719" formatCode="General">
                  <c:v>64559.872000000003</c:v>
                </c:pt>
                <c:pt idx="720" formatCode="General">
                  <c:v>64581.868000000002</c:v>
                </c:pt>
                <c:pt idx="721" formatCode="General">
                  <c:v>64603.864000000001</c:v>
                </c:pt>
                <c:pt idx="722" formatCode="General">
                  <c:v>64625.86</c:v>
                </c:pt>
                <c:pt idx="723" formatCode="General">
                  <c:v>64647.856000000014</c:v>
                </c:pt>
                <c:pt idx="724" formatCode="General">
                  <c:v>64669.852000000014</c:v>
                </c:pt>
                <c:pt idx="725" formatCode="General">
                  <c:v>64691.848000000013</c:v>
                </c:pt>
                <c:pt idx="726" formatCode="General">
                  <c:v>64713.844000000012</c:v>
                </c:pt>
                <c:pt idx="727" formatCode="General">
                  <c:v>64735.840000000011</c:v>
                </c:pt>
                <c:pt idx="728" formatCode="General">
                  <c:v>64757.836000000003</c:v>
                </c:pt>
                <c:pt idx="729" formatCode="General">
                  <c:v>64779.832000000002</c:v>
                </c:pt>
                <c:pt idx="730" formatCode="General">
                  <c:v>64801.828000000001</c:v>
                </c:pt>
                <c:pt idx="731" formatCode="General">
                  <c:v>64823.824000000001</c:v>
                </c:pt>
                <c:pt idx="732" formatCode="General">
                  <c:v>64845.820000000007</c:v>
                </c:pt>
                <c:pt idx="733" formatCode="General">
                  <c:v>64867.816000000013</c:v>
                </c:pt>
                <c:pt idx="734" formatCode="General">
                  <c:v>64889.812000000013</c:v>
                </c:pt>
                <c:pt idx="735" formatCode="General">
                  <c:v>64911.808000000012</c:v>
                </c:pt>
                <c:pt idx="736" formatCode="General">
                  <c:v>64933.804000000011</c:v>
                </c:pt>
                <c:pt idx="737" formatCode="General">
                  <c:v>64955.8</c:v>
                </c:pt>
                <c:pt idx="738" formatCode="General">
                  <c:v>94052.84199999999</c:v>
                </c:pt>
                <c:pt idx="739" formatCode="General">
                  <c:v>123149.88400000002</c:v>
                </c:pt>
                <c:pt idx="740" formatCode="General">
                  <c:v>152246.92599999998</c:v>
                </c:pt>
                <c:pt idx="741" formatCode="General">
                  <c:v>181343.96799999999</c:v>
                </c:pt>
                <c:pt idx="742" formatCode="General">
                  <c:v>210441.01</c:v>
                </c:pt>
                <c:pt idx="743" formatCode="General">
                  <c:v>239538.05199999994</c:v>
                </c:pt>
                <c:pt idx="744" formatCode="General">
                  <c:v>268635.09399999998</c:v>
                </c:pt>
                <c:pt idx="745" formatCode="General">
                  <c:v>297732.136</c:v>
                </c:pt>
                <c:pt idx="746" formatCode="General">
                  <c:v>326829.17799999996</c:v>
                </c:pt>
                <c:pt idx="747" formatCode="General">
                  <c:v>355926.22000000003</c:v>
                </c:pt>
                <c:pt idx="748" formatCode="General">
                  <c:v>385023.26199999999</c:v>
                </c:pt>
                <c:pt idx="749" formatCode="General">
                  <c:v>414120.30399999995</c:v>
                </c:pt>
                <c:pt idx="750" formatCode="General">
                  <c:v>443217.3459999999</c:v>
                </c:pt>
                <c:pt idx="751" formatCode="General">
                  <c:v>472314.38799999986</c:v>
                </c:pt>
                <c:pt idx="752" formatCode="General">
                  <c:v>501411.43000000005</c:v>
                </c:pt>
                <c:pt idx="753" formatCode="General">
                  <c:v>530508.47200000007</c:v>
                </c:pt>
                <c:pt idx="754" formatCode="General">
                  <c:v>559605.51399999997</c:v>
                </c:pt>
                <c:pt idx="755" formatCode="General">
                  <c:v>588702.55599999998</c:v>
                </c:pt>
                <c:pt idx="756" formatCode="General">
                  <c:v>617799.598</c:v>
                </c:pt>
                <c:pt idx="757" formatCode="General">
                  <c:v>796.26767999999981</c:v>
                </c:pt>
                <c:pt idx="758" formatCode="General">
                  <c:v>1331.9815600000002</c:v>
                </c:pt>
                <c:pt idx="759" formatCode="General">
                  <c:v>2089.3501200000005</c:v>
                </c:pt>
                <c:pt idx="760" formatCode="General">
                  <c:v>3019.8500800000002</c:v>
                </c:pt>
                <c:pt idx="761" formatCode="General">
                  <c:v>3673.8748799999998</c:v>
                </c:pt>
                <c:pt idx="762" formatCode="General">
                  <c:v>4151.2177199999996</c:v>
                </c:pt>
                <c:pt idx="763" formatCode="General">
                  <c:v>4453.1817200000005</c:v>
                </c:pt>
                <c:pt idx="764" formatCode="General">
                  <c:v>4753.1005600000008</c:v>
                </c:pt>
                <c:pt idx="765" formatCode="General">
                  <c:v>5078.34184</c:v>
                </c:pt>
                <c:pt idx="766" formatCode="General">
                  <c:v>5356.1560000000018</c:v>
                </c:pt>
                <c:pt idx="767" formatCode="General">
                  <c:v>5730.4103999999998</c:v>
                </c:pt>
                <c:pt idx="768" formatCode="General">
                  <c:v>6147.7208000000001</c:v>
                </c:pt>
                <c:pt idx="769" formatCode="General">
                  <c:v>6604.6240000000007</c:v>
                </c:pt>
                <c:pt idx="770" formatCode="General">
                  <c:v>6914.8508000000002</c:v>
                </c:pt>
                <c:pt idx="771" formatCode="General">
                  <c:v>7427.7891999999993</c:v>
                </c:pt>
                <c:pt idx="772" formatCode="General">
                  <c:v>7825.329200000001</c:v>
                </c:pt>
                <c:pt idx="773" formatCode="General">
                  <c:v>8155.1808000000001</c:v>
                </c:pt>
                <c:pt idx="774" formatCode="General">
                  <c:v>8516.1908000000003</c:v>
                </c:pt>
                <c:pt idx="775" formatCode="General">
                  <c:v>9012.9987999999976</c:v>
                </c:pt>
                <c:pt idx="776" formatCode="General">
                  <c:v>9480.6660000000011</c:v>
                </c:pt>
                <c:pt idx="777" formatCode="General">
                  <c:v>10011.471600000001</c:v>
                </c:pt>
                <c:pt idx="778" formatCode="General">
                  <c:v>10623.1996</c:v>
                </c:pt>
                <c:pt idx="779" formatCode="General">
                  <c:v>11181.6952</c:v>
                </c:pt>
                <c:pt idx="780" formatCode="General">
                  <c:v>11759.061599999997</c:v>
                </c:pt>
                <c:pt idx="781" formatCode="General">
                  <c:v>12277.33</c:v>
                </c:pt>
                <c:pt idx="782" formatCode="General">
                  <c:v>12642.734000000002</c:v>
                </c:pt>
                <c:pt idx="783" formatCode="General">
                  <c:v>13002.386799999998</c:v>
                </c:pt>
                <c:pt idx="784" formatCode="General">
                  <c:v>13663.0936</c:v>
                </c:pt>
                <c:pt idx="785" formatCode="General">
                  <c:v>14132.559999999994</c:v>
                </c:pt>
                <c:pt idx="786" formatCode="General">
                  <c:v>14628.354000000001</c:v>
                </c:pt>
                <c:pt idx="787" formatCode="General">
                  <c:v>15180.089599999998</c:v>
                </c:pt>
                <c:pt idx="788" formatCode="General">
                  <c:v>15708.399200000002</c:v>
                </c:pt>
                <c:pt idx="789" formatCode="General">
                  <c:v>16581.609199999995</c:v>
                </c:pt>
                <c:pt idx="790" formatCode="General">
                  <c:v>17235.769200000002</c:v>
                </c:pt>
                <c:pt idx="791" formatCode="General">
                  <c:v>17851.828799999999</c:v>
                </c:pt>
                <c:pt idx="792" formatCode="General">
                  <c:v>18373.867200000001</c:v>
                </c:pt>
                <c:pt idx="793" formatCode="General">
                  <c:v>19146.249199999998</c:v>
                </c:pt>
                <c:pt idx="794" formatCode="General">
                  <c:v>20080.486400000009</c:v>
                </c:pt>
                <c:pt idx="795" formatCode="General">
                  <c:v>21093.987200000003</c:v>
                </c:pt>
                <c:pt idx="796" formatCode="General">
                  <c:v>22071.342799999999</c:v>
                </c:pt>
                <c:pt idx="797" formatCode="General">
                  <c:v>23655.928400000004</c:v>
                </c:pt>
                <c:pt idx="798" formatCode="General">
                  <c:v>25141.006800000006</c:v>
                </c:pt>
                <c:pt idx="799" formatCode="General">
                  <c:v>26964.267200000002</c:v>
                </c:pt>
                <c:pt idx="800" formatCode="General">
                  <c:v>29690.356799999998</c:v>
                </c:pt>
                <c:pt idx="801" formatCode="General">
                  <c:v>31934.770399999998</c:v>
                </c:pt>
                <c:pt idx="802" formatCode="General">
                  <c:v>34074.872000000003</c:v>
                </c:pt>
                <c:pt idx="803" formatCode="General">
                  <c:v>36719.602399999996</c:v>
                </c:pt>
                <c:pt idx="804" formatCode="General">
                  <c:v>40565.376800000005</c:v>
                </c:pt>
                <c:pt idx="805" formatCode="General">
                  <c:v>48382.968400000005</c:v>
                </c:pt>
                <c:pt idx="806" formatCode="General">
                  <c:v>80793.388000000006</c:v>
                </c:pt>
              </c:numCache>
            </c:numRef>
          </c:xVal>
          <c:yVal>
            <c:numRef>
              <c:f>Sheet1!$B$2:$B$1023</c:f>
              <c:numCache>
                <c:formatCode>0.00</c:formatCode>
                <c:ptCount val="1022"/>
                <c:pt idx="0">
                  <c:v>14921.4</c:v>
                </c:pt>
                <c:pt idx="1">
                  <c:v>14921.4</c:v>
                </c:pt>
                <c:pt idx="2">
                  <c:v>15177.240000000002</c:v>
                </c:pt>
                <c:pt idx="3">
                  <c:v>15199.6</c:v>
                </c:pt>
                <c:pt idx="4">
                  <c:v>15504.84</c:v>
                </c:pt>
                <c:pt idx="5">
                  <c:v>15618.2</c:v>
                </c:pt>
                <c:pt idx="6">
                  <c:v>15647.84</c:v>
                </c:pt>
                <c:pt idx="7">
                  <c:v>15655.12</c:v>
                </c:pt>
                <c:pt idx="8">
                  <c:v>15887.039999999997</c:v>
                </c:pt>
                <c:pt idx="9">
                  <c:v>16116.88</c:v>
                </c:pt>
                <c:pt idx="10">
                  <c:v>16529.240000000005</c:v>
                </c:pt>
                <c:pt idx="11">
                  <c:v>22391.200000000001</c:v>
                </c:pt>
                <c:pt idx="12">
                  <c:v>32094.400000000001</c:v>
                </c:pt>
                <c:pt idx="13">
                  <c:v>36688.6</c:v>
                </c:pt>
                <c:pt idx="14">
                  <c:v>40762.799999999996</c:v>
                </c:pt>
                <c:pt idx="15">
                  <c:v>40736.799999999996</c:v>
                </c:pt>
                <c:pt idx="16">
                  <c:v>40966.639999999999</c:v>
                </c:pt>
                <c:pt idx="17">
                  <c:v>345350.72000000003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HB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52</c:v>
                </c:pt>
                <c:pt idx="39" formatCode="General">
                  <c:v>104</c:v>
                </c:pt>
                <c:pt idx="40" formatCode="General">
                  <c:v>156</c:v>
                </c:pt>
                <c:pt idx="41" formatCode="General">
                  <c:v>208</c:v>
                </c:pt>
                <c:pt idx="42" formatCode="General">
                  <c:v>260</c:v>
                </c:pt>
                <c:pt idx="43" formatCode="General">
                  <c:v>312</c:v>
                </c:pt>
                <c:pt idx="44" formatCode="General">
                  <c:v>364</c:v>
                </c:pt>
                <c:pt idx="45" formatCode="General">
                  <c:v>416</c:v>
                </c:pt>
                <c:pt idx="46" formatCode="General">
                  <c:v>468</c:v>
                </c:pt>
                <c:pt idx="47" formatCode="General">
                  <c:v>520</c:v>
                </c:pt>
                <c:pt idx="48" formatCode="General">
                  <c:v>572</c:v>
                </c:pt>
                <c:pt idx="49" formatCode="General">
                  <c:v>624</c:v>
                </c:pt>
                <c:pt idx="50" formatCode="General">
                  <c:v>676</c:v>
                </c:pt>
                <c:pt idx="51" formatCode="General">
                  <c:v>728</c:v>
                </c:pt>
                <c:pt idx="52" formatCode="General">
                  <c:v>780</c:v>
                </c:pt>
                <c:pt idx="53" formatCode="General">
                  <c:v>832</c:v>
                </c:pt>
                <c:pt idx="54" formatCode="General">
                  <c:v>884</c:v>
                </c:pt>
                <c:pt idx="55" formatCode="General">
                  <c:v>936</c:v>
                </c:pt>
                <c:pt idx="56" formatCode="General">
                  <c:v>988</c:v>
                </c:pt>
                <c:pt idx="57" formatCode="General">
                  <c:v>1040</c:v>
                </c:pt>
                <c:pt idx="58" formatCode="General">
                  <c:v>1197.3</c:v>
                </c:pt>
                <c:pt idx="59" formatCode="General">
                  <c:v>1354.6</c:v>
                </c:pt>
                <c:pt idx="60" formatCode="General">
                  <c:v>1511.9</c:v>
                </c:pt>
                <c:pt idx="61" formatCode="General">
                  <c:v>1669.2</c:v>
                </c:pt>
                <c:pt idx="62" formatCode="General">
                  <c:v>1826.5</c:v>
                </c:pt>
                <c:pt idx="63" formatCode="General">
                  <c:v>1983.8</c:v>
                </c:pt>
                <c:pt idx="64" formatCode="General">
                  <c:v>2141.1</c:v>
                </c:pt>
                <c:pt idx="65" formatCode="General">
                  <c:v>2298.4</c:v>
                </c:pt>
                <c:pt idx="66" formatCode="General">
                  <c:v>2455.6999999999998</c:v>
                </c:pt>
                <c:pt idx="67" formatCode="General">
                  <c:v>2613</c:v>
                </c:pt>
                <c:pt idx="68" formatCode="General">
                  <c:v>2770.3</c:v>
                </c:pt>
                <c:pt idx="69" formatCode="General">
                  <c:v>2927.6</c:v>
                </c:pt>
                <c:pt idx="70" formatCode="General">
                  <c:v>3084.9</c:v>
                </c:pt>
                <c:pt idx="71" formatCode="General">
                  <c:v>3242.2</c:v>
                </c:pt>
                <c:pt idx="72" formatCode="General">
                  <c:v>3399.5</c:v>
                </c:pt>
                <c:pt idx="73" formatCode="General">
                  <c:v>3556.8</c:v>
                </c:pt>
                <c:pt idx="74" formatCode="General">
                  <c:v>3714.1</c:v>
                </c:pt>
                <c:pt idx="75" formatCode="General">
                  <c:v>3871.4</c:v>
                </c:pt>
                <c:pt idx="76" formatCode="General">
                  <c:v>4028.7</c:v>
                </c:pt>
                <c:pt idx="77" formatCode="General">
                  <c:v>4186</c:v>
                </c:pt>
                <c:pt idx="78" formatCode="General">
                  <c:v>4199</c:v>
                </c:pt>
                <c:pt idx="79" formatCode="General">
                  <c:v>4212</c:v>
                </c:pt>
                <c:pt idx="80" formatCode="General">
                  <c:v>4225</c:v>
                </c:pt>
                <c:pt idx="81" formatCode="General">
                  <c:v>4238</c:v>
                </c:pt>
                <c:pt idx="82" formatCode="General">
                  <c:v>4251</c:v>
                </c:pt>
                <c:pt idx="83" formatCode="General">
                  <c:v>4264</c:v>
                </c:pt>
                <c:pt idx="84" formatCode="General">
                  <c:v>4277</c:v>
                </c:pt>
                <c:pt idx="85" formatCode="General">
                  <c:v>4290</c:v>
                </c:pt>
                <c:pt idx="86" formatCode="General">
                  <c:v>4303</c:v>
                </c:pt>
                <c:pt idx="87" formatCode="General">
                  <c:v>4316</c:v>
                </c:pt>
                <c:pt idx="88" formatCode="General">
                  <c:v>4329</c:v>
                </c:pt>
                <c:pt idx="89" formatCode="General">
                  <c:v>4342</c:v>
                </c:pt>
                <c:pt idx="90" formatCode="General">
                  <c:v>4355</c:v>
                </c:pt>
                <c:pt idx="91" formatCode="General">
                  <c:v>4368</c:v>
                </c:pt>
                <c:pt idx="92" formatCode="General">
                  <c:v>4381</c:v>
                </c:pt>
                <c:pt idx="93" formatCode="General">
                  <c:v>4394</c:v>
                </c:pt>
                <c:pt idx="94" formatCode="General">
                  <c:v>4407</c:v>
                </c:pt>
                <c:pt idx="95" formatCode="General">
                  <c:v>4420</c:v>
                </c:pt>
                <c:pt idx="96" formatCode="General">
                  <c:v>4433</c:v>
                </c:pt>
                <c:pt idx="97" formatCode="General">
                  <c:v>4446</c:v>
                </c:pt>
                <c:pt idx="98" formatCode="General">
                  <c:v>4453.3320000000003</c:v>
                </c:pt>
                <c:pt idx="99" formatCode="General">
                  <c:v>4460.6640000000016</c:v>
                </c:pt>
                <c:pt idx="100" formatCode="General">
                  <c:v>4467.9960000000001</c:v>
                </c:pt>
                <c:pt idx="101" formatCode="General">
                  <c:v>4475.3280000000004</c:v>
                </c:pt>
                <c:pt idx="102" formatCode="General">
                  <c:v>4482.6600000000008</c:v>
                </c:pt>
                <c:pt idx="103" formatCode="General">
                  <c:v>4489.9920000000002</c:v>
                </c:pt>
                <c:pt idx="104" formatCode="General">
                  <c:v>4497.3240000000014</c:v>
                </c:pt>
                <c:pt idx="105" formatCode="General">
                  <c:v>4504.6560000000018</c:v>
                </c:pt>
                <c:pt idx="106" formatCode="General">
                  <c:v>4511.9879999999994</c:v>
                </c:pt>
                <c:pt idx="107" formatCode="General">
                  <c:v>4519.3200000000006</c:v>
                </c:pt>
                <c:pt idx="108" formatCode="General">
                  <c:v>4526.652000000001</c:v>
                </c:pt>
                <c:pt idx="109" formatCode="General">
                  <c:v>4533.9839999999995</c:v>
                </c:pt>
                <c:pt idx="110" formatCode="General">
                  <c:v>4541.3160000000016</c:v>
                </c:pt>
                <c:pt idx="111" formatCode="General">
                  <c:v>4548.6479999999992</c:v>
                </c:pt>
                <c:pt idx="112" formatCode="General">
                  <c:v>4555.9800000000005</c:v>
                </c:pt>
                <c:pt idx="113" formatCode="General">
                  <c:v>4563.3120000000008</c:v>
                </c:pt>
                <c:pt idx="114" formatCode="General">
                  <c:v>4570.6440000000002</c:v>
                </c:pt>
                <c:pt idx="115" formatCode="General">
                  <c:v>4577.9759999999997</c:v>
                </c:pt>
                <c:pt idx="116" formatCode="General">
                  <c:v>4585.3079999999991</c:v>
                </c:pt>
                <c:pt idx="117" formatCode="General">
                  <c:v>4592.6399999999994</c:v>
                </c:pt>
                <c:pt idx="118" formatCode="General">
                  <c:v>4592.6399999999994</c:v>
                </c:pt>
                <c:pt idx="119" formatCode="General">
                  <c:v>4592.6399999999994</c:v>
                </c:pt>
                <c:pt idx="120" formatCode="General">
                  <c:v>4592.6399999999994</c:v>
                </c:pt>
                <c:pt idx="121" formatCode="General">
                  <c:v>4592.6399999999994</c:v>
                </c:pt>
                <c:pt idx="122" formatCode="General">
                  <c:v>4592.6399999999994</c:v>
                </c:pt>
                <c:pt idx="123" formatCode="General">
                  <c:v>4592.6399999999994</c:v>
                </c:pt>
                <c:pt idx="124" formatCode="General">
                  <c:v>4592.6399999999994</c:v>
                </c:pt>
                <c:pt idx="125" formatCode="General">
                  <c:v>4592.6399999999994</c:v>
                </c:pt>
                <c:pt idx="126" formatCode="General">
                  <c:v>4592.6399999999994</c:v>
                </c:pt>
                <c:pt idx="127" formatCode="General">
                  <c:v>4592.6399999999994</c:v>
                </c:pt>
                <c:pt idx="128" formatCode="General">
                  <c:v>4592.6399999999994</c:v>
                </c:pt>
                <c:pt idx="129" formatCode="General">
                  <c:v>4592.6399999999994</c:v>
                </c:pt>
                <c:pt idx="130" formatCode="General">
                  <c:v>4592.6399999999994</c:v>
                </c:pt>
                <c:pt idx="131" formatCode="General">
                  <c:v>4592.6399999999994</c:v>
                </c:pt>
                <c:pt idx="132" formatCode="General">
                  <c:v>4592.6399999999994</c:v>
                </c:pt>
                <c:pt idx="133" formatCode="General">
                  <c:v>4592.6399999999994</c:v>
                </c:pt>
                <c:pt idx="134" formatCode="General">
                  <c:v>4592.6399999999994</c:v>
                </c:pt>
                <c:pt idx="135" formatCode="General">
                  <c:v>4592.6399999999994</c:v>
                </c:pt>
                <c:pt idx="136" formatCode="General">
                  <c:v>4592.6399999999994</c:v>
                </c:pt>
                <c:pt idx="137" formatCode="General">
                  <c:v>4592.6399999999994</c:v>
                </c:pt>
                <c:pt idx="138" formatCode="General">
                  <c:v>4631.4251360000007</c:v>
                </c:pt>
                <c:pt idx="139" formatCode="General">
                  <c:v>4670.2102720000003</c:v>
                </c:pt>
                <c:pt idx="140" formatCode="General">
                  <c:v>4708.9954079999998</c:v>
                </c:pt>
                <c:pt idx="141" formatCode="General">
                  <c:v>4747.7805439999993</c:v>
                </c:pt>
                <c:pt idx="142" formatCode="General">
                  <c:v>4786.5656800000015</c:v>
                </c:pt>
                <c:pt idx="143" formatCode="General">
                  <c:v>4825.3508160000001</c:v>
                </c:pt>
                <c:pt idx="144" formatCode="General">
                  <c:v>4864.1359520000005</c:v>
                </c:pt>
                <c:pt idx="145" formatCode="General">
                  <c:v>4902.9210880000001</c:v>
                </c:pt>
                <c:pt idx="146" formatCode="General">
                  <c:v>4941.7062240000014</c:v>
                </c:pt>
                <c:pt idx="147" formatCode="General">
                  <c:v>4980.49136</c:v>
                </c:pt>
                <c:pt idx="148" formatCode="General">
                  <c:v>5019.2764960000004</c:v>
                </c:pt>
                <c:pt idx="149" formatCode="General">
                  <c:v>5058.0616320000017</c:v>
                </c:pt>
                <c:pt idx="150" formatCode="General">
                  <c:v>5096.8467680000003</c:v>
                </c:pt>
                <c:pt idx="151" formatCode="General">
                  <c:v>5135.6319040000008</c:v>
                </c:pt>
                <c:pt idx="152" formatCode="General">
                  <c:v>5174.4170399999994</c:v>
                </c:pt>
                <c:pt idx="153" formatCode="General">
                  <c:v>5213.2021760000016</c:v>
                </c:pt>
                <c:pt idx="154" formatCode="General">
                  <c:v>5251.9873119999984</c:v>
                </c:pt>
                <c:pt idx="155" formatCode="General">
                  <c:v>5290.7724480000006</c:v>
                </c:pt>
                <c:pt idx="156" formatCode="General">
                  <c:v>5329.5575840000001</c:v>
                </c:pt>
                <c:pt idx="157" formatCode="General">
                  <c:v>5368.3427200000015</c:v>
                </c:pt>
                <c:pt idx="158" formatCode="General">
                  <c:v>5373.1818400000002</c:v>
                </c:pt>
                <c:pt idx="159" formatCode="General">
                  <c:v>5378.0209600000017</c:v>
                </c:pt>
                <c:pt idx="160" formatCode="General">
                  <c:v>5382.8600800000004</c:v>
                </c:pt>
                <c:pt idx="161" formatCode="General">
                  <c:v>5387.6992000000009</c:v>
                </c:pt>
                <c:pt idx="162" formatCode="General">
                  <c:v>5392.5383200000006</c:v>
                </c:pt>
                <c:pt idx="163" formatCode="General">
                  <c:v>5397.3774399999993</c:v>
                </c:pt>
                <c:pt idx="164" formatCode="General">
                  <c:v>5402.2165600000008</c:v>
                </c:pt>
                <c:pt idx="165" formatCode="General">
                  <c:v>5407.0556800000004</c:v>
                </c:pt>
                <c:pt idx="166" formatCode="General">
                  <c:v>5411.8948</c:v>
                </c:pt>
                <c:pt idx="167" formatCode="General">
                  <c:v>5416.7339200000006</c:v>
                </c:pt>
                <c:pt idx="168" formatCode="General">
                  <c:v>5421.5730399999993</c:v>
                </c:pt>
                <c:pt idx="169" formatCode="General">
                  <c:v>5426.4121600000008</c:v>
                </c:pt>
                <c:pt idx="170" formatCode="General">
                  <c:v>5431.2512800000004</c:v>
                </c:pt>
                <c:pt idx="171" formatCode="General">
                  <c:v>5436.0904</c:v>
                </c:pt>
                <c:pt idx="172" formatCode="General">
                  <c:v>5440.9295200000006</c:v>
                </c:pt>
                <c:pt idx="173" formatCode="General">
                  <c:v>5445.7686400000002</c:v>
                </c:pt>
                <c:pt idx="174" formatCode="General">
                  <c:v>5450.6077599999999</c:v>
                </c:pt>
                <c:pt idx="175" formatCode="General">
                  <c:v>5455.4468800000004</c:v>
                </c:pt>
                <c:pt idx="176" formatCode="General">
                  <c:v>5460.2860000000001</c:v>
                </c:pt>
                <c:pt idx="177" formatCode="General">
                  <c:v>5465.1251200000015</c:v>
                </c:pt>
                <c:pt idx="178" formatCode="General">
                  <c:v>5466.5328640000007</c:v>
                </c:pt>
                <c:pt idx="179" formatCode="General">
                  <c:v>5467.9406079999999</c:v>
                </c:pt>
                <c:pt idx="180" formatCode="General">
                  <c:v>5469.3483519999991</c:v>
                </c:pt>
                <c:pt idx="181" formatCode="General">
                  <c:v>5470.756096000001</c:v>
                </c:pt>
                <c:pt idx="182" formatCode="General">
                  <c:v>5472.1638400000002</c:v>
                </c:pt>
                <c:pt idx="183" formatCode="General">
                  <c:v>5473.5715839999993</c:v>
                </c:pt>
                <c:pt idx="184" formatCode="General">
                  <c:v>5474.9793279999985</c:v>
                </c:pt>
                <c:pt idx="185" formatCode="General">
                  <c:v>5476.3870720000004</c:v>
                </c:pt>
                <c:pt idx="186" formatCode="General">
                  <c:v>5477.7948159999996</c:v>
                </c:pt>
                <c:pt idx="187" formatCode="General">
                  <c:v>5479.2025600000006</c:v>
                </c:pt>
                <c:pt idx="188" formatCode="General">
                  <c:v>5480.6103040000007</c:v>
                </c:pt>
                <c:pt idx="189" formatCode="General">
                  <c:v>5482.0180479999999</c:v>
                </c:pt>
                <c:pt idx="190" formatCode="General">
                  <c:v>5483.4257919999991</c:v>
                </c:pt>
                <c:pt idx="191" formatCode="General">
                  <c:v>5484.8335360000001</c:v>
                </c:pt>
                <c:pt idx="192" formatCode="General">
                  <c:v>5486.2412800000002</c:v>
                </c:pt>
                <c:pt idx="193" formatCode="General">
                  <c:v>5487.6490240000003</c:v>
                </c:pt>
                <c:pt idx="194" formatCode="General">
                  <c:v>5489.0567680000004</c:v>
                </c:pt>
                <c:pt idx="195" formatCode="General">
                  <c:v>5490.4645120000005</c:v>
                </c:pt>
                <c:pt idx="196" formatCode="General">
                  <c:v>5491.8722560000006</c:v>
                </c:pt>
                <c:pt idx="197" formatCode="General">
                  <c:v>5493.28</c:v>
                </c:pt>
                <c:pt idx="198" formatCode="General">
                  <c:v>5502.0490720000007</c:v>
                </c:pt>
                <c:pt idx="199" formatCode="General">
                  <c:v>5510.8181440000008</c:v>
                </c:pt>
                <c:pt idx="200" formatCode="General">
                  <c:v>5519.5872159999999</c:v>
                </c:pt>
                <c:pt idx="201" formatCode="General">
                  <c:v>5528.3562880000009</c:v>
                </c:pt>
                <c:pt idx="202" formatCode="General">
                  <c:v>5537.1253600000009</c:v>
                </c:pt>
                <c:pt idx="203" formatCode="General">
                  <c:v>5545.8944320000001</c:v>
                </c:pt>
                <c:pt idx="204" formatCode="General">
                  <c:v>5554.6635040000001</c:v>
                </c:pt>
                <c:pt idx="205" formatCode="General">
                  <c:v>5563.4325759999992</c:v>
                </c:pt>
                <c:pt idx="206" formatCode="General">
                  <c:v>5572.2016479999993</c:v>
                </c:pt>
                <c:pt idx="207" formatCode="General">
                  <c:v>5580.9707199999984</c:v>
                </c:pt>
                <c:pt idx="208" formatCode="General">
                  <c:v>5589.7397919999994</c:v>
                </c:pt>
                <c:pt idx="209" formatCode="General">
                  <c:v>5598.5088639999994</c:v>
                </c:pt>
                <c:pt idx="210" formatCode="General">
                  <c:v>5607.2779359999995</c:v>
                </c:pt>
                <c:pt idx="211" formatCode="General">
                  <c:v>5616.0470079999996</c:v>
                </c:pt>
                <c:pt idx="212" formatCode="General">
                  <c:v>5624.8160800000005</c:v>
                </c:pt>
                <c:pt idx="213" formatCode="General">
                  <c:v>5633.5851519999997</c:v>
                </c:pt>
                <c:pt idx="214" formatCode="General">
                  <c:v>5642.3542240000006</c:v>
                </c:pt>
                <c:pt idx="215" formatCode="General">
                  <c:v>5651.1232960000007</c:v>
                </c:pt>
                <c:pt idx="216" formatCode="General">
                  <c:v>5659.8923679999998</c:v>
                </c:pt>
                <c:pt idx="217" formatCode="General">
                  <c:v>5668.6614400000008</c:v>
                </c:pt>
                <c:pt idx="218" formatCode="General">
                  <c:v>5714.0318559999987</c:v>
                </c:pt>
                <c:pt idx="219" formatCode="General">
                  <c:v>5759.4022720000003</c:v>
                </c:pt>
                <c:pt idx="220" formatCode="General">
                  <c:v>5804.7726879999991</c:v>
                </c:pt>
                <c:pt idx="221" formatCode="General">
                  <c:v>5850.1431039999998</c:v>
                </c:pt>
                <c:pt idx="222" formatCode="General">
                  <c:v>5895.5135200000004</c:v>
                </c:pt>
                <c:pt idx="223" formatCode="General">
                  <c:v>5940.8839359999993</c:v>
                </c:pt>
                <c:pt idx="224" formatCode="General">
                  <c:v>5986.254351999999</c:v>
                </c:pt>
                <c:pt idx="225" formatCode="General">
                  <c:v>6031.6247680000006</c:v>
                </c:pt>
                <c:pt idx="226" formatCode="General">
                  <c:v>6076.9951839999994</c:v>
                </c:pt>
                <c:pt idx="227" formatCode="General">
                  <c:v>6122.365600000001</c:v>
                </c:pt>
                <c:pt idx="228" formatCode="General">
                  <c:v>6167.7360159999998</c:v>
                </c:pt>
                <c:pt idx="229" formatCode="General">
                  <c:v>6213.1064320000014</c:v>
                </c:pt>
                <c:pt idx="230" formatCode="General">
                  <c:v>6258.4768479999993</c:v>
                </c:pt>
                <c:pt idx="231" formatCode="General">
                  <c:v>6303.8472640000009</c:v>
                </c:pt>
                <c:pt idx="232" formatCode="General">
                  <c:v>6349.2176800000007</c:v>
                </c:pt>
                <c:pt idx="233" formatCode="General">
                  <c:v>6394.5880959999995</c:v>
                </c:pt>
                <c:pt idx="234" formatCode="General">
                  <c:v>6439.9585119999992</c:v>
                </c:pt>
                <c:pt idx="235" formatCode="General">
                  <c:v>6485.3289280000008</c:v>
                </c:pt>
                <c:pt idx="236" formatCode="General">
                  <c:v>6530.6993440000015</c:v>
                </c:pt>
                <c:pt idx="237" formatCode="General">
                  <c:v>6576.0697600000003</c:v>
                </c:pt>
                <c:pt idx="238" formatCode="General">
                  <c:v>6699.6579520000005</c:v>
                </c:pt>
                <c:pt idx="239" formatCode="General">
                  <c:v>6823.2461440000016</c:v>
                </c:pt>
                <c:pt idx="240" formatCode="General">
                  <c:v>6946.8343359999999</c:v>
                </c:pt>
                <c:pt idx="241" formatCode="General">
                  <c:v>7070.422528000001</c:v>
                </c:pt>
                <c:pt idx="242" formatCode="General">
                  <c:v>7194.0107200000002</c:v>
                </c:pt>
                <c:pt idx="243" formatCode="General">
                  <c:v>7317.5989119999995</c:v>
                </c:pt>
                <c:pt idx="244" formatCode="General">
                  <c:v>7441.1871040000015</c:v>
                </c:pt>
                <c:pt idx="245" formatCode="General">
                  <c:v>7564.7752959999998</c:v>
                </c:pt>
                <c:pt idx="246" formatCode="General">
                  <c:v>7688.363488</c:v>
                </c:pt>
                <c:pt idx="247" formatCode="General">
                  <c:v>7811.9516800000001</c:v>
                </c:pt>
                <c:pt idx="248" formatCode="General">
                  <c:v>7935.5398719999994</c:v>
                </c:pt>
                <c:pt idx="249" formatCode="General">
                  <c:v>8059.1280640000014</c:v>
                </c:pt>
                <c:pt idx="250" formatCode="General">
                  <c:v>8182.7162560000006</c:v>
                </c:pt>
                <c:pt idx="251" formatCode="General">
                  <c:v>8306.3044480000008</c:v>
                </c:pt>
                <c:pt idx="252" formatCode="General">
                  <c:v>8429.89264</c:v>
                </c:pt>
                <c:pt idx="253" formatCode="General">
                  <c:v>8553.4808320000011</c:v>
                </c:pt>
                <c:pt idx="254" formatCode="General">
                  <c:v>8677.0690239999985</c:v>
                </c:pt>
                <c:pt idx="255" formatCode="General">
                  <c:v>8800.6572159999978</c:v>
                </c:pt>
                <c:pt idx="256" formatCode="General">
                  <c:v>8924.2454079999989</c:v>
                </c:pt>
                <c:pt idx="257" formatCode="General">
                  <c:v>9047.8335999999981</c:v>
                </c:pt>
                <c:pt idx="258" formatCode="General">
                  <c:v>9047.8335999999981</c:v>
                </c:pt>
                <c:pt idx="259" formatCode="General">
                  <c:v>9047.8335999999981</c:v>
                </c:pt>
                <c:pt idx="260" formatCode="General">
                  <c:v>9047.8335999999981</c:v>
                </c:pt>
                <c:pt idx="261" formatCode="General">
                  <c:v>9047.8335999999981</c:v>
                </c:pt>
                <c:pt idx="262" formatCode="General">
                  <c:v>9047.8335999999981</c:v>
                </c:pt>
                <c:pt idx="263" formatCode="General">
                  <c:v>9047.8335999999981</c:v>
                </c:pt>
                <c:pt idx="264" formatCode="General">
                  <c:v>9047.8335999999981</c:v>
                </c:pt>
                <c:pt idx="265" formatCode="General">
                  <c:v>9047.8335999999981</c:v>
                </c:pt>
                <c:pt idx="266" formatCode="General">
                  <c:v>9047.8335999999981</c:v>
                </c:pt>
                <c:pt idx="267" formatCode="General">
                  <c:v>9047.8335999999981</c:v>
                </c:pt>
                <c:pt idx="268" formatCode="General">
                  <c:v>9047.8335999999981</c:v>
                </c:pt>
                <c:pt idx="269" formatCode="General">
                  <c:v>9047.8335999999981</c:v>
                </c:pt>
                <c:pt idx="270" formatCode="General">
                  <c:v>9047.8335999999981</c:v>
                </c:pt>
                <c:pt idx="271" formatCode="General">
                  <c:v>9047.8335999999981</c:v>
                </c:pt>
                <c:pt idx="272" formatCode="General">
                  <c:v>9047.8335999999981</c:v>
                </c:pt>
                <c:pt idx="273" formatCode="General">
                  <c:v>9047.8335999999981</c:v>
                </c:pt>
                <c:pt idx="274" formatCode="General">
                  <c:v>9047.8335999999981</c:v>
                </c:pt>
                <c:pt idx="275" formatCode="General">
                  <c:v>9047.8335999999981</c:v>
                </c:pt>
                <c:pt idx="276" formatCode="General">
                  <c:v>9047.8335999999981</c:v>
                </c:pt>
                <c:pt idx="277" formatCode="General">
                  <c:v>9047.8335999999981</c:v>
                </c:pt>
                <c:pt idx="278" formatCode="General">
                  <c:v>10149.862528</c:v>
                </c:pt>
                <c:pt idx="279" formatCode="General">
                  <c:v>11251.891456000003</c:v>
                </c:pt>
                <c:pt idx="280" formatCode="General">
                  <c:v>12353.920384000001</c:v>
                </c:pt>
                <c:pt idx="281" formatCode="General">
                  <c:v>13455.949312000002</c:v>
                </c:pt>
                <c:pt idx="282" formatCode="General">
                  <c:v>14557.97824</c:v>
                </c:pt>
                <c:pt idx="283" formatCode="General">
                  <c:v>15660.007168</c:v>
                </c:pt>
                <c:pt idx="284" formatCode="General">
                  <c:v>16762.036096</c:v>
                </c:pt>
                <c:pt idx="285" formatCode="General">
                  <c:v>17864.065024000007</c:v>
                </c:pt>
                <c:pt idx="286" formatCode="General">
                  <c:v>18966.093952000003</c:v>
                </c:pt>
                <c:pt idx="287" formatCode="General">
                  <c:v>20068.122880000006</c:v>
                </c:pt>
                <c:pt idx="288" formatCode="General">
                  <c:v>21170.151808000002</c:v>
                </c:pt>
                <c:pt idx="289" formatCode="General">
                  <c:v>22272.180736000002</c:v>
                </c:pt>
                <c:pt idx="290" formatCode="General">
                  <c:v>23374.209664000002</c:v>
                </c:pt>
                <c:pt idx="291" formatCode="General">
                  <c:v>24476.238592000005</c:v>
                </c:pt>
                <c:pt idx="292" formatCode="General">
                  <c:v>25578.267520000001</c:v>
                </c:pt>
                <c:pt idx="293" formatCode="General">
                  <c:v>26680.296448000001</c:v>
                </c:pt>
                <c:pt idx="294" formatCode="General">
                  <c:v>27782.325375999997</c:v>
                </c:pt>
                <c:pt idx="295" formatCode="General">
                  <c:v>28884.354304</c:v>
                </c:pt>
                <c:pt idx="296" formatCode="General">
                  <c:v>29986.383232</c:v>
                </c:pt>
                <c:pt idx="297" formatCode="General">
                  <c:v>31088.412160000003</c:v>
                </c:pt>
                <c:pt idx="298" formatCode="General">
                  <c:v>31881.558592000005</c:v>
                </c:pt>
                <c:pt idx="299" formatCode="General">
                  <c:v>32674.705024000006</c:v>
                </c:pt>
                <c:pt idx="300" formatCode="General">
                  <c:v>33467.851456000011</c:v>
                </c:pt>
                <c:pt idx="301" formatCode="General">
                  <c:v>34260.997888000005</c:v>
                </c:pt>
                <c:pt idx="302" formatCode="General">
                  <c:v>35054.144320000007</c:v>
                </c:pt>
                <c:pt idx="303" formatCode="General">
                  <c:v>35847.290751999994</c:v>
                </c:pt>
                <c:pt idx="304" formatCode="General">
                  <c:v>36640.437183999995</c:v>
                </c:pt>
                <c:pt idx="305" formatCode="General">
                  <c:v>37433.583616000011</c:v>
                </c:pt>
                <c:pt idx="306" formatCode="General">
                  <c:v>38226.730047999998</c:v>
                </c:pt>
                <c:pt idx="307" formatCode="General">
                  <c:v>39019.876480000006</c:v>
                </c:pt>
                <c:pt idx="308" formatCode="General">
                  <c:v>39813.022912</c:v>
                </c:pt>
                <c:pt idx="309" formatCode="General">
                  <c:v>40606.169343999994</c:v>
                </c:pt>
                <c:pt idx="310" formatCode="General">
                  <c:v>41399.315776000003</c:v>
                </c:pt>
                <c:pt idx="311" formatCode="General">
                  <c:v>42192.462208000004</c:v>
                </c:pt>
                <c:pt idx="312" formatCode="General">
                  <c:v>42985.608640000006</c:v>
                </c:pt>
                <c:pt idx="313" formatCode="General">
                  <c:v>43778.755072</c:v>
                </c:pt>
                <c:pt idx="314" formatCode="General">
                  <c:v>44571.901504000001</c:v>
                </c:pt>
                <c:pt idx="315" formatCode="General">
                  <c:v>45365.047936000003</c:v>
                </c:pt>
                <c:pt idx="316" formatCode="General">
                  <c:v>46158.194367999997</c:v>
                </c:pt>
                <c:pt idx="317" formatCode="General">
                  <c:v>46951.340800000005</c:v>
                </c:pt>
                <c:pt idx="318" formatCode="General">
                  <c:v>47390.498272000004</c:v>
                </c:pt>
                <c:pt idx="319" formatCode="General">
                  <c:v>47829.655743999996</c:v>
                </c:pt>
                <c:pt idx="320" formatCode="General">
                  <c:v>48268.81321600001</c:v>
                </c:pt>
                <c:pt idx="321" formatCode="General">
                  <c:v>48707.970688000001</c:v>
                </c:pt>
                <c:pt idx="322" formatCode="General">
                  <c:v>49147.128159999993</c:v>
                </c:pt>
                <c:pt idx="323" formatCode="General">
                  <c:v>49586.285631999999</c:v>
                </c:pt>
                <c:pt idx="324" formatCode="General">
                  <c:v>50025.443103999998</c:v>
                </c:pt>
                <c:pt idx="325" formatCode="General">
                  <c:v>50464.600576000004</c:v>
                </c:pt>
                <c:pt idx="326" formatCode="General">
                  <c:v>50903.758048000003</c:v>
                </c:pt>
                <c:pt idx="327" formatCode="General">
                  <c:v>51342.91552000001</c:v>
                </c:pt>
                <c:pt idx="328" formatCode="General">
                  <c:v>51782.072992000001</c:v>
                </c:pt>
                <c:pt idx="329" formatCode="General">
                  <c:v>52221.230463999993</c:v>
                </c:pt>
                <c:pt idx="330" formatCode="General">
                  <c:v>52660.387936000006</c:v>
                </c:pt>
                <c:pt idx="331" formatCode="General">
                  <c:v>53099.545407999998</c:v>
                </c:pt>
                <c:pt idx="332" formatCode="General">
                  <c:v>53538.702880000004</c:v>
                </c:pt>
                <c:pt idx="333" formatCode="General">
                  <c:v>53977.860352000003</c:v>
                </c:pt>
                <c:pt idx="334" formatCode="General">
                  <c:v>54417.017824000002</c:v>
                </c:pt>
                <c:pt idx="335" formatCode="General">
                  <c:v>54856.175296000001</c:v>
                </c:pt>
                <c:pt idx="336" formatCode="General">
                  <c:v>55295.332768</c:v>
                </c:pt>
                <c:pt idx="337" formatCode="General">
                  <c:v>55734.490240000006</c:v>
                </c:pt>
                <c:pt idx="338" formatCode="General">
                  <c:v>56173.559728</c:v>
                </c:pt>
                <c:pt idx="339" formatCode="General">
                  <c:v>56612.629216000001</c:v>
                </c:pt>
                <c:pt idx="340" formatCode="General">
                  <c:v>57051.698703999995</c:v>
                </c:pt>
                <c:pt idx="341" formatCode="General">
                  <c:v>57490.768191999996</c:v>
                </c:pt>
                <c:pt idx="342" formatCode="General">
                  <c:v>57929.837680000004</c:v>
                </c:pt>
                <c:pt idx="343" formatCode="General">
                  <c:v>58368.907167999998</c:v>
                </c:pt>
                <c:pt idx="344" formatCode="General">
                  <c:v>58807.976656000006</c:v>
                </c:pt>
                <c:pt idx="345" formatCode="General">
                  <c:v>59247.046144</c:v>
                </c:pt>
                <c:pt idx="346" formatCode="General">
                  <c:v>59686.115632000001</c:v>
                </c:pt>
                <c:pt idx="347" formatCode="General">
                  <c:v>60125.185119999995</c:v>
                </c:pt>
                <c:pt idx="348" formatCode="General">
                  <c:v>60564.254608000003</c:v>
                </c:pt>
                <c:pt idx="349" formatCode="General">
                  <c:v>61003.324096000011</c:v>
                </c:pt>
                <c:pt idx="350" formatCode="General">
                  <c:v>61442.393584000005</c:v>
                </c:pt>
                <c:pt idx="351" formatCode="General">
                  <c:v>61881.463071999999</c:v>
                </c:pt>
                <c:pt idx="352" formatCode="General">
                  <c:v>62320.532560000007</c:v>
                </c:pt>
                <c:pt idx="353" formatCode="General">
                  <c:v>62759.602048000001</c:v>
                </c:pt>
                <c:pt idx="354" formatCode="General">
                  <c:v>63198.671536000002</c:v>
                </c:pt>
                <c:pt idx="355" formatCode="General">
                  <c:v>63637.741023999995</c:v>
                </c:pt>
                <c:pt idx="356" formatCode="General">
                  <c:v>64076.810512000018</c:v>
                </c:pt>
                <c:pt idx="357" formatCode="General">
                  <c:v>64515.880000000012</c:v>
                </c:pt>
                <c:pt idx="358" formatCode="General">
                  <c:v>64537.876000000011</c:v>
                </c:pt>
                <c:pt idx="359" formatCode="General">
                  <c:v>64559.872000000003</c:v>
                </c:pt>
                <c:pt idx="360" formatCode="General">
                  <c:v>64581.868000000002</c:v>
                </c:pt>
                <c:pt idx="361" formatCode="General">
                  <c:v>64603.864000000001</c:v>
                </c:pt>
                <c:pt idx="362" formatCode="General">
                  <c:v>64625.86</c:v>
                </c:pt>
                <c:pt idx="363" formatCode="General">
                  <c:v>64647.856000000014</c:v>
                </c:pt>
                <c:pt idx="364" formatCode="General">
                  <c:v>64669.852000000014</c:v>
                </c:pt>
                <c:pt idx="365" formatCode="General">
                  <c:v>64691.848000000013</c:v>
                </c:pt>
                <c:pt idx="366" formatCode="General">
                  <c:v>64713.844000000012</c:v>
                </c:pt>
                <c:pt idx="367" formatCode="General">
                  <c:v>64735.840000000011</c:v>
                </c:pt>
                <c:pt idx="368" formatCode="General">
                  <c:v>64757.836000000003</c:v>
                </c:pt>
                <c:pt idx="369" formatCode="General">
                  <c:v>64779.832000000002</c:v>
                </c:pt>
                <c:pt idx="370" formatCode="General">
                  <c:v>64801.828000000001</c:v>
                </c:pt>
                <c:pt idx="371" formatCode="General">
                  <c:v>64823.824000000001</c:v>
                </c:pt>
                <c:pt idx="372" formatCode="General">
                  <c:v>64845.820000000007</c:v>
                </c:pt>
                <c:pt idx="373" formatCode="General">
                  <c:v>64867.816000000013</c:v>
                </c:pt>
                <c:pt idx="374" formatCode="General">
                  <c:v>64889.812000000013</c:v>
                </c:pt>
                <c:pt idx="375" formatCode="General">
                  <c:v>64911.808000000012</c:v>
                </c:pt>
                <c:pt idx="376" formatCode="General">
                  <c:v>64933.804000000011</c:v>
                </c:pt>
                <c:pt idx="377" formatCode="General">
                  <c:v>64955.8</c:v>
                </c:pt>
                <c:pt idx="378" formatCode="General">
                  <c:v>94052.84199999999</c:v>
                </c:pt>
                <c:pt idx="379" formatCode="General">
                  <c:v>123149.88400000002</c:v>
                </c:pt>
                <c:pt idx="380" formatCode="General">
                  <c:v>152246.92599999998</c:v>
                </c:pt>
                <c:pt idx="381" formatCode="General">
                  <c:v>181343.96799999999</c:v>
                </c:pt>
                <c:pt idx="382" formatCode="General">
                  <c:v>210441.01</c:v>
                </c:pt>
                <c:pt idx="383" formatCode="General">
                  <c:v>239538.05199999994</c:v>
                </c:pt>
                <c:pt idx="384" formatCode="General">
                  <c:v>268635.09399999998</c:v>
                </c:pt>
                <c:pt idx="385" formatCode="General">
                  <c:v>297732.136</c:v>
                </c:pt>
                <c:pt idx="386" formatCode="General">
                  <c:v>326829.17799999996</c:v>
                </c:pt>
                <c:pt idx="387" formatCode="General">
                  <c:v>355926.22000000003</c:v>
                </c:pt>
                <c:pt idx="388" formatCode="General">
                  <c:v>385023.26199999999</c:v>
                </c:pt>
                <c:pt idx="389" formatCode="General">
                  <c:v>414120.30399999995</c:v>
                </c:pt>
                <c:pt idx="390" formatCode="General">
                  <c:v>443217.3459999999</c:v>
                </c:pt>
                <c:pt idx="391" formatCode="General">
                  <c:v>472314.38799999986</c:v>
                </c:pt>
                <c:pt idx="392" formatCode="General">
                  <c:v>501411.43000000005</c:v>
                </c:pt>
                <c:pt idx="393" formatCode="General">
                  <c:v>530508.47200000007</c:v>
                </c:pt>
                <c:pt idx="394" formatCode="General">
                  <c:v>559605.51399999997</c:v>
                </c:pt>
                <c:pt idx="395" formatCode="General">
                  <c:v>588702.55599999998</c:v>
                </c:pt>
                <c:pt idx="396" formatCode="General">
                  <c:v>617799.598</c:v>
                </c:pt>
                <c:pt idx="397" formatCode="General">
                  <c:v>0</c:v>
                </c:pt>
                <c:pt idx="398" formatCode="General">
                  <c:v>52</c:v>
                </c:pt>
                <c:pt idx="399" formatCode="General">
                  <c:v>104</c:v>
                </c:pt>
                <c:pt idx="400" formatCode="General">
                  <c:v>156</c:v>
                </c:pt>
                <c:pt idx="401" formatCode="General">
                  <c:v>208</c:v>
                </c:pt>
                <c:pt idx="402" formatCode="General">
                  <c:v>260</c:v>
                </c:pt>
                <c:pt idx="403" formatCode="General">
                  <c:v>312</c:v>
                </c:pt>
                <c:pt idx="404" formatCode="General">
                  <c:v>364</c:v>
                </c:pt>
                <c:pt idx="405" formatCode="General">
                  <c:v>416</c:v>
                </c:pt>
                <c:pt idx="406" formatCode="General">
                  <c:v>468</c:v>
                </c:pt>
                <c:pt idx="407" formatCode="General">
                  <c:v>520</c:v>
                </c:pt>
                <c:pt idx="408" formatCode="General">
                  <c:v>572</c:v>
                </c:pt>
                <c:pt idx="409" formatCode="General">
                  <c:v>624</c:v>
                </c:pt>
                <c:pt idx="410" formatCode="General">
                  <c:v>676</c:v>
                </c:pt>
                <c:pt idx="411" formatCode="General">
                  <c:v>728</c:v>
                </c:pt>
                <c:pt idx="412" formatCode="General">
                  <c:v>780</c:v>
                </c:pt>
                <c:pt idx="413" formatCode="General">
                  <c:v>832</c:v>
                </c:pt>
                <c:pt idx="414" formatCode="General">
                  <c:v>884</c:v>
                </c:pt>
                <c:pt idx="415" formatCode="General">
                  <c:v>936</c:v>
                </c:pt>
                <c:pt idx="416" formatCode="General">
                  <c:v>988</c:v>
                </c:pt>
                <c:pt idx="417" formatCode="General">
                  <c:v>1040</c:v>
                </c:pt>
                <c:pt idx="418" formatCode="General">
                  <c:v>1197.3</c:v>
                </c:pt>
                <c:pt idx="419" formatCode="General">
                  <c:v>1354.6</c:v>
                </c:pt>
                <c:pt idx="420" formatCode="General">
                  <c:v>1511.9</c:v>
                </c:pt>
                <c:pt idx="421" formatCode="General">
                  <c:v>1669.2</c:v>
                </c:pt>
                <c:pt idx="422" formatCode="General">
                  <c:v>1826.5</c:v>
                </c:pt>
                <c:pt idx="423" formatCode="General">
                  <c:v>1983.8</c:v>
                </c:pt>
                <c:pt idx="424" formatCode="General">
                  <c:v>2141.1</c:v>
                </c:pt>
                <c:pt idx="425" formatCode="General">
                  <c:v>2298.4</c:v>
                </c:pt>
                <c:pt idx="426" formatCode="General">
                  <c:v>2455.6999999999998</c:v>
                </c:pt>
                <c:pt idx="427" formatCode="General">
                  <c:v>2613</c:v>
                </c:pt>
                <c:pt idx="428" formatCode="General">
                  <c:v>2770.3</c:v>
                </c:pt>
                <c:pt idx="429" formatCode="General">
                  <c:v>2927.6</c:v>
                </c:pt>
                <c:pt idx="430" formatCode="General">
                  <c:v>3084.9</c:v>
                </c:pt>
                <c:pt idx="431" formatCode="General">
                  <c:v>3242.2</c:v>
                </c:pt>
                <c:pt idx="432" formatCode="General">
                  <c:v>3399.5</c:v>
                </c:pt>
                <c:pt idx="433" formatCode="General">
                  <c:v>3556.8</c:v>
                </c:pt>
                <c:pt idx="434" formatCode="General">
                  <c:v>3714.1</c:v>
                </c:pt>
                <c:pt idx="435" formatCode="General">
                  <c:v>3871.4</c:v>
                </c:pt>
                <c:pt idx="436" formatCode="General">
                  <c:v>4028.7</c:v>
                </c:pt>
                <c:pt idx="437" formatCode="General">
                  <c:v>4186</c:v>
                </c:pt>
                <c:pt idx="438" formatCode="General">
                  <c:v>4199</c:v>
                </c:pt>
                <c:pt idx="439" formatCode="General">
                  <c:v>4212</c:v>
                </c:pt>
                <c:pt idx="440" formatCode="General">
                  <c:v>4225</c:v>
                </c:pt>
                <c:pt idx="441" formatCode="General">
                  <c:v>4238</c:v>
                </c:pt>
                <c:pt idx="442" formatCode="General">
                  <c:v>4251</c:v>
                </c:pt>
                <c:pt idx="443" formatCode="General">
                  <c:v>4264</c:v>
                </c:pt>
                <c:pt idx="444" formatCode="General">
                  <c:v>4277</c:v>
                </c:pt>
                <c:pt idx="445" formatCode="General">
                  <c:v>4290</c:v>
                </c:pt>
                <c:pt idx="446" formatCode="General">
                  <c:v>4303</c:v>
                </c:pt>
                <c:pt idx="447" formatCode="General">
                  <c:v>4316</c:v>
                </c:pt>
                <c:pt idx="448" formatCode="General">
                  <c:v>4329</c:v>
                </c:pt>
                <c:pt idx="449" formatCode="General">
                  <c:v>4342</c:v>
                </c:pt>
                <c:pt idx="450" formatCode="General">
                  <c:v>4355</c:v>
                </c:pt>
                <c:pt idx="451" formatCode="General">
                  <c:v>4368</c:v>
                </c:pt>
                <c:pt idx="452" formatCode="General">
                  <c:v>4381</c:v>
                </c:pt>
                <c:pt idx="453" formatCode="General">
                  <c:v>4394</c:v>
                </c:pt>
                <c:pt idx="454" formatCode="General">
                  <c:v>4407</c:v>
                </c:pt>
                <c:pt idx="455" formatCode="General">
                  <c:v>4420</c:v>
                </c:pt>
                <c:pt idx="456" formatCode="General">
                  <c:v>4433</c:v>
                </c:pt>
                <c:pt idx="457" formatCode="General">
                  <c:v>4446</c:v>
                </c:pt>
                <c:pt idx="458" formatCode="General">
                  <c:v>4453.3320000000003</c:v>
                </c:pt>
                <c:pt idx="459" formatCode="General">
                  <c:v>4460.6640000000016</c:v>
                </c:pt>
                <c:pt idx="460" formatCode="General">
                  <c:v>4467.9960000000001</c:v>
                </c:pt>
                <c:pt idx="461" formatCode="General">
                  <c:v>4475.3280000000004</c:v>
                </c:pt>
                <c:pt idx="462" formatCode="General">
                  <c:v>4482.6600000000008</c:v>
                </c:pt>
                <c:pt idx="463" formatCode="General">
                  <c:v>4489.9920000000002</c:v>
                </c:pt>
                <c:pt idx="464" formatCode="General">
                  <c:v>4497.3240000000014</c:v>
                </c:pt>
                <c:pt idx="465" formatCode="General">
                  <c:v>4504.6560000000018</c:v>
                </c:pt>
                <c:pt idx="466" formatCode="General">
                  <c:v>4511.9879999999994</c:v>
                </c:pt>
                <c:pt idx="467" formatCode="General">
                  <c:v>4519.3200000000006</c:v>
                </c:pt>
                <c:pt idx="468" formatCode="General">
                  <c:v>4526.652000000001</c:v>
                </c:pt>
                <c:pt idx="469" formatCode="General">
                  <c:v>4533.9839999999995</c:v>
                </c:pt>
                <c:pt idx="470" formatCode="General">
                  <c:v>4541.3160000000016</c:v>
                </c:pt>
                <c:pt idx="471" formatCode="General">
                  <c:v>4548.6479999999992</c:v>
                </c:pt>
                <c:pt idx="472" formatCode="General">
                  <c:v>4555.9800000000005</c:v>
                </c:pt>
                <c:pt idx="473" formatCode="General">
                  <c:v>4563.3120000000008</c:v>
                </c:pt>
                <c:pt idx="474" formatCode="General">
                  <c:v>4570.6440000000002</c:v>
                </c:pt>
                <c:pt idx="475" formatCode="General">
                  <c:v>4577.9759999999997</c:v>
                </c:pt>
                <c:pt idx="476" formatCode="General">
                  <c:v>4585.3079999999991</c:v>
                </c:pt>
                <c:pt idx="477" formatCode="General">
                  <c:v>4592.6399999999994</c:v>
                </c:pt>
                <c:pt idx="478" formatCode="General">
                  <c:v>4592.6399999999994</c:v>
                </c:pt>
                <c:pt idx="479" formatCode="General">
                  <c:v>4592.6399999999994</c:v>
                </c:pt>
                <c:pt idx="480" formatCode="General">
                  <c:v>4592.6399999999994</c:v>
                </c:pt>
                <c:pt idx="481" formatCode="General">
                  <c:v>4592.6399999999994</c:v>
                </c:pt>
                <c:pt idx="482" formatCode="General">
                  <c:v>4592.6399999999994</c:v>
                </c:pt>
                <c:pt idx="483" formatCode="General">
                  <c:v>4592.6399999999994</c:v>
                </c:pt>
                <c:pt idx="484" formatCode="General">
                  <c:v>4592.6399999999994</c:v>
                </c:pt>
                <c:pt idx="485" formatCode="General">
                  <c:v>4592.6399999999994</c:v>
                </c:pt>
                <c:pt idx="486" formatCode="General">
                  <c:v>4592.6399999999994</c:v>
                </c:pt>
                <c:pt idx="487" formatCode="General">
                  <c:v>4592.6399999999994</c:v>
                </c:pt>
                <c:pt idx="488" formatCode="General">
                  <c:v>4592.6399999999994</c:v>
                </c:pt>
                <c:pt idx="489" formatCode="General">
                  <c:v>4592.6399999999994</c:v>
                </c:pt>
                <c:pt idx="490" formatCode="General">
                  <c:v>4592.6399999999994</c:v>
                </c:pt>
                <c:pt idx="491" formatCode="General">
                  <c:v>4592.6399999999994</c:v>
                </c:pt>
                <c:pt idx="492" formatCode="General">
                  <c:v>4592.6399999999994</c:v>
                </c:pt>
                <c:pt idx="493" formatCode="General">
                  <c:v>4592.6399999999994</c:v>
                </c:pt>
                <c:pt idx="494" formatCode="General">
                  <c:v>4592.6399999999994</c:v>
                </c:pt>
                <c:pt idx="495" formatCode="General">
                  <c:v>4592.6399999999994</c:v>
                </c:pt>
                <c:pt idx="496" formatCode="General">
                  <c:v>4592.6399999999994</c:v>
                </c:pt>
                <c:pt idx="497" formatCode="General">
                  <c:v>4592.6399999999994</c:v>
                </c:pt>
                <c:pt idx="498" formatCode="General">
                  <c:v>4631.4251360000007</c:v>
                </c:pt>
                <c:pt idx="499" formatCode="General">
                  <c:v>4670.2102720000003</c:v>
                </c:pt>
                <c:pt idx="500" formatCode="General">
                  <c:v>4708.9954079999998</c:v>
                </c:pt>
                <c:pt idx="501" formatCode="General">
                  <c:v>4747.7805439999993</c:v>
                </c:pt>
                <c:pt idx="502" formatCode="General">
                  <c:v>4786.5656800000015</c:v>
                </c:pt>
                <c:pt idx="503" formatCode="General">
                  <c:v>4825.3508160000001</c:v>
                </c:pt>
                <c:pt idx="504" formatCode="General">
                  <c:v>4864.1359520000005</c:v>
                </c:pt>
                <c:pt idx="505" formatCode="General">
                  <c:v>4902.9210880000001</c:v>
                </c:pt>
                <c:pt idx="506" formatCode="General">
                  <c:v>4941.7062240000014</c:v>
                </c:pt>
                <c:pt idx="507" formatCode="General">
                  <c:v>4980.49136</c:v>
                </c:pt>
                <c:pt idx="508" formatCode="General">
                  <c:v>5019.2764960000004</c:v>
                </c:pt>
                <c:pt idx="509" formatCode="General">
                  <c:v>5058.0616320000017</c:v>
                </c:pt>
                <c:pt idx="510" formatCode="General">
                  <c:v>5096.8467680000003</c:v>
                </c:pt>
                <c:pt idx="511" formatCode="General">
                  <c:v>5135.6319040000008</c:v>
                </c:pt>
                <c:pt idx="512" formatCode="General">
                  <c:v>5174.4170399999994</c:v>
                </c:pt>
                <c:pt idx="513" formatCode="General">
                  <c:v>5213.2021760000016</c:v>
                </c:pt>
                <c:pt idx="514" formatCode="General">
                  <c:v>5251.9873119999984</c:v>
                </c:pt>
                <c:pt idx="515" formatCode="General">
                  <c:v>5290.7724480000006</c:v>
                </c:pt>
                <c:pt idx="516" formatCode="General">
                  <c:v>5329.5575840000001</c:v>
                </c:pt>
                <c:pt idx="517" formatCode="General">
                  <c:v>5368.3427200000015</c:v>
                </c:pt>
                <c:pt idx="518" formatCode="General">
                  <c:v>5373.1818400000002</c:v>
                </c:pt>
                <c:pt idx="519" formatCode="General">
                  <c:v>5378.0209600000017</c:v>
                </c:pt>
                <c:pt idx="520" formatCode="General">
                  <c:v>5382.8600800000004</c:v>
                </c:pt>
                <c:pt idx="521" formatCode="General">
                  <c:v>5387.6992000000009</c:v>
                </c:pt>
                <c:pt idx="522" formatCode="General">
                  <c:v>5392.5383200000006</c:v>
                </c:pt>
                <c:pt idx="523" formatCode="General">
                  <c:v>5397.3774399999993</c:v>
                </c:pt>
                <c:pt idx="524" formatCode="General">
                  <c:v>5402.2165600000008</c:v>
                </c:pt>
                <c:pt idx="525" formatCode="General">
                  <c:v>5407.0556800000004</c:v>
                </c:pt>
                <c:pt idx="526" formatCode="General">
                  <c:v>5411.8948</c:v>
                </c:pt>
                <c:pt idx="527" formatCode="General">
                  <c:v>5416.7339200000006</c:v>
                </c:pt>
                <c:pt idx="528" formatCode="General">
                  <c:v>5421.5730399999993</c:v>
                </c:pt>
                <c:pt idx="529" formatCode="General">
                  <c:v>5426.4121600000008</c:v>
                </c:pt>
                <c:pt idx="530" formatCode="General">
                  <c:v>5431.2512800000004</c:v>
                </c:pt>
                <c:pt idx="531" formatCode="General">
                  <c:v>5436.0904</c:v>
                </c:pt>
                <c:pt idx="532" formatCode="General">
                  <c:v>5440.9295200000006</c:v>
                </c:pt>
                <c:pt idx="533" formatCode="General">
                  <c:v>5445.7686400000002</c:v>
                </c:pt>
                <c:pt idx="534" formatCode="General">
                  <c:v>5450.6077599999999</c:v>
                </c:pt>
                <c:pt idx="535" formatCode="General">
                  <c:v>5455.4468800000004</c:v>
                </c:pt>
                <c:pt idx="536" formatCode="General">
                  <c:v>5460.2860000000001</c:v>
                </c:pt>
                <c:pt idx="537" formatCode="General">
                  <c:v>5465.1251200000015</c:v>
                </c:pt>
                <c:pt idx="538" formatCode="General">
                  <c:v>5466.5328640000007</c:v>
                </c:pt>
                <c:pt idx="539" formatCode="General">
                  <c:v>5467.9406079999999</c:v>
                </c:pt>
                <c:pt idx="540" formatCode="General">
                  <c:v>5469.3483519999991</c:v>
                </c:pt>
                <c:pt idx="541" formatCode="General">
                  <c:v>5470.756096000001</c:v>
                </c:pt>
                <c:pt idx="542" formatCode="General">
                  <c:v>5472.1638400000002</c:v>
                </c:pt>
                <c:pt idx="543" formatCode="General">
                  <c:v>5473.5715839999993</c:v>
                </c:pt>
                <c:pt idx="544" formatCode="General">
                  <c:v>5474.9793279999985</c:v>
                </c:pt>
                <c:pt idx="545" formatCode="General">
                  <c:v>5476.3870720000004</c:v>
                </c:pt>
                <c:pt idx="546" formatCode="General">
                  <c:v>5477.7948159999996</c:v>
                </c:pt>
                <c:pt idx="547" formatCode="General">
                  <c:v>5479.2025600000006</c:v>
                </c:pt>
                <c:pt idx="548" formatCode="General">
                  <c:v>5480.6103040000007</c:v>
                </c:pt>
                <c:pt idx="549" formatCode="General">
                  <c:v>5482.0180479999999</c:v>
                </c:pt>
                <c:pt idx="550" formatCode="General">
                  <c:v>5483.4257919999991</c:v>
                </c:pt>
                <c:pt idx="551" formatCode="General">
                  <c:v>5484.8335360000001</c:v>
                </c:pt>
                <c:pt idx="552" formatCode="General">
                  <c:v>5486.2412800000002</c:v>
                </c:pt>
                <c:pt idx="553" formatCode="General">
                  <c:v>5487.6490240000003</c:v>
                </c:pt>
                <c:pt idx="554" formatCode="General">
                  <c:v>5489.0567680000004</c:v>
                </c:pt>
                <c:pt idx="555" formatCode="General">
                  <c:v>5490.4645120000005</c:v>
                </c:pt>
                <c:pt idx="556" formatCode="General">
                  <c:v>5491.8722560000006</c:v>
                </c:pt>
                <c:pt idx="557" formatCode="General">
                  <c:v>5493.28</c:v>
                </c:pt>
                <c:pt idx="558" formatCode="General">
                  <c:v>5547.4194879999995</c:v>
                </c:pt>
                <c:pt idx="559" formatCode="General">
                  <c:v>5601.5589760000003</c:v>
                </c:pt>
                <c:pt idx="560" formatCode="General">
                  <c:v>5655.698464000001</c:v>
                </c:pt>
                <c:pt idx="561" formatCode="General">
                  <c:v>5709.8379519999999</c:v>
                </c:pt>
                <c:pt idx="562" formatCode="General">
                  <c:v>5763.9774399999997</c:v>
                </c:pt>
                <c:pt idx="563" formatCode="General">
                  <c:v>5818.1169280000013</c:v>
                </c:pt>
                <c:pt idx="564" formatCode="General">
                  <c:v>5872.2564160000002</c:v>
                </c:pt>
                <c:pt idx="565" formatCode="General">
                  <c:v>5926.3959040000009</c:v>
                </c:pt>
                <c:pt idx="566" formatCode="General">
                  <c:v>5980.5353919999998</c:v>
                </c:pt>
                <c:pt idx="567" formatCode="General">
                  <c:v>6034.6748800000005</c:v>
                </c:pt>
                <c:pt idx="568" formatCode="General">
                  <c:v>6088.8143680000003</c:v>
                </c:pt>
                <c:pt idx="569" formatCode="General">
                  <c:v>6142.9538559999992</c:v>
                </c:pt>
                <c:pt idx="570" formatCode="General">
                  <c:v>6197.0933439999999</c:v>
                </c:pt>
                <c:pt idx="571" formatCode="General">
                  <c:v>6251.2328320000006</c:v>
                </c:pt>
                <c:pt idx="572" formatCode="General">
                  <c:v>6305.3723200000004</c:v>
                </c:pt>
                <c:pt idx="573" formatCode="General">
                  <c:v>6359.5118080000002</c:v>
                </c:pt>
                <c:pt idx="574" formatCode="General">
                  <c:v>6413.6512960000018</c:v>
                </c:pt>
                <c:pt idx="575" formatCode="General">
                  <c:v>6467.7907840000007</c:v>
                </c:pt>
                <c:pt idx="576" formatCode="General">
                  <c:v>6521.9302720000005</c:v>
                </c:pt>
                <c:pt idx="577" formatCode="General">
                  <c:v>6576.0697600000003</c:v>
                </c:pt>
                <c:pt idx="578" formatCode="General">
                  <c:v>6699.6579520000005</c:v>
                </c:pt>
                <c:pt idx="579" formatCode="General">
                  <c:v>6823.2461440000016</c:v>
                </c:pt>
                <c:pt idx="580" formatCode="General">
                  <c:v>6946.8343359999999</c:v>
                </c:pt>
                <c:pt idx="581" formatCode="General">
                  <c:v>7070.422528000001</c:v>
                </c:pt>
                <c:pt idx="582" formatCode="General">
                  <c:v>7194.0107200000002</c:v>
                </c:pt>
                <c:pt idx="583" formatCode="General">
                  <c:v>7317.5989119999995</c:v>
                </c:pt>
                <c:pt idx="584" formatCode="General">
                  <c:v>7441.1871040000015</c:v>
                </c:pt>
                <c:pt idx="585" formatCode="General">
                  <c:v>7564.7752959999998</c:v>
                </c:pt>
                <c:pt idx="586" formatCode="General">
                  <c:v>7688.363488</c:v>
                </c:pt>
                <c:pt idx="587" formatCode="General">
                  <c:v>7811.9516800000001</c:v>
                </c:pt>
                <c:pt idx="588" formatCode="General">
                  <c:v>7935.5398719999994</c:v>
                </c:pt>
                <c:pt idx="589" formatCode="General">
                  <c:v>8059.1280640000014</c:v>
                </c:pt>
                <c:pt idx="590" formatCode="General">
                  <c:v>8182.7162560000006</c:v>
                </c:pt>
                <c:pt idx="591" formatCode="General">
                  <c:v>8306.3044480000008</c:v>
                </c:pt>
                <c:pt idx="592" formatCode="General">
                  <c:v>8429.89264</c:v>
                </c:pt>
                <c:pt idx="593" formatCode="General">
                  <c:v>8553.4808320000011</c:v>
                </c:pt>
                <c:pt idx="594" formatCode="General">
                  <c:v>8677.0690239999985</c:v>
                </c:pt>
                <c:pt idx="595" formatCode="General">
                  <c:v>8800.6572159999978</c:v>
                </c:pt>
                <c:pt idx="596" formatCode="General">
                  <c:v>8924.2454079999989</c:v>
                </c:pt>
                <c:pt idx="597" formatCode="General">
                  <c:v>9047.8335999999981</c:v>
                </c:pt>
                <c:pt idx="598" formatCode="General">
                  <c:v>9047.8335999999981</c:v>
                </c:pt>
                <c:pt idx="599" formatCode="General">
                  <c:v>9047.8335999999981</c:v>
                </c:pt>
                <c:pt idx="600" formatCode="General">
                  <c:v>9047.8335999999981</c:v>
                </c:pt>
                <c:pt idx="601" formatCode="General">
                  <c:v>9047.8335999999981</c:v>
                </c:pt>
                <c:pt idx="602" formatCode="General">
                  <c:v>9047.8335999999981</c:v>
                </c:pt>
                <c:pt idx="603" formatCode="General">
                  <c:v>9047.8335999999981</c:v>
                </c:pt>
                <c:pt idx="604" formatCode="General">
                  <c:v>9047.8335999999981</c:v>
                </c:pt>
                <c:pt idx="605" formatCode="General">
                  <c:v>9047.8335999999981</c:v>
                </c:pt>
                <c:pt idx="606" formatCode="General">
                  <c:v>9047.8335999999981</c:v>
                </c:pt>
                <c:pt idx="607" formatCode="General">
                  <c:v>9047.8335999999981</c:v>
                </c:pt>
                <c:pt idx="608" formatCode="General">
                  <c:v>9047.8335999999981</c:v>
                </c:pt>
                <c:pt idx="609" formatCode="General">
                  <c:v>9047.8335999999981</c:v>
                </c:pt>
                <c:pt idx="610" formatCode="General">
                  <c:v>9047.8335999999981</c:v>
                </c:pt>
                <c:pt idx="611" formatCode="General">
                  <c:v>9047.8335999999981</c:v>
                </c:pt>
                <c:pt idx="612" formatCode="General">
                  <c:v>9047.8335999999981</c:v>
                </c:pt>
                <c:pt idx="613" formatCode="General">
                  <c:v>9047.8335999999981</c:v>
                </c:pt>
                <c:pt idx="614" formatCode="General">
                  <c:v>9047.8335999999981</c:v>
                </c:pt>
                <c:pt idx="615" formatCode="General">
                  <c:v>9047.8335999999981</c:v>
                </c:pt>
                <c:pt idx="616" formatCode="General">
                  <c:v>9047.8335999999981</c:v>
                </c:pt>
                <c:pt idx="617" formatCode="General">
                  <c:v>9047.8335999999981</c:v>
                </c:pt>
                <c:pt idx="618" formatCode="General">
                  <c:v>10149.862528</c:v>
                </c:pt>
                <c:pt idx="619" formatCode="General">
                  <c:v>11251.891456000003</c:v>
                </c:pt>
                <c:pt idx="620" formatCode="General">
                  <c:v>12353.920384000001</c:v>
                </c:pt>
                <c:pt idx="621" formatCode="General">
                  <c:v>13455.949312000002</c:v>
                </c:pt>
                <c:pt idx="622" formatCode="General">
                  <c:v>14557.97824</c:v>
                </c:pt>
                <c:pt idx="623" formatCode="General">
                  <c:v>15660.007168</c:v>
                </c:pt>
                <c:pt idx="624" formatCode="General">
                  <c:v>16762.036096</c:v>
                </c:pt>
                <c:pt idx="625" formatCode="General">
                  <c:v>17864.065024000007</c:v>
                </c:pt>
                <c:pt idx="626" formatCode="General">
                  <c:v>18966.093952000003</c:v>
                </c:pt>
                <c:pt idx="627" formatCode="General">
                  <c:v>20068.122880000006</c:v>
                </c:pt>
                <c:pt idx="628" formatCode="General">
                  <c:v>21170.151808000002</c:v>
                </c:pt>
                <c:pt idx="629" formatCode="General">
                  <c:v>22272.180736000002</c:v>
                </c:pt>
                <c:pt idx="630" formatCode="General">
                  <c:v>23374.209664000002</c:v>
                </c:pt>
                <c:pt idx="631" formatCode="General">
                  <c:v>24476.238592000005</c:v>
                </c:pt>
                <c:pt idx="632" formatCode="General">
                  <c:v>25578.267520000001</c:v>
                </c:pt>
                <c:pt idx="633" formatCode="General">
                  <c:v>26680.296448000001</c:v>
                </c:pt>
                <c:pt idx="634" formatCode="General">
                  <c:v>27782.325375999997</c:v>
                </c:pt>
                <c:pt idx="635" formatCode="General">
                  <c:v>28884.354304</c:v>
                </c:pt>
                <c:pt idx="636" formatCode="General">
                  <c:v>29986.383232</c:v>
                </c:pt>
                <c:pt idx="637" formatCode="General">
                  <c:v>31088.412160000003</c:v>
                </c:pt>
                <c:pt idx="638" formatCode="General">
                  <c:v>31881.558592000005</c:v>
                </c:pt>
                <c:pt idx="639" formatCode="General">
                  <c:v>32674.705024000006</c:v>
                </c:pt>
                <c:pt idx="640" formatCode="General">
                  <c:v>33467.851456000011</c:v>
                </c:pt>
                <c:pt idx="641" formatCode="General">
                  <c:v>34260.997888000005</c:v>
                </c:pt>
                <c:pt idx="642" formatCode="General">
                  <c:v>35054.144320000007</c:v>
                </c:pt>
                <c:pt idx="643" formatCode="General">
                  <c:v>35847.290751999994</c:v>
                </c:pt>
                <c:pt idx="644" formatCode="General">
                  <c:v>36640.437183999995</c:v>
                </c:pt>
                <c:pt idx="645" formatCode="General">
                  <c:v>37433.583616000011</c:v>
                </c:pt>
                <c:pt idx="646" formatCode="General">
                  <c:v>38226.730047999998</c:v>
                </c:pt>
                <c:pt idx="647" formatCode="General">
                  <c:v>39019.876480000006</c:v>
                </c:pt>
                <c:pt idx="648" formatCode="General">
                  <c:v>39813.022912</c:v>
                </c:pt>
                <c:pt idx="649" formatCode="General">
                  <c:v>40606.169343999994</c:v>
                </c:pt>
                <c:pt idx="650" formatCode="General">
                  <c:v>41399.315776000003</c:v>
                </c:pt>
                <c:pt idx="651" formatCode="General">
                  <c:v>42192.462208000004</c:v>
                </c:pt>
                <c:pt idx="652" formatCode="General">
                  <c:v>42985.608640000006</c:v>
                </c:pt>
                <c:pt idx="653" formatCode="General">
                  <c:v>43778.755072</c:v>
                </c:pt>
                <c:pt idx="654" formatCode="General">
                  <c:v>44571.901504000001</c:v>
                </c:pt>
                <c:pt idx="655" formatCode="General">
                  <c:v>45365.047936000003</c:v>
                </c:pt>
                <c:pt idx="656" formatCode="General">
                  <c:v>46158.194367999997</c:v>
                </c:pt>
                <c:pt idx="657" formatCode="General">
                  <c:v>46951.340800000005</c:v>
                </c:pt>
                <c:pt idx="658" formatCode="General">
                  <c:v>47390.498272000004</c:v>
                </c:pt>
                <c:pt idx="659" formatCode="General">
                  <c:v>47829.655743999996</c:v>
                </c:pt>
                <c:pt idx="660" formatCode="General">
                  <c:v>48268.81321600001</c:v>
                </c:pt>
                <c:pt idx="661" formatCode="General">
                  <c:v>48707.970688000001</c:v>
                </c:pt>
                <c:pt idx="662" formatCode="General">
                  <c:v>49147.128159999993</c:v>
                </c:pt>
                <c:pt idx="663" formatCode="General">
                  <c:v>49586.285631999999</c:v>
                </c:pt>
                <c:pt idx="664" formatCode="General">
                  <c:v>50025.443103999998</c:v>
                </c:pt>
                <c:pt idx="665" formatCode="General">
                  <c:v>50464.600576000004</c:v>
                </c:pt>
                <c:pt idx="666" formatCode="General">
                  <c:v>50903.758048000003</c:v>
                </c:pt>
                <c:pt idx="667" formatCode="General">
                  <c:v>51342.91552000001</c:v>
                </c:pt>
                <c:pt idx="668" formatCode="General">
                  <c:v>51782.072992000001</c:v>
                </c:pt>
                <c:pt idx="669" formatCode="General">
                  <c:v>52221.230463999993</c:v>
                </c:pt>
                <c:pt idx="670" formatCode="General">
                  <c:v>52660.387936000006</c:v>
                </c:pt>
                <c:pt idx="671" formatCode="General">
                  <c:v>53099.545407999998</c:v>
                </c:pt>
                <c:pt idx="672" formatCode="General">
                  <c:v>53538.702880000004</c:v>
                </c:pt>
                <c:pt idx="673" formatCode="General">
                  <c:v>53977.860352000003</c:v>
                </c:pt>
                <c:pt idx="674" formatCode="General">
                  <c:v>54417.017824000002</c:v>
                </c:pt>
                <c:pt idx="675" formatCode="General">
                  <c:v>54856.175296000001</c:v>
                </c:pt>
                <c:pt idx="676" formatCode="General">
                  <c:v>55295.332768</c:v>
                </c:pt>
                <c:pt idx="677" formatCode="General">
                  <c:v>55734.490240000006</c:v>
                </c:pt>
                <c:pt idx="678" formatCode="General">
                  <c:v>56173.559728</c:v>
                </c:pt>
                <c:pt idx="679" formatCode="General">
                  <c:v>56612.629216000001</c:v>
                </c:pt>
                <c:pt idx="680" formatCode="General">
                  <c:v>57051.698703999995</c:v>
                </c:pt>
                <c:pt idx="681" formatCode="General">
                  <c:v>57490.768191999996</c:v>
                </c:pt>
                <c:pt idx="682" formatCode="General">
                  <c:v>57929.837680000004</c:v>
                </c:pt>
                <c:pt idx="683" formatCode="General">
                  <c:v>58368.907167999998</c:v>
                </c:pt>
                <c:pt idx="684" formatCode="General">
                  <c:v>58807.976656000006</c:v>
                </c:pt>
                <c:pt idx="685" formatCode="General">
                  <c:v>59247.046144</c:v>
                </c:pt>
                <c:pt idx="686" formatCode="General">
                  <c:v>59686.115632000001</c:v>
                </c:pt>
                <c:pt idx="687" formatCode="General">
                  <c:v>60125.185119999995</c:v>
                </c:pt>
                <c:pt idx="688" formatCode="General">
                  <c:v>60564.254608000003</c:v>
                </c:pt>
                <c:pt idx="689" formatCode="General">
                  <c:v>61003.324096000011</c:v>
                </c:pt>
                <c:pt idx="690" formatCode="General">
                  <c:v>61442.393584000005</c:v>
                </c:pt>
                <c:pt idx="691" formatCode="General">
                  <c:v>61881.463071999999</c:v>
                </c:pt>
                <c:pt idx="692" formatCode="General">
                  <c:v>62320.532560000007</c:v>
                </c:pt>
                <c:pt idx="693" formatCode="General">
                  <c:v>62759.602048000001</c:v>
                </c:pt>
                <c:pt idx="694" formatCode="General">
                  <c:v>63198.671536000002</c:v>
                </c:pt>
                <c:pt idx="695" formatCode="General">
                  <c:v>63637.741023999995</c:v>
                </c:pt>
                <c:pt idx="696" formatCode="General">
                  <c:v>64076.810512000018</c:v>
                </c:pt>
                <c:pt idx="697" formatCode="General">
                  <c:v>64515.880000000012</c:v>
                </c:pt>
                <c:pt idx="698" formatCode="General">
                  <c:v>64515.880000000012</c:v>
                </c:pt>
                <c:pt idx="699" formatCode="General">
                  <c:v>64515.880000000012</c:v>
                </c:pt>
                <c:pt idx="700" formatCode="General">
                  <c:v>64515.880000000012</c:v>
                </c:pt>
                <c:pt idx="701" formatCode="General">
                  <c:v>64515.880000000012</c:v>
                </c:pt>
                <c:pt idx="702" formatCode="General">
                  <c:v>64515.880000000012</c:v>
                </c:pt>
                <c:pt idx="703" formatCode="General">
                  <c:v>64515.880000000012</c:v>
                </c:pt>
                <c:pt idx="704" formatCode="General">
                  <c:v>64515.880000000012</c:v>
                </c:pt>
                <c:pt idx="705" formatCode="General">
                  <c:v>64515.880000000012</c:v>
                </c:pt>
                <c:pt idx="706" formatCode="General">
                  <c:v>64515.880000000012</c:v>
                </c:pt>
                <c:pt idx="707" formatCode="General">
                  <c:v>64515.880000000012</c:v>
                </c:pt>
                <c:pt idx="708" formatCode="General">
                  <c:v>64515.880000000012</c:v>
                </c:pt>
                <c:pt idx="709" formatCode="General">
                  <c:v>64515.880000000012</c:v>
                </c:pt>
                <c:pt idx="710" formatCode="General">
                  <c:v>64515.880000000012</c:v>
                </c:pt>
                <c:pt idx="711" formatCode="General">
                  <c:v>64515.880000000012</c:v>
                </c:pt>
                <c:pt idx="712" formatCode="General">
                  <c:v>64515.880000000012</c:v>
                </c:pt>
                <c:pt idx="713" formatCode="General">
                  <c:v>64515.880000000012</c:v>
                </c:pt>
                <c:pt idx="714" formatCode="General">
                  <c:v>64515.880000000012</c:v>
                </c:pt>
                <c:pt idx="715" formatCode="General">
                  <c:v>64515.880000000012</c:v>
                </c:pt>
                <c:pt idx="716" formatCode="General">
                  <c:v>64515.880000000012</c:v>
                </c:pt>
                <c:pt idx="717" formatCode="General">
                  <c:v>64515.880000000012</c:v>
                </c:pt>
                <c:pt idx="718" formatCode="General">
                  <c:v>64537.876000000011</c:v>
                </c:pt>
                <c:pt idx="719" formatCode="General">
                  <c:v>64559.872000000003</c:v>
                </c:pt>
                <c:pt idx="720" formatCode="General">
                  <c:v>64581.868000000002</c:v>
                </c:pt>
                <c:pt idx="721" formatCode="General">
                  <c:v>64603.864000000001</c:v>
                </c:pt>
                <c:pt idx="722" formatCode="General">
                  <c:v>64625.86</c:v>
                </c:pt>
                <c:pt idx="723" formatCode="General">
                  <c:v>64647.856000000014</c:v>
                </c:pt>
                <c:pt idx="724" formatCode="General">
                  <c:v>64669.852000000014</c:v>
                </c:pt>
                <c:pt idx="725" formatCode="General">
                  <c:v>64691.848000000013</c:v>
                </c:pt>
                <c:pt idx="726" formatCode="General">
                  <c:v>64713.844000000012</c:v>
                </c:pt>
                <c:pt idx="727" formatCode="General">
                  <c:v>64735.840000000011</c:v>
                </c:pt>
                <c:pt idx="728" formatCode="General">
                  <c:v>64757.836000000003</c:v>
                </c:pt>
                <c:pt idx="729" formatCode="General">
                  <c:v>64779.832000000002</c:v>
                </c:pt>
                <c:pt idx="730" formatCode="General">
                  <c:v>64801.828000000001</c:v>
                </c:pt>
                <c:pt idx="731" formatCode="General">
                  <c:v>64823.824000000001</c:v>
                </c:pt>
                <c:pt idx="732" formatCode="General">
                  <c:v>64845.820000000007</c:v>
                </c:pt>
                <c:pt idx="733" formatCode="General">
                  <c:v>64867.816000000013</c:v>
                </c:pt>
                <c:pt idx="734" formatCode="General">
                  <c:v>64889.812000000013</c:v>
                </c:pt>
                <c:pt idx="735" formatCode="General">
                  <c:v>64911.808000000012</c:v>
                </c:pt>
                <c:pt idx="736" formatCode="General">
                  <c:v>64933.804000000011</c:v>
                </c:pt>
                <c:pt idx="737" formatCode="General">
                  <c:v>64955.8</c:v>
                </c:pt>
                <c:pt idx="738" formatCode="General">
                  <c:v>94052.84199999999</c:v>
                </c:pt>
                <c:pt idx="739" formatCode="General">
                  <c:v>123149.88400000002</c:v>
                </c:pt>
                <c:pt idx="740" formatCode="General">
                  <c:v>152246.92599999998</c:v>
                </c:pt>
                <c:pt idx="741" formatCode="General">
                  <c:v>181343.96799999999</c:v>
                </c:pt>
                <c:pt idx="742" formatCode="General">
                  <c:v>210441.01</c:v>
                </c:pt>
                <c:pt idx="743" formatCode="General">
                  <c:v>239538.05199999994</c:v>
                </c:pt>
                <c:pt idx="744" formatCode="General">
                  <c:v>268635.09399999998</c:v>
                </c:pt>
                <c:pt idx="745" formatCode="General">
                  <c:v>297732.136</c:v>
                </c:pt>
                <c:pt idx="746" formatCode="General">
                  <c:v>326829.17799999996</c:v>
                </c:pt>
                <c:pt idx="747" formatCode="General">
                  <c:v>355926.22000000003</c:v>
                </c:pt>
                <c:pt idx="748" formatCode="General">
                  <c:v>385023.26199999999</c:v>
                </c:pt>
                <c:pt idx="749" formatCode="General">
                  <c:v>414120.30399999995</c:v>
                </c:pt>
                <c:pt idx="750" formatCode="General">
                  <c:v>443217.3459999999</c:v>
                </c:pt>
                <c:pt idx="751" formatCode="General">
                  <c:v>472314.38799999986</c:v>
                </c:pt>
                <c:pt idx="752" formatCode="General">
                  <c:v>501411.43000000005</c:v>
                </c:pt>
                <c:pt idx="753" formatCode="General">
                  <c:v>530508.47200000007</c:v>
                </c:pt>
                <c:pt idx="754" formatCode="General">
                  <c:v>559605.51399999997</c:v>
                </c:pt>
                <c:pt idx="755" formatCode="General">
                  <c:v>588702.55599999998</c:v>
                </c:pt>
                <c:pt idx="756" formatCode="General">
                  <c:v>617799.598</c:v>
                </c:pt>
                <c:pt idx="757" formatCode="General">
                  <c:v>796.26767999999981</c:v>
                </c:pt>
                <c:pt idx="758" formatCode="General">
                  <c:v>1331.9815600000002</c:v>
                </c:pt>
                <c:pt idx="759" formatCode="General">
                  <c:v>2089.3501200000005</c:v>
                </c:pt>
                <c:pt idx="760" formatCode="General">
                  <c:v>3019.8500800000002</c:v>
                </c:pt>
                <c:pt idx="761" formatCode="General">
                  <c:v>3673.8748799999998</c:v>
                </c:pt>
                <c:pt idx="762" formatCode="General">
                  <c:v>4151.2177199999996</c:v>
                </c:pt>
                <c:pt idx="763" formatCode="General">
                  <c:v>4453.1817200000005</c:v>
                </c:pt>
                <c:pt idx="764" formatCode="General">
                  <c:v>4753.1005600000008</c:v>
                </c:pt>
                <c:pt idx="765" formatCode="General">
                  <c:v>5078.34184</c:v>
                </c:pt>
                <c:pt idx="766" formatCode="General">
                  <c:v>5356.1560000000018</c:v>
                </c:pt>
                <c:pt idx="767" formatCode="General">
                  <c:v>5730.4103999999998</c:v>
                </c:pt>
                <c:pt idx="768" formatCode="General">
                  <c:v>6147.7208000000001</c:v>
                </c:pt>
                <c:pt idx="769" formatCode="General">
                  <c:v>6604.6240000000007</c:v>
                </c:pt>
                <c:pt idx="770" formatCode="General">
                  <c:v>6914.8508000000002</c:v>
                </c:pt>
                <c:pt idx="771" formatCode="General">
                  <c:v>7427.7891999999993</c:v>
                </c:pt>
                <c:pt idx="772" formatCode="General">
                  <c:v>7825.329200000001</c:v>
                </c:pt>
                <c:pt idx="773" formatCode="General">
                  <c:v>8155.1808000000001</c:v>
                </c:pt>
                <c:pt idx="774" formatCode="General">
                  <c:v>8516.1908000000003</c:v>
                </c:pt>
                <c:pt idx="775" formatCode="General">
                  <c:v>9012.9987999999976</c:v>
                </c:pt>
                <c:pt idx="776" formatCode="General">
                  <c:v>9480.6660000000011</c:v>
                </c:pt>
                <c:pt idx="777" formatCode="General">
                  <c:v>10011.471600000001</c:v>
                </c:pt>
                <c:pt idx="778" formatCode="General">
                  <c:v>10623.1996</c:v>
                </c:pt>
                <c:pt idx="779" formatCode="General">
                  <c:v>11181.6952</c:v>
                </c:pt>
                <c:pt idx="780" formatCode="General">
                  <c:v>11759.061599999997</c:v>
                </c:pt>
                <c:pt idx="781" formatCode="General">
                  <c:v>12277.33</c:v>
                </c:pt>
                <c:pt idx="782" formatCode="General">
                  <c:v>12642.734000000002</c:v>
                </c:pt>
                <c:pt idx="783" formatCode="General">
                  <c:v>13002.386799999998</c:v>
                </c:pt>
                <c:pt idx="784" formatCode="General">
                  <c:v>13663.0936</c:v>
                </c:pt>
                <c:pt idx="785" formatCode="General">
                  <c:v>14132.559999999994</c:v>
                </c:pt>
                <c:pt idx="786" formatCode="General">
                  <c:v>14628.354000000001</c:v>
                </c:pt>
                <c:pt idx="787" formatCode="General">
                  <c:v>15180.089599999998</c:v>
                </c:pt>
                <c:pt idx="788" formatCode="General">
                  <c:v>15708.399200000002</c:v>
                </c:pt>
                <c:pt idx="789" formatCode="General">
                  <c:v>16581.609199999995</c:v>
                </c:pt>
                <c:pt idx="790" formatCode="General">
                  <c:v>17235.769200000002</c:v>
                </c:pt>
                <c:pt idx="791" formatCode="General">
                  <c:v>17851.828799999999</c:v>
                </c:pt>
                <c:pt idx="792" formatCode="General">
                  <c:v>18373.867200000001</c:v>
                </c:pt>
                <c:pt idx="793" formatCode="General">
                  <c:v>19146.249199999998</c:v>
                </c:pt>
                <c:pt idx="794" formatCode="General">
                  <c:v>20080.486400000009</c:v>
                </c:pt>
                <c:pt idx="795" formatCode="General">
                  <c:v>21093.987200000003</c:v>
                </c:pt>
                <c:pt idx="796" formatCode="General">
                  <c:v>22071.342799999999</c:v>
                </c:pt>
                <c:pt idx="797" formatCode="General">
                  <c:v>23655.928400000004</c:v>
                </c:pt>
                <c:pt idx="798" formatCode="General">
                  <c:v>25141.006800000006</c:v>
                </c:pt>
                <c:pt idx="799" formatCode="General">
                  <c:v>26964.267200000002</c:v>
                </c:pt>
                <c:pt idx="800" formatCode="General">
                  <c:v>29690.356799999998</c:v>
                </c:pt>
                <c:pt idx="801" formatCode="General">
                  <c:v>31934.770399999998</c:v>
                </c:pt>
                <c:pt idx="802" formatCode="General">
                  <c:v>34074.872000000003</c:v>
                </c:pt>
                <c:pt idx="803" formatCode="General">
                  <c:v>36719.602399999996</c:v>
                </c:pt>
                <c:pt idx="804" formatCode="General">
                  <c:v>40565.376800000005</c:v>
                </c:pt>
                <c:pt idx="805" formatCode="General">
                  <c:v>48382.968400000005</c:v>
                </c:pt>
                <c:pt idx="806" formatCode="General">
                  <c:v>80793.388000000006</c:v>
                </c:pt>
              </c:numCache>
            </c:numRef>
          </c:xVal>
          <c:yVal>
            <c:numRef>
              <c:f>Sheet1!$C$2:$C$1023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45%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52</c:v>
                </c:pt>
                <c:pt idx="39" formatCode="General">
                  <c:v>104</c:v>
                </c:pt>
                <c:pt idx="40" formatCode="General">
                  <c:v>156</c:v>
                </c:pt>
                <c:pt idx="41" formatCode="General">
                  <c:v>208</c:v>
                </c:pt>
                <c:pt idx="42" formatCode="General">
                  <c:v>260</c:v>
                </c:pt>
                <c:pt idx="43" formatCode="General">
                  <c:v>312</c:v>
                </c:pt>
                <c:pt idx="44" formatCode="General">
                  <c:v>364</c:v>
                </c:pt>
                <c:pt idx="45" formatCode="General">
                  <c:v>416</c:v>
                </c:pt>
                <c:pt idx="46" formatCode="General">
                  <c:v>468</c:v>
                </c:pt>
                <c:pt idx="47" formatCode="General">
                  <c:v>520</c:v>
                </c:pt>
                <c:pt idx="48" formatCode="General">
                  <c:v>572</c:v>
                </c:pt>
                <c:pt idx="49" formatCode="General">
                  <c:v>624</c:v>
                </c:pt>
                <c:pt idx="50" formatCode="General">
                  <c:v>676</c:v>
                </c:pt>
                <c:pt idx="51" formatCode="General">
                  <c:v>728</c:v>
                </c:pt>
                <c:pt idx="52" formatCode="General">
                  <c:v>780</c:v>
                </c:pt>
                <c:pt idx="53" formatCode="General">
                  <c:v>832</c:v>
                </c:pt>
                <c:pt idx="54" formatCode="General">
                  <c:v>884</c:v>
                </c:pt>
                <c:pt idx="55" formatCode="General">
                  <c:v>936</c:v>
                </c:pt>
                <c:pt idx="56" formatCode="General">
                  <c:v>988</c:v>
                </c:pt>
                <c:pt idx="57" formatCode="General">
                  <c:v>1040</c:v>
                </c:pt>
                <c:pt idx="58" formatCode="General">
                  <c:v>1197.3</c:v>
                </c:pt>
                <c:pt idx="59" formatCode="General">
                  <c:v>1354.6</c:v>
                </c:pt>
                <c:pt idx="60" formatCode="General">
                  <c:v>1511.9</c:v>
                </c:pt>
                <c:pt idx="61" formatCode="General">
                  <c:v>1669.2</c:v>
                </c:pt>
                <c:pt idx="62" formatCode="General">
                  <c:v>1826.5</c:v>
                </c:pt>
                <c:pt idx="63" formatCode="General">
                  <c:v>1983.8</c:v>
                </c:pt>
                <c:pt idx="64" formatCode="General">
                  <c:v>2141.1</c:v>
                </c:pt>
                <c:pt idx="65" formatCode="General">
                  <c:v>2298.4</c:v>
                </c:pt>
                <c:pt idx="66" formatCode="General">
                  <c:v>2455.6999999999998</c:v>
                </c:pt>
                <c:pt idx="67" formatCode="General">
                  <c:v>2613</c:v>
                </c:pt>
                <c:pt idx="68" formatCode="General">
                  <c:v>2770.3</c:v>
                </c:pt>
                <c:pt idx="69" formatCode="General">
                  <c:v>2927.6</c:v>
                </c:pt>
                <c:pt idx="70" formatCode="General">
                  <c:v>3084.9</c:v>
                </c:pt>
                <c:pt idx="71" formatCode="General">
                  <c:v>3242.2</c:v>
                </c:pt>
                <c:pt idx="72" formatCode="General">
                  <c:v>3399.5</c:v>
                </c:pt>
                <c:pt idx="73" formatCode="General">
                  <c:v>3556.8</c:v>
                </c:pt>
                <c:pt idx="74" formatCode="General">
                  <c:v>3714.1</c:v>
                </c:pt>
                <c:pt idx="75" formatCode="General">
                  <c:v>3871.4</c:v>
                </c:pt>
                <c:pt idx="76" formatCode="General">
                  <c:v>4028.7</c:v>
                </c:pt>
                <c:pt idx="77" formatCode="General">
                  <c:v>4186</c:v>
                </c:pt>
                <c:pt idx="78" formatCode="General">
                  <c:v>4199</c:v>
                </c:pt>
                <c:pt idx="79" formatCode="General">
                  <c:v>4212</c:v>
                </c:pt>
                <c:pt idx="80" formatCode="General">
                  <c:v>4225</c:v>
                </c:pt>
                <c:pt idx="81" formatCode="General">
                  <c:v>4238</c:v>
                </c:pt>
                <c:pt idx="82" formatCode="General">
                  <c:v>4251</c:v>
                </c:pt>
                <c:pt idx="83" formatCode="General">
                  <c:v>4264</c:v>
                </c:pt>
                <c:pt idx="84" formatCode="General">
                  <c:v>4277</c:v>
                </c:pt>
                <c:pt idx="85" formatCode="General">
                  <c:v>4290</c:v>
                </c:pt>
                <c:pt idx="86" formatCode="General">
                  <c:v>4303</c:v>
                </c:pt>
                <c:pt idx="87" formatCode="General">
                  <c:v>4316</c:v>
                </c:pt>
                <c:pt idx="88" formatCode="General">
                  <c:v>4329</c:v>
                </c:pt>
                <c:pt idx="89" formatCode="General">
                  <c:v>4342</c:v>
                </c:pt>
                <c:pt idx="90" formatCode="General">
                  <c:v>4355</c:v>
                </c:pt>
                <c:pt idx="91" formatCode="General">
                  <c:v>4368</c:v>
                </c:pt>
                <c:pt idx="92" formatCode="General">
                  <c:v>4381</c:v>
                </c:pt>
                <c:pt idx="93" formatCode="General">
                  <c:v>4394</c:v>
                </c:pt>
                <c:pt idx="94" formatCode="General">
                  <c:v>4407</c:v>
                </c:pt>
                <c:pt idx="95" formatCode="General">
                  <c:v>4420</c:v>
                </c:pt>
                <c:pt idx="96" formatCode="General">
                  <c:v>4433</c:v>
                </c:pt>
                <c:pt idx="97" formatCode="General">
                  <c:v>4446</c:v>
                </c:pt>
                <c:pt idx="98" formatCode="General">
                  <c:v>4453.3320000000003</c:v>
                </c:pt>
                <c:pt idx="99" formatCode="General">
                  <c:v>4460.6640000000016</c:v>
                </c:pt>
                <c:pt idx="100" formatCode="General">
                  <c:v>4467.9960000000001</c:v>
                </c:pt>
                <c:pt idx="101" formatCode="General">
                  <c:v>4475.3280000000004</c:v>
                </c:pt>
                <c:pt idx="102" formatCode="General">
                  <c:v>4482.6600000000008</c:v>
                </c:pt>
                <c:pt idx="103" formatCode="General">
                  <c:v>4489.9920000000002</c:v>
                </c:pt>
                <c:pt idx="104" formatCode="General">
                  <c:v>4497.3240000000014</c:v>
                </c:pt>
                <c:pt idx="105" formatCode="General">
                  <c:v>4504.6560000000018</c:v>
                </c:pt>
                <c:pt idx="106" formatCode="General">
                  <c:v>4511.9879999999994</c:v>
                </c:pt>
                <c:pt idx="107" formatCode="General">
                  <c:v>4519.3200000000006</c:v>
                </c:pt>
                <c:pt idx="108" formatCode="General">
                  <c:v>4526.652000000001</c:v>
                </c:pt>
                <c:pt idx="109" formatCode="General">
                  <c:v>4533.9839999999995</c:v>
                </c:pt>
                <c:pt idx="110" formatCode="General">
                  <c:v>4541.3160000000016</c:v>
                </c:pt>
                <c:pt idx="111" formatCode="General">
                  <c:v>4548.6479999999992</c:v>
                </c:pt>
                <c:pt idx="112" formatCode="General">
                  <c:v>4555.9800000000005</c:v>
                </c:pt>
                <c:pt idx="113" formatCode="General">
                  <c:v>4563.3120000000008</c:v>
                </c:pt>
                <c:pt idx="114" formatCode="General">
                  <c:v>4570.6440000000002</c:v>
                </c:pt>
                <c:pt idx="115" formatCode="General">
                  <c:v>4577.9759999999997</c:v>
                </c:pt>
                <c:pt idx="116" formatCode="General">
                  <c:v>4585.3079999999991</c:v>
                </c:pt>
                <c:pt idx="117" formatCode="General">
                  <c:v>4592.6399999999994</c:v>
                </c:pt>
                <c:pt idx="118" formatCode="General">
                  <c:v>4592.6399999999994</c:v>
                </c:pt>
                <c:pt idx="119" formatCode="General">
                  <c:v>4592.6399999999994</c:v>
                </c:pt>
                <c:pt idx="120" formatCode="General">
                  <c:v>4592.6399999999994</c:v>
                </c:pt>
                <c:pt idx="121" formatCode="General">
                  <c:v>4592.6399999999994</c:v>
                </c:pt>
                <c:pt idx="122" formatCode="General">
                  <c:v>4592.6399999999994</c:v>
                </c:pt>
                <c:pt idx="123" formatCode="General">
                  <c:v>4592.6399999999994</c:v>
                </c:pt>
                <c:pt idx="124" formatCode="General">
                  <c:v>4592.6399999999994</c:v>
                </c:pt>
                <c:pt idx="125" formatCode="General">
                  <c:v>4592.6399999999994</c:v>
                </c:pt>
                <c:pt idx="126" formatCode="General">
                  <c:v>4592.6399999999994</c:v>
                </c:pt>
                <c:pt idx="127" formatCode="General">
                  <c:v>4592.6399999999994</c:v>
                </c:pt>
                <c:pt idx="128" formatCode="General">
                  <c:v>4592.6399999999994</c:v>
                </c:pt>
                <c:pt idx="129" formatCode="General">
                  <c:v>4592.6399999999994</c:v>
                </c:pt>
                <c:pt idx="130" formatCode="General">
                  <c:v>4592.6399999999994</c:v>
                </c:pt>
                <c:pt idx="131" formatCode="General">
                  <c:v>4592.6399999999994</c:v>
                </c:pt>
                <c:pt idx="132" formatCode="General">
                  <c:v>4592.6399999999994</c:v>
                </c:pt>
                <c:pt idx="133" formatCode="General">
                  <c:v>4592.6399999999994</c:v>
                </c:pt>
                <c:pt idx="134" formatCode="General">
                  <c:v>4592.6399999999994</c:v>
                </c:pt>
                <c:pt idx="135" formatCode="General">
                  <c:v>4592.6399999999994</c:v>
                </c:pt>
                <c:pt idx="136" formatCode="General">
                  <c:v>4592.6399999999994</c:v>
                </c:pt>
                <c:pt idx="137" formatCode="General">
                  <c:v>4592.6399999999994</c:v>
                </c:pt>
                <c:pt idx="138" formatCode="General">
                  <c:v>4631.4251360000007</c:v>
                </c:pt>
                <c:pt idx="139" formatCode="General">
                  <c:v>4670.2102720000003</c:v>
                </c:pt>
                <c:pt idx="140" formatCode="General">
                  <c:v>4708.9954079999998</c:v>
                </c:pt>
                <c:pt idx="141" formatCode="General">
                  <c:v>4747.7805439999993</c:v>
                </c:pt>
                <c:pt idx="142" formatCode="General">
                  <c:v>4786.5656800000015</c:v>
                </c:pt>
                <c:pt idx="143" formatCode="General">
                  <c:v>4825.3508160000001</c:v>
                </c:pt>
                <c:pt idx="144" formatCode="General">
                  <c:v>4864.1359520000005</c:v>
                </c:pt>
                <c:pt idx="145" formatCode="General">
                  <c:v>4902.9210880000001</c:v>
                </c:pt>
                <c:pt idx="146" formatCode="General">
                  <c:v>4941.7062240000014</c:v>
                </c:pt>
                <c:pt idx="147" formatCode="General">
                  <c:v>4980.49136</c:v>
                </c:pt>
                <c:pt idx="148" formatCode="General">
                  <c:v>5019.2764960000004</c:v>
                </c:pt>
                <c:pt idx="149" formatCode="General">
                  <c:v>5058.0616320000017</c:v>
                </c:pt>
                <c:pt idx="150" formatCode="General">
                  <c:v>5096.8467680000003</c:v>
                </c:pt>
                <c:pt idx="151" formatCode="General">
                  <c:v>5135.6319040000008</c:v>
                </c:pt>
                <c:pt idx="152" formatCode="General">
                  <c:v>5174.4170399999994</c:v>
                </c:pt>
                <c:pt idx="153" formatCode="General">
                  <c:v>5213.2021760000016</c:v>
                </c:pt>
                <c:pt idx="154" formatCode="General">
                  <c:v>5251.9873119999984</c:v>
                </c:pt>
                <c:pt idx="155" formatCode="General">
                  <c:v>5290.7724480000006</c:v>
                </c:pt>
                <c:pt idx="156" formatCode="General">
                  <c:v>5329.5575840000001</c:v>
                </c:pt>
                <c:pt idx="157" formatCode="General">
                  <c:v>5368.3427200000015</c:v>
                </c:pt>
                <c:pt idx="158" formatCode="General">
                  <c:v>5373.1818400000002</c:v>
                </c:pt>
                <c:pt idx="159" formatCode="General">
                  <c:v>5378.0209600000017</c:v>
                </c:pt>
                <c:pt idx="160" formatCode="General">
                  <c:v>5382.8600800000004</c:v>
                </c:pt>
                <c:pt idx="161" formatCode="General">
                  <c:v>5387.6992000000009</c:v>
                </c:pt>
                <c:pt idx="162" formatCode="General">
                  <c:v>5392.5383200000006</c:v>
                </c:pt>
                <c:pt idx="163" formatCode="General">
                  <c:v>5397.3774399999993</c:v>
                </c:pt>
                <c:pt idx="164" formatCode="General">
                  <c:v>5402.2165600000008</c:v>
                </c:pt>
                <c:pt idx="165" formatCode="General">
                  <c:v>5407.0556800000004</c:v>
                </c:pt>
                <c:pt idx="166" formatCode="General">
                  <c:v>5411.8948</c:v>
                </c:pt>
                <c:pt idx="167" formatCode="General">
                  <c:v>5416.7339200000006</c:v>
                </c:pt>
                <c:pt idx="168" formatCode="General">
                  <c:v>5421.5730399999993</c:v>
                </c:pt>
                <c:pt idx="169" formatCode="General">
                  <c:v>5426.4121600000008</c:v>
                </c:pt>
                <c:pt idx="170" formatCode="General">
                  <c:v>5431.2512800000004</c:v>
                </c:pt>
                <c:pt idx="171" formatCode="General">
                  <c:v>5436.0904</c:v>
                </c:pt>
                <c:pt idx="172" formatCode="General">
                  <c:v>5440.9295200000006</c:v>
                </c:pt>
                <c:pt idx="173" formatCode="General">
                  <c:v>5445.7686400000002</c:v>
                </c:pt>
                <c:pt idx="174" formatCode="General">
                  <c:v>5450.6077599999999</c:v>
                </c:pt>
                <c:pt idx="175" formatCode="General">
                  <c:v>5455.4468800000004</c:v>
                </c:pt>
                <c:pt idx="176" formatCode="General">
                  <c:v>5460.2860000000001</c:v>
                </c:pt>
                <c:pt idx="177" formatCode="General">
                  <c:v>5465.1251200000015</c:v>
                </c:pt>
                <c:pt idx="178" formatCode="General">
                  <c:v>5466.5328640000007</c:v>
                </c:pt>
                <c:pt idx="179" formatCode="General">
                  <c:v>5467.9406079999999</c:v>
                </c:pt>
                <c:pt idx="180" formatCode="General">
                  <c:v>5469.3483519999991</c:v>
                </c:pt>
                <c:pt idx="181" formatCode="General">
                  <c:v>5470.756096000001</c:v>
                </c:pt>
                <c:pt idx="182" formatCode="General">
                  <c:v>5472.1638400000002</c:v>
                </c:pt>
                <c:pt idx="183" formatCode="General">
                  <c:v>5473.5715839999993</c:v>
                </c:pt>
                <c:pt idx="184" formatCode="General">
                  <c:v>5474.9793279999985</c:v>
                </c:pt>
                <c:pt idx="185" formatCode="General">
                  <c:v>5476.3870720000004</c:v>
                </c:pt>
                <c:pt idx="186" formatCode="General">
                  <c:v>5477.7948159999996</c:v>
                </c:pt>
                <c:pt idx="187" formatCode="General">
                  <c:v>5479.2025600000006</c:v>
                </c:pt>
                <c:pt idx="188" formatCode="General">
                  <c:v>5480.6103040000007</c:v>
                </c:pt>
                <c:pt idx="189" formatCode="General">
                  <c:v>5482.0180479999999</c:v>
                </c:pt>
                <c:pt idx="190" formatCode="General">
                  <c:v>5483.4257919999991</c:v>
                </c:pt>
                <c:pt idx="191" formatCode="General">
                  <c:v>5484.8335360000001</c:v>
                </c:pt>
                <c:pt idx="192" formatCode="General">
                  <c:v>5486.2412800000002</c:v>
                </c:pt>
                <c:pt idx="193" formatCode="General">
                  <c:v>5487.6490240000003</c:v>
                </c:pt>
                <c:pt idx="194" formatCode="General">
                  <c:v>5489.0567680000004</c:v>
                </c:pt>
                <c:pt idx="195" formatCode="General">
                  <c:v>5490.4645120000005</c:v>
                </c:pt>
                <c:pt idx="196" formatCode="General">
                  <c:v>5491.8722560000006</c:v>
                </c:pt>
                <c:pt idx="197" formatCode="General">
                  <c:v>5493.28</c:v>
                </c:pt>
                <c:pt idx="198" formatCode="General">
                  <c:v>5502.0490720000007</c:v>
                </c:pt>
                <c:pt idx="199" formatCode="General">
                  <c:v>5510.8181440000008</c:v>
                </c:pt>
                <c:pt idx="200" formatCode="General">
                  <c:v>5519.5872159999999</c:v>
                </c:pt>
                <c:pt idx="201" formatCode="General">
                  <c:v>5528.3562880000009</c:v>
                </c:pt>
                <c:pt idx="202" formatCode="General">
                  <c:v>5537.1253600000009</c:v>
                </c:pt>
                <c:pt idx="203" formatCode="General">
                  <c:v>5545.8944320000001</c:v>
                </c:pt>
                <c:pt idx="204" formatCode="General">
                  <c:v>5554.6635040000001</c:v>
                </c:pt>
                <c:pt idx="205" formatCode="General">
                  <c:v>5563.4325759999992</c:v>
                </c:pt>
                <c:pt idx="206" formatCode="General">
                  <c:v>5572.2016479999993</c:v>
                </c:pt>
                <c:pt idx="207" formatCode="General">
                  <c:v>5580.9707199999984</c:v>
                </c:pt>
                <c:pt idx="208" formatCode="General">
                  <c:v>5589.7397919999994</c:v>
                </c:pt>
                <c:pt idx="209" formatCode="General">
                  <c:v>5598.5088639999994</c:v>
                </c:pt>
                <c:pt idx="210" formatCode="General">
                  <c:v>5607.2779359999995</c:v>
                </c:pt>
                <c:pt idx="211" formatCode="General">
                  <c:v>5616.0470079999996</c:v>
                </c:pt>
                <c:pt idx="212" formatCode="General">
                  <c:v>5624.8160800000005</c:v>
                </c:pt>
                <c:pt idx="213" formatCode="General">
                  <c:v>5633.5851519999997</c:v>
                </c:pt>
                <c:pt idx="214" formatCode="General">
                  <c:v>5642.3542240000006</c:v>
                </c:pt>
                <c:pt idx="215" formatCode="General">
                  <c:v>5651.1232960000007</c:v>
                </c:pt>
                <c:pt idx="216" formatCode="General">
                  <c:v>5659.8923679999998</c:v>
                </c:pt>
                <c:pt idx="217" formatCode="General">
                  <c:v>5668.6614400000008</c:v>
                </c:pt>
                <c:pt idx="218" formatCode="General">
                  <c:v>5714.0318559999987</c:v>
                </c:pt>
                <c:pt idx="219" formatCode="General">
                  <c:v>5759.4022720000003</c:v>
                </c:pt>
                <c:pt idx="220" formatCode="General">
                  <c:v>5804.7726879999991</c:v>
                </c:pt>
                <c:pt idx="221" formatCode="General">
                  <c:v>5850.1431039999998</c:v>
                </c:pt>
                <c:pt idx="222" formatCode="General">
                  <c:v>5895.5135200000004</c:v>
                </c:pt>
                <c:pt idx="223" formatCode="General">
                  <c:v>5940.8839359999993</c:v>
                </c:pt>
                <c:pt idx="224" formatCode="General">
                  <c:v>5986.254351999999</c:v>
                </c:pt>
                <c:pt idx="225" formatCode="General">
                  <c:v>6031.6247680000006</c:v>
                </c:pt>
                <c:pt idx="226" formatCode="General">
                  <c:v>6076.9951839999994</c:v>
                </c:pt>
                <c:pt idx="227" formatCode="General">
                  <c:v>6122.365600000001</c:v>
                </c:pt>
                <c:pt idx="228" formatCode="General">
                  <c:v>6167.7360159999998</c:v>
                </c:pt>
                <c:pt idx="229" formatCode="General">
                  <c:v>6213.1064320000014</c:v>
                </c:pt>
                <c:pt idx="230" formatCode="General">
                  <c:v>6258.4768479999993</c:v>
                </c:pt>
                <c:pt idx="231" formatCode="General">
                  <c:v>6303.8472640000009</c:v>
                </c:pt>
                <c:pt idx="232" formatCode="General">
                  <c:v>6349.2176800000007</c:v>
                </c:pt>
                <c:pt idx="233" formatCode="General">
                  <c:v>6394.5880959999995</c:v>
                </c:pt>
                <c:pt idx="234" formatCode="General">
                  <c:v>6439.9585119999992</c:v>
                </c:pt>
                <c:pt idx="235" formatCode="General">
                  <c:v>6485.3289280000008</c:v>
                </c:pt>
                <c:pt idx="236" formatCode="General">
                  <c:v>6530.6993440000015</c:v>
                </c:pt>
                <c:pt idx="237" formatCode="General">
                  <c:v>6576.0697600000003</c:v>
                </c:pt>
                <c:pt idx="238" formatCode="General">
                  <c:v>6699.6579520000005</c:v>
                </c:pt>
                <c:pt idx="239" formatCode="General">
                  <c:v>6823.2461440000016</c:v>
                </c:pt>
                <c:pt idx="240" formatCode="General">
                  <c:v>6946.8343359999999</c:v>
                </c:pt>
                <c:pt idx="241" formatCode="General">
                  <c:v>7070.422528000001</c:v>
                </c:pt>
                <c:pt idx="242" formatCode="General">
                  <c:v>7194.0107200000002</c:v>
                </c:pt>
                <c:pt idx="243" formatCode="General">
                  <c:v>7317.5989119999995</c:v>
                </c:pt>
                <c:pt idx="244" formatCode="General">
                  <c:v>7441.1871040000015</c:v>
                </c:pt>
                <c:pt idx="245" formatCode="General">
                  <c:v>7564.7752959999998</c:v>
                </c:pt>
                <c:pt idx="246" formatCode="General">
                  <c:v>7688.363488</c:v>
                </c:pt>
                <c:pt idx="247" formatCode="General">
                  <c:v>7811.9516800000001</c:v>
                </c:pt>
                <c:pt idx="248" formatCode="General">
                  <c:v>7935.5398719999994</c:v>
                </c:pt>
                <c:pt idx="249" formatCode="General">
                  <c:v>8059.1280640000014</c:v>
                </c:pt>
                <c:pt idx="250" formatCode="General">
                  <c:v>8182.7162560000006</c:v>
                </c:pt>
                <c:pt idx="251" formatCode="General">
                  <c:v>8306.3044480000008</c:v>
                </c:pt>
                <c:pt idx="252" formatCode="General">
                  <c:v>8429.89264</c:v>
                </c:pt>
                <c:pt idx="253" formatCode="General">
                  <c:v>8553.4808320000011</c:v>
                </c:pt>
                <c:pt idx="254" formatCode="General">
                  <c:v>8677.0690239999985</c:v>
                </c:pt>
                <c:pt idx="255" formatCode="General">
                  <c:v>8800.6572159999978</c:v>
                </c:pt>
                <c:pt idx="256" formatCode="General">
                  <c:v>8924.2454079999989</c:v>
                </c:pt>
                <c:pt idx="257" formatCode="General">
                  <c:v>9047.8335999999981</c:v>
                </c:pt>
                <c:pt idx="258" formatCode="General">
                  <c:v>9047.8335999999981</c:v>
                </c:pt>
                <c:pt idx="259" formatCode="General">
                  <c:v>9047.8335999999981</c:v>
                </c:pt>
                <c:pt idx="260" formatCode="General">
                  <c:v>9047.8335999999981</c:v>
                </c:pt>
                <c:pt idx="261" formatCode="General">
                  <c:v>9047.8335999999981</c:v>
                </c:pt>
                <c:pt idx="262" formatCode="General">
                  <c:v>9047.8335999999981</c:v>
                </c:pt>
                <c:pt idx="263" formatCode="General">
                  <c:v>9047.8335999999981</c:v>
                </c:pt>
                <c:pt idx="264" formatCode="General">
                  <c:v>9047.8335999999981</c:v>
                </c:pt>
                <c:pt idx="265" formatCode="General">
                  <c:v>9047.8335999999981</c:v>
                </c:pt>
                <c:pt idx="266" formatCode="General">
                  <c:v>9047.8335999999981</c:v>
                </c:pt>
                <c:pt idx="267" formatCode="General">
                  <c:v>9047.8335999999981</c:v>
                </c:pt>
                <c:pt idx="268" formatCode="General">
                  <c:v>9047.8335999999981</c:v>
                </c:pt>
                <c:pt idx="269" formatCode="General">
                  <c:v>9047.8335999999981</c:v>
                </c:pt>
                <c:pt idx="270" formatCode="General">
                  <c:v>9047.8335999999981</c:v>
                </c:pt>
                <c:pt idx="271" formatCode="General">
                  <c:v>9047.8335999999981</c:v>
                </c:pt>
                <c:pt idx="272" formatCode="General">
                  <c:v>9047.8335999999981</c:v>
                </c:pt>
                <c:pt idx="273" formatCode="General">
                  <c:v>9047.8335999999981</c:v>
                </c:pt>
                <c:pt idx="274" formatCode="General">
                  <c:v>9047.8335999999981</c:v>
                </c:pt>
                <c:pt idx="275" formatCode="General">
                  <c:v>9047.8335999999981</c:v>
                </c:pt>
                <c:pt idx="276" formatCode="General">
                  <c:v>9047.8335999999981</c:v>
                </c:pt>
                <c:pt idx="277" formatCode="General">
                  <c:v>9047.8335999999981</c:v>
                </c:pt>
                <c:pt idx="278" formatCode="General">
                  <c:v>10149.862528</c:v>
                </c:pt>
                <c:pt idx="279" formatCode="General">
                  <c:v>11251.891456000003</c:v>
                </c:pt>
                <c:pt idx="280" formatCode="General">
                  <c:v>12353.920384000001</c:v>
                </c:pt>
                <c:pt idx="281" formatCode="General">
                  <c:v>13455.949312000002</c:v>
                </c:pt>
                <c:pt idx="282" formatCode="General">
                  <c:v>14557.97824</c:v>
                </c:pt>
                <c:pt idx="283" formatCode="General">
                  <c:v>15660.007168</c:v>
                </c:pt>
                <c:pt idx="284" formatCode="General">
                  <c:v>16762.036096</c:v>
                </c:pt>
                <c:pt idx="285" formatCode="General">
                  <c:v>17864.065024000007</c:v>
                </c:pt>
                <c:pt idx="286" formatCode="General">
                  <c:v>18966.093952000003</c:v>
                </c:pt>
                <c:pt idx="287" formatCode="General">
                  <c:v>20068.122880000006</c:v>
                </c:pt>
                <c:pt idx="288" formatCode="General">
                  <c:v>21170.151808000002</c:v>
                </c:pt>
                <c:pt idx="289" formatCode="General">
                  <c:v>22272.180736000002</c:v>
                </c:pt>
                <c:pt idx="290" formatCode="General">
                  <c:v>23374.209664000002</c:v>
                </c:pt>
                <c:pt idx="291" formatCode="General">
                  <c:v>24476.238592000005</c:v>
                </c:pt>
                <c:pt idx="292" formatCode="General">
                  <c:v>25578.267520000001</c:v>
                </c:pt>
                <c:pt idx="293" formatCode="General">
                  <c:v>26680.296448000001</c:v>
                </c:pt>
                <c:pt idx="294" formatCode="General">
                  <c:v>27782.325375999997</c:v>
                </c:pt>
                <c:pt idx="295" formatCode="General">
                  <c:v>28884.354304</c:v>
                </c:pt>
                <c:pt idx="296" formatCode="General">
                  <c:v>29986.383232</c:v>
                </c:pt>
                <c:pt idx="297" formatCode="General">
                  <c:v>31088.412160000003</c:v>
                </c:pt>
                <c:pt idx="298" formatCode="General">
                  <c:v>31881.558592000005</c:v>
                </c:pt>
                <c:pt idx="299" formatCode="General">
                  <c:v>32674.705024000006</c:v>
                </c:pt>
                <c:pt idx="300" formatCode="General">
                  <c:v>33467.851456000011</c:v>
                </c:pt>
                <c:pt idx="301" formatCode="General">
                  <c:v>34260.997888000005</c:v>
                </c:pt>
                <c:pt idx="302" formatCode="General">
                  <c:v>35054.144320000007</c:v>
                </c:pt>
                <c:pt idx="303" formatCode="General">
                  <c:v>35847.290751999994</c:v>
                </c:pt>
                <c:pt idx="304" formatCode="General">
                  <c:v>36640.437183999995</c:v>
                </c:pt>
                <c:pt idx="305" formatCode="General">
                  <c:v>37433.583616000011</c:v>
                </c:pt>
                <c:pt idx="306" formatCode="General">
                  <c:v>38226.730047999998</c:v>
                </c:pt>
                <c:pt idx="307" formatCode="General">
                  <c:v>39019.876480000006</c:v>
                </c:pt>
                <c:pt idx="308" formatCode="General">
                  <c:v>39813.022912</c:v>
                </c:pt>
                <c:pt idx="309" formatCode="General">
                  <c:v>40606.169343999994</c:v>
                </c:pt>
                <c:pt idx="310" formatCode="General">
                  <c:v>41399.315776000003</c:v>
                </c:pt>
                <c:pt idx="311" formatCode="General">
                  <c:v>42192.462208000004</c:v>
                </c:pt>
                <c:pt idx="312" formatCode="General">
                  <c:v>42985.608640000006</c:v>
                </c:pt>
                <c:pt idx="313" formatCode="General">
                  <c:v>43778.755072</c:v>
                </c:pt>
                <c:pt idx="314" formatCode="General">
                  <c:v>44571.901504000001</c:v>
                </c:pt>
                <c:pt idx="315" formatCode="General">
                  <c:v>45365.047936000003</c:v>
                </c:pt>
                <c:pt idx="316" formatCode="General">
                  <c:v>46158.194367999997</c:v>
                </c:pt>
                <c:pt idx="317" formatCode="General">
                  <c:v>46951.340800000005</c:v>
                </c:pt>
                <c:pt idx="318" formatCode="General">
                  <c:v>47390.498272000004</c:v>
                </c:pt>
                <c:pt idx="319" formatCode="General">
                  <c:v>47829.655743999996</c:v>
                </c:pt>
                <c:pt idx="320" formatCode="General">
                  <c:v>48268.81321600001</c:v>
                </c:pt>
                <c:pt idx="321" formatCode="General">
                  <c:v>48707.970688000001</c:v>
                </c:pt>
                <c:pt idx="322" formatCode="General">
                  <c:v>49147.128159999993</c:v>
                </c:pt>
                <c:pt idx="323" formatCode="General">
                  <c:v>49586.285631999999</c:v>
                </c:pt>
                <c:pt idx="324" formatCode="General">
                  <c:v>50025.443103999998</c:v>
                </c:pt>
                <c:pt idx="325" formatCode="General">
                  <c:v>50464.600576000004</c:v>
                </c:pt>
                <c:pt idx="326" formatCode="General">
                  <c:v>50903.758048000003</c:v>
                </c:pt>
                <c:pt idx="327" formatCode="General">
                  <c:v>51342.91552000001</c:v>
                </c:pt>
                <c:pt idx="328" formatCode="General">
                  <c:v>51782.072992000001</c:v>
                </c:pt>
                <c:pt idx="329" formatCode="General">
                  <c:v>52221.230463999993</c:v>
                </c:pt>
                <c:pt idx="330" formatCode="General">
                  <c:v>52660.387936000006</c:v>
                </c:pt>
                <c:pt idx="331" formatCode="General">
                  <c:v>53099.545407999998</c:v>
                </c:pt>
                <c:pt idx="332" formatCode="General">
                  <c:v>53538.702880000004</c:v>
                </c:pt>
                <c:pt idx="333" formatCode="General">
                  <c:v>53977.860352000003</c:v>
                </c:pt>
                <c:pt idx="334" formatCode="General">
                  <c:v>54417.017824000002</c:v>
                </c:pt>
                <c:pt idx="335" formatCode="General">
                  <c:v>54856.175296000001</c:v>
                </c:pt>
                <c:pt idx="336" formatCode="General">
                  <c:v>55295.332768</c:v>
                </c:pt>
                <c:pt idx="337" formatCode="General">
                  <c:v>55734.490240000006</c:v>
                </c:pt>
                <c:pt idx="338" formatCode="General">
                  <c:v>56173.559728</c:v>
                </c:pt>
                <c:pt idx="339" formatCode="General">
                  <c:v>56612.629216000001</c:v>
                </c:pt>
                <c:pt idx="340" formatCode="General">
                  <c:v>57051.698703999995</c:v>
                </c:pt>
                <c:pt idx="341" formatCode="General">
                  <c:v>57490.768191999996</c:v>
                </c:pt>
                <c:pt idx="342" formatCode="General">
                  <c:v>57929.837680000004</c:v>
                </c:pt>
                <c:pt idx="343" formatCode="General">
                  <c:v>58368.907167999998</c:v>
                </c:pt>
                <c:pt idx="344" formatCode="General">
                  <c:v>58807.976656000006</c:v>
                </c:pt>
                <c:pt idx="345" formatCode="General">
                  <c:v>59247.046144</c:v>
                </c:pt>
                <c:pt idx="346" formatCode="General">
                  <c:v>59686.115632000001</c:v>
                </c:pt>
                <c:pt idx="347" formatCode="General">
                  <c:v>60125.185119999995</c:v>
                </c:pt>
                <c:pt idx="348" formatCode="General">
                  <c:v>60564.254608000003</c:v>
                </c:pt>
                <c:pt idx="349" formatCode="General">
                  <c:v>61003.324096000011</c:v>
                </c:pt>
                <c:pt idx="350" formatCode="General">
                  <c:v>61442.393584000005</c:v>
                </c:pt>
                <c:pt idx="351" formatCode="General">
                  <c:v>61881.463071999999</c:v>
                </c:pt>
                <c:pt idx="352" formatCode="General">
                  <c:v>62320.532560000007</c:v>
                </c:pt>
                <c:pt idx="353" formatCode="General">
                  <c:v>62759.602048000001</c:v>
                </c:pt>
                <c:pt idx="354" formatCode="General">
                  <c:v>63198.671536000002</c:v>
                </c:pt>
                <c:pt idx="355" formatCode="General">
                  <c:v>63637.741023999995</c:v>
                </c:pt>
                <c:pt idx="356" formatCode="General">
                  <c:v>64076.810512000018</c:v>
                </c:pt>
                <c:pt idx="357" formatCode="General">
                  <c:v>64515.880000000012</c:v>
                </c:pt>
                <c:pt idx="358" formatCode="General">
                  <c:v>64537.876000000011</c:v>
                </c:pt>
                <c:pt idx="359" formatCode="General">
                  <c:v>64559.872000000003</c:v>
                </c:pt>
                <c:pt idx="360" formatCode="General">
                  <c:v>64581.868000000002</c:v>
                </c:pt>
                <c:pt idx="361" formatCode="General">
                  <c:v>64603.864000000001</c:v>
                </c:pt>
                <c:pt idx="362" formatCode="General">
                  <c:v>64625.86</c:v>
                </c:pt>
                <c:pt idx="363" formatCode="General">
                  <c:v>64647.856000000014</c:v>
                </c:pt>
                <c:pt idx="364" formatCode="General">
                  <c:v>64669.852000000014</c:v>
                </c:pt>
                <c:pt idx="365" formatCode="General">
                  <c:v>64691.848000000013</c:v>
                </c:pt>
                <c:pt idx="366" formatCode="General">
                  <c:v>64713.844000000012</c:v>
                </c:pt>
                <c:pt idx="367" formatCode="General">
                  <c:v>64735.840000000011</c:v>
                </c:pt>
                <c:pt idx="368" formatCode="General">
                  <c:v>64757.836000000003</c:v>
                </c:pt>
                <c:pt idx="369" formatCode="General">
                  <c:v>64779.832000000002</c:v>
                </c:pt>
                <c:pt idx="370" formatCode="General">
                  <c:v>64801.828000000001</c:v>
                </c:pt>
                <c:pt idx="371" formatCode="General">
                  <c:v>64823.824000000001</c:v>
                </c:pt>
                <c:pt idx="372" formatCode="General">
                  <c:v>64845.820000000007</c:v>
                </c:pt>
                <c:pt idx="373" formatCode="General">
                  <c:v>64867.816000000013</c:v>
                </c:pt>
                <c:pt idx="374" formatCode="General">
                  <c:v>64889.812000000013</c:v>
                </c:pt>
                <c:pt idx="375" formatCode="General">
                  <c:v>64911.808000000012</c:v>
                </c:pt>
                <c:pt idx="376" formatCode="General">
                  <c:v>64933.804000000011</c:v>
                </c:pt>
                <c:pt idx="377" formatCode="General">
                  <c:v>64955.8</c:v>
                </c:pt>
                <c:pt idx="378" formatCode="General">
                  <c:v>94052.84199999999</c:v>
                </c:pt>
                <c:pt idx="379" formatCode="General">
                  <c:v>123149.88400000002</c:v>
                </c:pt>
                <c:pt idx="380" formatCode="General">
                  <c:v>152246.92599999998</c:v>
                </c:pt>
                <c:pt idx="381" formatCode="General">
                  <c:v>181343.96799999999</c:v>
                </c:pt>
                <c:pt idx="382" formatCode="General">
                  <c:v>210441.01</c:v>
                </c:pt>
                <c:pt idx="383" formatCode="General">
                  <c:v>239538.05199999994</c:v>
                </c:pt>
                <c:pt idx="384" formatCode="General">
                  <c:v>268635.09399999998</c:v>
                </c:pt>
                <c:pt idx="385" formatCode="General">
                  <c:v>297732.136</c:v>
                </c:pt>
                <c:pt idx="386" formatCode="General">
                  <c:v>326829.17799999996</c:v>
                </c:pt>
                <c:pt idx="387" formatCode="General">
                  <c:v>355926.22000000003</c:v>
                </c:pt>
                <c:pt idx="388" formatCode="General">
                  <c:v>385023.26199999999</c:v>
                </c:pt>
                <c:pt idx="389" formatCode="General">
                  <c:v>414120.30399999995</c:v>
                </c:pt>
                <c:pt idx="390" formatCode="General">
                  <c:v>443217.3459999999</c:v>
                </c:pt>
                <c:pt idx="391" formatCode="General">
                  <c:v>472314.38799999986</c:v>
                </c:pt>
                <c:pt idx="392" formatCode="General">
                  <c:v>501411.43000000005</c:v>
                </c:pt>
                <c:pt idx="393" formatCode="General">
                  <c:v>530508.47200000007</c:v>
                </c:pt>
                <c:pt idx="394" formatCode="General">
                  <c:v>559605.51399999997</c:v>
                </c:pt>
                <c:pt idx="395" formatCode="General">
                  <c:v>588702.55599999998</c:v>
                </c:pt>
                <c:pt idx="396" formatCode="General">
                  <c:v>617799.598</c:v>
                </c:pt>
                <c:pt idx="397" formatCode="General">
                  <c:v>0</c:v>
                </c:pt>
                <c:pt idx="398" formatCode="General">
                  <c:v>52</c:v>
                </c:pt>
                <c:pt idx="399" formatCode="General">
                  <c:v>104</c:v>
                </c:pt>
                <c:pt idx="400" formatCode="General">
                  <c:v>156</c:v>
                </c:pt>
                <c:pt idx="401" formatCode="General">
                  <c:v>208</c:v>
                </c:pt>
                <c:pt idx="402" formatCode="General">
                  <c:v>260</c:v>
                </c:pt>
                <c:pt idx="403" formatCode="General">
                  <c:v>312</c:v>
                </c:pt>
                <c:pt idx="404" formatCode="General">
                  <c:v>364</c:v>
                </c:pt>
                <c:pt idx="405" formatCode="General">
                  <c:v>416</c:v>
                </c:pt>
                <c:pt idx="406" formatCode="General">
                  <c:v>468</c:v>
                </c:pt>
                <c:pt idx="407" formatCode="General">
                  <c:v>520</c:v>
                </c:pt>
                <c:pt idx="408" formatCode="General">
                  <c:v>572</c:v>
                </c:pt>
                <c:pt idx="409" formatCode="General">
                  <c:v>624</c:v>
                </c:pt>
                <c:pt idx="410" formatCode="General">
                  <c:v>676</c:v>
                </c:pt>
                <c:pt idx="411" formatCode="General">
                  <c:v>728</c:v>
                </c:pt>
                <c:pt idx="412" formatCode="General">
                  <c:v>780</c:v>
                </c:pt>
                <c:pt idx="413" formatCode="General">
                  <c:v>832</c:v>
                </c:pt>
                <c:pt idx="414" formatCode="General">
                  <c:v>884</c:v>
                </c:pt>
                <c:pt idx="415" formatCode="General">
                  <c:v>936</c:v>
                </c:pt>
                <c:pt idx="416" formatCode="General">
                  <c:v>988</c:v>
                </c:pt>
                <c:pt idx="417" formatCode="General">
                  <c:v>1040</c:v>
                </c:pt>
                <c:pt idx="418" formatCode="General">
                  <c:v>1197.3</c:v>
                </c:pt>
                <c:pt idx="419" formatCode="General">
                  <c:v>1354.6</c:v>
                </c:pt>
                <c:pt idx="420" formatCode="General">
                  <c:v>1511.9</c:v>
                </c:pt>
                <c:pt idx="421" formatCode="General">
                  <c:v>1669.2</c:v>
                </c:pt>
                <c:pt idx="422" formatCode="General">
                  <c:v>1826.5</c:v>
                </c:pt>
                <c:pt idx="423" formatCode="General">
                  <c:v>1983.8</c:v>
                </c:pt>
                <c:pt idx="424" formatCode="General">
                  <c:v>2141.1</c:v>
                </c:pt>
                <c:pt idx="425" formatCode="General">
                  <c:v>2298.4</c:v>
                </c:pt>
                <c:pt idx="426" formatCode="General">
                  <c:v>2455.6999999999998</c:v>
                </c:pt>
                <c:pt idx="427" formatCode="General">
                  <c:v>2613</c:v>
                </c:pt>
                <c:pt idx="428" formatCode="General">
                  <c:v>2770.3</c:v>
                </c:pt>
                <c:pt idx="429" formatCode="General">
                  <c:v>2927.6</c:v>
                </c:pt>
                <c:pt idx="430" formatCode="General">
                  <c:v>3084.9</c:v>
                </c:pt>
                <c:pt idx="431" formatCode="General">
                  <c:v>3242.2</c:v>
                </c:pt>
                <c:pt idx="432" formatCode="General">
                  <c:v>3399.5</c:v>
                </c:pt>
                <c:pt idx="433" formatCode="General">
                  <c:v>3556.8</c:v>
                </c:pt>
                <c:pt idx="434" formatCode="General">
                  <c:v>3714.1</c:v>
                </c:pt>
                <c:pt idx="435" formatCode="General">
                  <c:v>3871.4</c:v>
                </c:pt>
                <c:pt idx="436" formatCode="General">
                  <c:v>4028.7</c:v>
                </c:pt>
                <c:pt idx="437" formatCode="General">
                  <c:v>4186</c:v>
                </c:pt>
                <c:pt idx="438" formatCode="General">
                  <c:v>4199</c:v>
                </c:pt>
                <c:pt idx="439" formatCode="General">
                  <c:v>4212</c:v>
                </c:pt>
                <c:pt idx="440" formatCode="General">
                  <c:v>4225</c:v>
                </c:pt>
                <c:pt idx="441" formatCode="General">
                  <c:v>4238</c:v>
                </c:pt>
                <c:pt idx="442" formatCode="General">
                  <c:v>4251</c:v>
                </c:pt>
                <c:pt idx="443" formatCode="General">
                  <c:v>4264</c:v>
                </c:pt>
                <c:pt idx="444" formatCode="General">
                  <c:v>4277</c:v>
                </c:pt>
                <c:pt idx="445" formatCode="General">
                  <c:v>4290</c:v>
                </c:pt>
                <c:pt idx="446" formatCode="General">
                  <c:v>4303</c:v>
                </c:pt>
                <c:pt idx="447" formatCode="General">
                  <c:v>4316</c:v>
                </c:pt>
                <c:pt idx="448" formatCode="General">
                  <c:v>4329</c:v>
                </c:pt>
                <c:pt idx="449" formatCode="General">
                  <c:v>4342</c:v>
                </c:pt>
                <c:pt idx="450" formatCode="General">
                  <c:v>4355</c:v>
                </c:pt>
                <c:pt idx="451" formatCode="General">
                  <c:v>4368</c:v>
                </c:pt>
                <c:pt idx="452" formatCode="General">
                  <c:v>4381</c:v>
                </c:pt>
                <c:pt idx="453" formatCode="General">
                  <c:v>4394</c:v>
                </c:pt>
                <c:pt idx="454" formatCode="General">
                  <c:v>4407</c:v>
                </c:pt>
                <c:pt idx="455" formatCode="General">
                  <c:v>4420</c:v>
                </c:pt>
                <c:pt idx="456" formatCode="General">
                  <c:v>4433</c:v>
                </c:pt>
                <c:pt idx="457" formatCode="General">
                  <c:v>4446</c:v>
                </c:pt>
                <c:pt idx="458" formatCode="General">
                  <c:v>4453.3320000000003</c:v>
                </c:pt>
                <c:pt idx="459" formatCode="General">
                  <c:v>4460.6640000000016</c:v>
                </c:pt>
                <c:pt idx="460" formatCode="General">
                  <c:v>4467.9960000000001</c:v>
                </c:pt>
                <c:pt idx="461" formatCode="General">
                  <c:v>4475.3280000000004</c:v>
                </c:pt>
                <c:pt idx="462" formatCode="General">
                  <c:v>4482.6600000000008</c:v>
                </c:pt>
                <c:pt idx="463" formatCode="General">
                  <c:v>4489.9920000000002</c:v>
                </c:pt>
                <c:pt idx="464" formatCode="General">
                  <c:v>4497.3240000000014</c:v>
                </c:pt>
                <c:pt idx="465" formatCode="General">
                  <c:v>4504.6560000000018</c:v>
                </c:pt>
                <c:pt idx="466" formatCode="General">
                  <c:v>4511.9879999999994</c:v>
                </c:pt>
                <c:pt idx="467" formatCode="General">
                  <c:v>4519.3200000000006</c:v>
                </c:pt>
                <c:pt idx="468" formatCode="General">
                  <c:v>4526.652000000001</c:v>
                </c:pt>
                <c:pt idx="469" formatCode="General">
                  <c:v>4533.9839999999995</c:v>
                </c:pt>
                <c:pt idx="470" formatCode="General">
                  <c:v>4541.3160000000016</c:v>
                </c:pt>
                <c:pt idx="471" formatCode="General">
                  <c:v>4548.6479999999992</c:v>
                </c:pt>
                <c:pt idx="472" formatCode="General">
                  <c:v>4555.9800000000005</c:v>
                </c:pt>
                <c:pt idx="473" formatCode="General">
                  <c:v>4563.3120000000008</c:v>
                </c:pt>
                <c:pt idx="474" formatCode="General">
                  <c:v>4570.6440000000002</c:v>
                </c:pt>
                <c:pt idx="475" formatCode="General">
                  <c:v>4577.9759999999997</c:v>
                </c:pt>
                <c:pt idx="476" formatCode="General">
                  <c:v>4585.3079999999991</c:v>
                </c:pt>
                <c:pt idx="477" formatCode="General">
                  <c:v>4592.6399999999994</c:v>
                </c:pt>
                <c:pt idx="478" formatCode="General">
                  <c:v>4592.6399999999994</c:v>
                </c:pt>
                <c:pt idx="479" formatCode="General">
                  <c:v>4592.6399999999994</c:v>
                </c:pt>
                <c:pt idx="480" formatCode="General">
                  <c:v>4592.6399999999994</c:v>
                </c:pt>
                <c:pt idx="481" formatCode="General">
                  <c:v>4592.6399999999994</c:v>
                </c:pt>
                <c:pt idx="482" formatCode="General">
                  <c:v>4592.6399999999994</c:v>
                </c:pt>
                <c:pt idx="483" formatCode="General">
                  <c:v>4592.6399999999994</c:v>
                </c:pt>
                <c:pt idx="484" formatCode="General">
                  <c:v>4592.6399999999994</c:v>
                </c:pt>
                <c:pt idx="485" formatCode="General">
                  <c:v>4592.6399999999994</c:v>
                </c:pt>
                <c:pt idx="486" formatCode="General">
                  <c:v>4592.6399999999994</c:v>
                </c:pt>
                <c:pt idx="487" formatCode="General">
                  <c:v>4592.6399999999994</c:v>
                </c:pt>
                <c:pt idx="488" formatCode="General">
                  <c:v>4592.6399999999994</c:v>
                </c:pt>
                <c:pt idx="489" formatCode="General">
                  <c:v>4592.6399999999994</c:v>
                </c:pt>
                <c:pt idx="490" formatCode="General">
                  <c:v>4592.6399999999994</c:v>
                </c:pt>
                <c:pt idx="491" formatCode="General">
                  <c:v>4592.6399999999994</c:v>
                </c:pt>
                <c:pt idx="492" formatCode="General">
                  <c:v>4592.6399999999994</c:v>
                </c:pt>
                <c:pt idx="493" formatCode="General">
                  <c:v>4592.6399999999994</c:v>
                </c:pt>
                <c:pt idx="494" formatCode="General">
                  <c:v>4592.6399999999994</c:v>
                </c:pt>
                <c:pt idx="495" formatCode="General">
                  <c:v>4592.6399999999994</c:v>
                </c:pt>
                <c:pt idx="496" formatCode="General">
                  <c:v>4592.6399999999994</c:v>
                </c:pt>
                <c:pt idx="497" formatCode="General">
                  <c:v>4592.6399999999994</c:v>
                </c:pt>
                <c:pt idx="498" formatCode="General">
                  <c:v>4631.4251360000007</c:v>
                </c:pt>
                <c:pt idx="499" formatCode="General">
                  <c:v>4670.2102720000003</c:v>
                </c:pt>
                <c:pt idx="500" formatCode="General">
                  <c:v>4708.9954079999998</c:v>
                </c:pt>
                <c:pt idx="501" formatCode="General">
                  <c:v>4747.7805439999993</c:v>
                </c:pt>
                <c:pt idx="502" formatCode="General">
                  <c:v>4786.5656800000015</c:v>
                </c:pt>
                <c:pt idx="503" formatCode="General">
                  <c:v>4825.3508160000001</c:v>
                </c:pt>
                <c:pt idx="504" formatCode="General">
                  <c:v>4864.1359520000005</c:v>
                </c:pt>
                <c:pt idx="505" formatCode="General">
                  <c:v>4902.9210880000001</c:v>
                </c:pt>
                <c:pt idx="506" formatCode="General">
                  <c:v>4941.7062240000014</c:v>
                </c:pt>
                <c:pt idx="507" formatCode="General">
                  <c:v>4980.49136</c:v>
                </c:pt>
                <c:pt idx="508" formatCode="General">
                  <c:v>5019.2764960000004</c:v>
                </c:pt>
                <c:pt idx="509" formatCode="General">
                  <c:v>5058.0616320000017</c:v>
                </c:pt>
                <c:pt idx="510" formatCode="General">
                  <c:v>5096.8467680000003</c:v>
                </c:pt>
                <c:pt idx="511" formatCode="General">
                  <c:v>5135.6319040000008</c:v>
                </c:pt>
                <c:pt idx="512" formatCode="General">
                  <c:v>5174.4170399999994</c:v>
                </c:pt>
                <c:pt idx="513" formatCode="General">
                  <c:v>5213.2021760000016</c:v>
                </c:pt>
                <c:pt idx="514" formatCode="General">
                  <c:v>5251.9873119999984</c:v>
                </c:pt>
                <c:pt idx="515" formatCode="General">
                  <c:v>5290.7724480000006</c:v>
                </c:pt>
                <c:pt idx="516" formatCode="General">
                  <c:v>5329.5575840000001</c:v>
                </c:pt>
                <c:pt idx="517" formatCode="General">
                  <c:v>5368.3427200000015</c:v>
                </c:pt>
                <c:pt idx="518" formatCode="General">
                  <c:v>5373.1818400000002</c:v>
                </c:pt>
                <c:pt idx="519" formatCode="General">
                  <c:v>5378.0209600000017</c:v>
                </c:pt>
                <c:pt idx="520" formatCode="General">
                  <c:v>5382.8600800000004</c:v>
                </c:pt>
                <c:pt idx="521" formatCode="General">
                  <c:v>5387.6992000000009</c:v>
                </c:pt>
                <c:pt idx="522" formatCode="General">
                  <c:v>5392.5383200000006</c:v>
                </c:pt>
                <c:pt idx="523" formatCode="General">
                  <c:v>5397.3774399999993</c:v>
                </c:pt>
                <c:pt idx="524" formatCode="General">
                  <c:v>5402.2165600000008</c:v>
                </c:pt>
                <c:pt idx="525" formatCode="General">
                  <c:v>5407.0556800000004</c:v>
                </c:pt>
                <c:pt idx="526" formatCode="General">
                  <c:v>5411.8948</c:v>
                </c:pt>
                <c:pt idx="527" formatCode="General">
                  <c:v>5416.7339200000006</c:v>
                </c:pt>
                <c:pt idx="528" formatCode="General">
                  <c:v>5421.5730399999993</c:v>
                </c:pt>
                <c:pt idx="529" formatCode="General">
                  <c:v>5426.4121600000008</c:v>
                </c:pt>
                <c:pt idx="530" formatCode="General">
                  <c:v>5431.2512800000004</c:v>
                </c:pt>
                <c:pt idx="531" formatCode="General">
                  <c:v>5436.0904</c:v>
                </c:pt>
                <c:pt idx="532" formatCode="General">
                  <c:v>5440.9295200000006</c:v>
                </c:pt>
                <c:pt idx="533" formatCode="General">
                  <c:v>5445.7686400000002</c:v>
                </c:pt>
                <c:pt idx="534" formatCode="General">
                  <c:v>5450.6077599999999</c:v>
                </c:pt>
                <c:pt idx="535" formatCode="General">
                  <c:v>5455.4468800000004</c:v>
                </c:pt>
                <c:pt idx="536" formatCode="General">
                  <c:v>5460.2860000000001</c:v>
                </c:pt>
                <c:pt idx="537" formatCode="General">
                  <c:v>5465.1251200000015</c:v>
                </c:pt>
                <c:pt idx="538" formatCode="General">
                  <c:v>5466.5328640000007</c:v>
                </c:pt>
                <c:pt idx="539" formatCode="General">
                  <c:v>5467.9406079999999</c:v>
                </c:pt>
                <c:pt idx="540" formatCode="General">
                  <c:v>5469.3483519999991</c:v>
                </c:pt>
                <c:pt idx="541" formatCode="General">
                  <c:v>5470.756096000001</c:v>
                </c:pt>
                <c:pt idx="542" formatCode="General">
                  <c:v>5472.1638400000002</c:v>
                </c:pt>
                <c:pt idx="543" formatCode="General">
                  <c:v>5473.5715839999993</c:v>
                </c:pt>
                <c:pt idx="544" formatCode="General">
                  <c:v>5474.9793279999985</c:v>
                </c:pt>
                <c:pt idx="545" formatCode="General">
                  <c:v>5476.3870720000004</c:v>
                </c:pt>
                <c:pt idx="546" formatCode="General">
                  <c:v>5477.7948159999996</c:v>
                </c:pt>
                <c:pt idx="547" formatCode="General">
                  <c:v>5479.2025600000006</c:v>
                </c:pt>
                <c:pt idx="548" formatCode="General">
                  <c:v>5480.6103040000007</c:v>
                </c:pt>
                <c:pt idx="549" formatCode="General">
                  <c:v>5482.0180479999999</c:v>
                </c:pt>
                <c:pt idx="550" formatCode="General">
                  <c:v>5483.4257919999991</c:v>
                </c:pt>
                <c:pt idx="551" formatCode="General">
                  <c:v>5484.8335360000001</c:v>
                </c:pt>
                <c:pt idx="552" formatCode="General">
                  <c:v>5486.2412800000002</c:v>
                </c:pt>
                <c:pt idx="553" formatCode="General">
                  <c:v>5487.6490240000003</c:v>
                </c:pt>
                <c:pt idx="554" formatCode="General">
                  <c:v>5489.0567680000004</c:v>
                </c:pt>
                <c:pt idx="555" formatCode="General">
                  <c:v>5490.4645120000005</c:v>
                </c:pt>
                <c:pt idx="556" formatCode="General">
                  <c:v>5491.8722560000006</c:v>
                </c:pt>
                <c:pt idx="557" formatCode="General">
                  <c:v>5493.28</c:v>
                </c:pt>
                <c:pt idx="558" formatCode="General">
                  <c:v>5547.4194879999995</c:v>
                </c:pt>
                <c:pt idx="559" formatCode="General">
                  <c:v>5601.5589760000003</c:v>
                </c:pt>
                <c:pt idx="560" formatCode="General">
                  <c:v>5655.698464000001</c:v>
                </c:pt>
                <c:pt idx="561" formatCode="General">
                  <c:v>5709.8379519999999</c:v>
                </c:pt>
                <c:pt idx="562" formatCode="General">
                  <c:v>5763.9774399999997</c:v>
                </c:pt>
                <c:pt idx="563" formatCode="General">
                  <c:v>5818.1169280000013</c:v>
                </c:pt>
                <c:pt idx="564" formatCode="General">
                  <c:v>5872.2564160000002</c:v>
                </c:pt>
                <c:pt idx="565" formatCode="General">
                  <c:v>5926.3959040000009</c:v>
                </c:pt>
                <c:pt idx="566" formatCode="General">
                  <c:v>5980.5353919999998</c:v>
                </c:pt>
                <c:pt idx="567" formatCode="General">
                  <c:v>6034.6748800000005</c:v>
                </c:pt>
                <c:pt idx="568" formatCode="General">
                  <c:v>6088.8143680000003</c:v>
                </c:pt>
                <c:pt idx="569" formatCode="General">
                  <c:v>6142.9538559999992</c:v>
                </c:pt>
                <c:pt idx="570" formatCode="General">
                  <c:v>6197.0933439999999</c:v>
                </c:pt>
                <c:pt idx="571" formatCode="General">
                  <c:v>6251.2328320000006</c:v>
                </c:pt>
                <c:pt idx="572" formatCode="General">
                  <c:v>6305.3723200000004</c:v>
                </c:pt>
                <c:pt idx="573" formatCode="General">
                  <c:v>6359.5118080000002</c:v>
                </c:pt>
                <c:pt idx="574" formatCode="General">
                  <c:v>6413.6512960000018</c:v>
                </c:pt>
                <c:pt idx="575" formatCode="General">
                  <c:v>6467.7907840000007</c:v>
                </c:pt>
                <c:pt idx="576" formatCode="General">
                  <c:v>6521.9302720000005</c:v>
                </c:pt>
                <c:pt idx="577" formatCode="General">
                  <c:v>6576.0697600000003</c:v>
                </c:pt>
                <c:pt idx="578" formatCode="General">
                  <c:v>6699.6579520000005</c:v>
                </c:pt>
                <c:pt idx="579" formatCode="General">
                  <c:v>6823.2461440000016</c:v>
                </c:pt>
                <c:pt idx="580" formatCode="General">
                  <c:v>6946.8343359999999</c:v>
                </c:pt>
                <c:pt idx="581" formatCode="General">
                  <c:v>7070.422528000001</c:v>
                </c:pt>
                <c:pt idx="582" formatCode="General">
                  <c:v>7194.0107200000002</c:v>
                </c:pt>
                <c:pt idx="583" formatCode="General">
                  <c:v>7317.5989119999995</c:v>
                </c:pt>
                <c:pt idx="584" formatCode="General">
                  <c:v>7441.1871040000015</c:v>
                </c:pt>
                <c:pt idx="585" formatCode="General">
                  <c:v>7564.7752959999998</c:v>
                </c:pt>
                <c:pt idx="586" formatCode="General">
                  <c:v>7688.363488</c:v>
                </c:pt>
                <c:pt idx="587" formatCode="General">
                  <c:v>7811.9516800000001</c:v>
                </c:pt>
                <c:pt idx="588" formatCode="General">
                  <c:v>7935.5398719999994</c:v>
                </c:pt>
                <c:pt idx="589" formatCode="General">
                  <c:v>8059.1280640000014</c:v>
                </c:pt>
                <c:pt idx="590" formatCode="General">
                  <c:v>8182.7162560000006</c:v>
                </c:pt>
                <c:pt idx="591" formatCode="General">
                  <c:v>8306.3044480000008</c:v>
                </c:pt>
                <c:pt idx="592" formatCode="General">
                  <c:v>8429.89264</c:v>
                </c:pt>
                <c:pt idx="593" formatCode="General">
                  <c:v>8553.4808320000011</c:v>
                </c:pt>
                <c:pt idx="594" formatCode="General">
                  <c:v>8677.0690239999985</c:v>
                </c:pt>
                <c:pt idx="595" formatCode="General">
                  <c:v>8800.6572159999978</c:v>
                </c:pt>
                <c:pt idx="596" formatCode="General">
                  <c:v>8924.2454079999989</c:v>
                </c:pt>
                <c:pt idx="597" formatCode="General">
                  <c:v>9047.8335999999981</c:v>
                </c:pt>
                <c:pt idx="598" formatCode="General">
                  <c:v>9047.8335999999981</c:v>
                </c:pt>
                <c:pt idx="599" formatCode="General">
                  <c:v>9047.8335999999981</c:v>
                </c:pt>
                <c:pt idx="600" formatCode="General">
                  <c:v>9047.8335999999981</c:v>
                </c:pt>
                <c:pt idx="601" formatCode="General">
                  <c:v>9047.8335999999981</c:v>
                </c:pt>
                <c:pt idx="602" formatCode="General">
                  <c:v>9047.8335999999981</c:v>
                </c:pt>
                <c:pt idx="603" formatCode="General">
                  <c:v>9047.8335999999981</c:v>
                </c:pt>
                <c:pt idx="604" formatCode="General">
                  <c:v>9047.8335999999981</c:v>
                </c:pt>
                <c:pt idx="605" formatCode="General">
                  <c:v>9047.8335999999981</c:v>
                </c:pt>
                <c:pt idx="606" formatCode="General">
                  <c:v>9047.8335999999981</c:v>
                </c:pt>
                <c:pt idx="607" formatCode="General">
                  <c:v>9047.8335999999981</c:v>
                </c:pt>
                <c:pt idx="608" formatCode="General">
                  <c:v>9047.8335999999981</c:v>
                </c:pt>
                <c:pt idx="609" formatCode="General">
                  <c:v>9047.8335999999981</c:v>
                </c:pt>
                <c:pt idx="610" formatCode="General">
                  <c:v>9047.8335999999981</c:v>
                </c:pt>
                <c:pt idx="611" formatCode="General">
                  <c:v>9047.8335999999981</c:v>
                </c:pt>
                <c:pt idx="612" formatCode="General">
                  <c:v>9047.8335999999981</c:v>
                </c:pt>
                <c:pt idx="613" formatCode="General">
                  <c:v>9047.8335999999981</c:v>
                </c:pt>
                <c:pt idx="614" formatCode="General">
                  <c:v>9047.8335999999981</c:v>
                </c:pt>
                <c:pt idx="615" formatCode="General">
                  <c:v>9047.8335999999981</c:v>
                </c:pt>
                <c:pt idx="616" formatCode="General">
                  <c:v>9047.8335999999981</c:v>
                </c:pt>
                <c:pt idx="617" formatCode="General">
                  <c:v>9047.8335999999981</c:v>
                </c:pt>
                <c:pt idx="618" formatCode="General">
                  <c:v>10149.862528</c:v>
                </c:pt>
                <c:pt idx="619" formatCode="General">
                  <c:v>11251.891456000003</c:v>
                </c:pt>
                <c:pt idx="620" formatCode="General">
                  <c:v>12353.920384000001</c:v>
                </c:pt>
                <c:pt idx="621" formatCode="General">
                  <c:v>13455.949312000002</c:v>
                </c:pt>
                <c:pt idx="622" formatCode="General">
                  <c:v>14557.97824</c:v>
                </c:pt>
                <c:pt idx="623" formatCode="General">
                  <c:v>15660.007168</c:v>
                </c:pt>
                <c:pt idx="624" formatCode="General">
                  <c:v>16762.036096</c:v>
                </c:pt>
                <c:pt idx="625" formatCode="General">
                  <c:v>17864.065024000007</c:v>
                </c:pt>
                <c:pt idx="626" formatCode="General">
                  <c:v>18966.093952000003</c:v>
                </c:pt>
                <c:pt idx="627" formatCode="General">
                  <c:v>20068.122880000006</c:v>
                </c:pt>
                <c:pt idx="628" formatCode="General">
                  <c:v>21170.151808000002</c:v>
                </c:pt>
                <c:pt idx="629" formatCode="General">
                  <c:v>22272.180736000002</c:v>
                </c:pt>
                <c:pt idx="630" formatCode="General">
                  <c:v>23374.209664000002</c:v>
                </c:pt>
                <c:pt idx="631" formatCode="General">
                  <c:v>24476.238592000005</c:v>
                </c:pt>
                <c:pt idx="632" formatCode="General">
                  <c:v>25578.267520000001</c:v>
                </c:pt>
                <c:pt idx="633" formatCode="General">
                  <c:v>26680.296448000001</c:v>
                </c:pt>
                <c:pt idx="634" formatCode="General">
                  <c:v>27782.325375999997</c:v>
                </c:pt>
                <c:pt idx="635" formatCode="General">
                  <c:v>28884.354304</c:v>
                </c:pt>
                <c:pt idx="636" formatCode="General">
                  <c:v>29986.383232</c:v>
                </c:pt>
                <c:pt idx="637" formatCode="General">
                  <c:v>31088.412160000003</c:v>
                </c:pt>
                <c:pt idx="638" formatCode="General">
                  <c:v>31881.558592000005</c:v>
                </c:pt>
                <c:pt idx="639" formatCode="General">
                  <c:v>32674.705024000006</c:v>
                </c:pt>
                <c:pt idx="640" formatCode="General">
                  <c:v>33467.851456000011</c:v>
                </c:pt>
                <c:pt idx="641" formatCode="General">
                  <c:v>34260.997888000005</c:v>
                </c:pt>
                <c:pt idx="642" formatCode="General">
                  <c:v>35054.144320000007</c:v>
                </c:pt>
                <c:pt idx="643" formatCode="General">
                  <c:v>35847.290751999994</c:v>
                </c:pt>
                <c:pt idx="644" formatCode="General">
                  <c:v>36640.437183999995</c:v>
                </c:pt>
                <c:pt idx="645" formatCode="General">
                  <c:v>37433.583616000011</c:v>
                </c:pt>
                <c:pt idx="646" formatCode="General">
                  <c:v>38226.730047999998</c:v>
                </c:pt>
                <c:pt idx="647" formatCode="General">
                  <c:v>39019.876480000006</c:v>
                </c:pt>
                <c:pt idx="648" formatCode="General">
                  <c:v>39813.022912</c:v>
                </c:pt>
                <c:pt idx="649" formatCode="General">
                  <c:v>40606.169343999994</c:v>
                </c:pt>
                <c:pt idx="650" formatCode="General">
                  <c:v>41399.315776000003</c:v>
                </c:pt>
                <c:pt idx="651" formatCode="General">
                  <c:v>42192.462208000004</c:v>
                </c:pt>
                <c:pt idx="652" formatCode="General">
                  <c:v>42985.608640000006</c:v>
                </c:pt>
                <c:pt idx="653" formatCode="General">
                  <c:v>43778.755072</c:v>
                </c:pt>
                <c:pt idx="654" formatCode="General">
                  <c:v>44571.901504000001</c:v>
                </c:pt>
                <c:pt idx="655" formatCode="General">
                  <c:v>45365.047936000003</c:v>
                </c:pt>
                <c:pt idx="656" formatCode="General">
                  <c:v>46158.194367999997</c:v>
                </c:pt>
                <c:pt idx="657" formatCode="General">
                  <c:v>46951.340800000005</c:v>
                </c:pt>
                <c:pt idx="658" formatCode="General">
                  <c:v>47390.498272000004</c:v>
                </c:pt>
                <c:pt idx="659" formatCode="General">
                  <c:v>47829.655743999996</c:v>
                </c:pt>
                <c:pt idx="660" formatCode="General">
                  <c:v>48268.81321600001</c:v>
                </c:pt>
                <c:pt idx="661" formatCode="General">
                  <c:v>48707.970688000001</c:v>
                </c:pt>
                <c:pt idx="662" formatCode="General">
                  <c:v>49147.128159999993</c:v>
                </c:pt>
                <c:pt idx="663" formatCode="General">
                  <c:v>49586.285631999999</c:v>
                </c:pt>
                <c:pt idx="664" formatCode="General">
                  <c:v>50025.443103999998</c:v>
                </c:pt>
                <c:pt idx="665" formatCode="General">
                  <c:v>50464.600576000004</c:v>
                </c:pt>
                <c:pt idx="666" formatCode="General">
                  <c:v>50903.758048000003</c:v>
                </c:pt>
                <c:pt idx="667" formatCode="General">
                  <c:v>51342.91552000001</c:v>
                </c:pt>
                <c:pt idx="668" formatCode="General">
                  <c:v>51782.072992000001</c:v>
                </c:pt>
                <c:pt idx="669" formatCode="General">
                  <c:v>52221.230463999993</c:v>
                </c:pt>
                <c:pt idx="670" formatCode="General">
                  <c:v>52660.387936000006</c:v>
                </c:pt>
                <c:pt idx="671" formatCode="General">
                  <c:v>53099.545407999998</c:v>
                </c:pt>
                <c:pt idx="672" formatCode="General">
                  <c:v>53538.702880000004</c:v>
                </c:pt>
                <c:pt idx="673" formatCode="General">
                  <c:v>53977.860352000003</c:v>
                </c:pt>
                <c:pt idx="674" formatCode="General">
                  <c:v>54417.017824000002</c:v>
                </c:pt>
                <c:pt idx="675" formatCode="General">
                  <c:v>54856.175296000001</c:v>
                </c:pt>
                <c:pt idx="676" formatCode="General">
                  <c:v>55295.332768</c:v>
                </c:pt>
                <c:pt idx="677" formatCode="General">
                  <c:v>55734.490240000006</c:v>
                </c:pt>
                <c:pt idx="678" formatCode="General">
                  <c:v>56173.559728</c:v>
                </c:pt>
                <c:pt idx="679" formatCode="General">
                  <c:v>56612.629216000001</c:v>
                </c:pt>
                <c:pt idx="680" formatCode="General">
                  <c:v>57051.698703999995</c:v>
                </c:pt>
                <c:pt idx="681" formatCode="General">
                  <c:v>57490.768191999996</c:v>
                </c:pt>
                <c:pt idx="682" formatCode="General">
                  <c:v>57929.837680000004</c:v>
                </c:pt>
                <c:pt idx="683" formatCode="General">
                  <c:v>58368.907167999998</c:v>
                </c:pt>
                <c:pt idx="684" formatCode="General">
                  <c:v>58807.976656000006</c:v>
                </c:pt>
                <c:pt idx="685" formatCode="General">
                  <c:v>59247.046144</c:v>
                </c:pt>
                <c:pt idx="686" formatCode="General">
                  <c:v>59686.115632000001</c:v>
                </c:pt>
                <c:pt idx="687" formatCode="General">
                  <c:v>60125.185119999995</c:v>
                </c:pt>
                <c:pt idx="688" formatCode="General">
                  <c:v>60564.254608000003</c:v>
                </c:pt>
                <c:pt idx="689" formatCode="General">
                  <c:v>61003.324096000011</c:v>
                </c:pt>
                <c:pt idx="690" formatCode="General">
                  <c:v>61442.393584000005</c:v>
                </c:pt>
                <c:pt idx="691" formatCode="General">
                  <c:v>61881.463071999999</c:v>
                </c:pt>
                <c:pt idx="692" formatCode="General">
                  <c:v>62320.532560000007</c:v>
                </c:pt>
                <c:pt idx="693" formatCode="General">
                  <c:v>62759.602048000001</c:v>
                </c:pt>
                <c:pt idx="694" formatCode="General">
                  <c:v>63198.671536000002</c:v>
                </c:pt>
                <c:pt idx="695" formatCode="General">
                  <c:v>63637.741023999995</c:v>
                </c:pt>
                <c:pt idx="696" formatCode="General">
                  <c:v>64076.810512000018</c:v>
                </c:pt>
                <c:pt idx="697" formatCode="General">
                  <c:v>64515.880000000012</c:v>
                </c:pt>
                <c:pt idx="698" formatCode="General">
                  <c:v>64515.880000000012</c:v>
                </c:pt>
                <c:pt idx="699" formatCode="General">
                  <c:v>64515.880000000012</c:v>
                </c:pt>
                <c:pt idx="700" formatCode="General">
                  <c:v>64515.880000000012</c:v>
                </c:pt>
                <c:pt idx="701" formatCode="General">
                  <c:v>64515.880000000012</c:v>
                </c:pt>
                <c:pt idx="702" formatCode="General">
                  <c:v>64515.880000000012</c:v>
                </c:pt>
                <c:pt idx="703" formatCode="General">
                  <c:v>64515.880000000012</c:v>
                </c:pt>
                <c:pt idx="704" formatCode="General">
                  <c:v>64515.880000000012</c:v>
                </c:pt>
                <c:pt idx="705" formatCode="General">
                  <c:v>64515.880000000012</c:v>
                </c:pt>
                <c:pt idx="706" formatCode="General">
                  <c:v>64515.880000000012</c:v>
                </c:pt>
                <c:pt idx="707" formatCode="General">
                  <c:v>64515.880000000012</c:v>
                </c:pt>
                <c:pt idx="708" formatCode="General">
                  <c:v>64515.880000000012</c:v>
                </c:pt>
                <c:pt idx="709" formatCode="General">
                  <c:v>64515.880000000012</c:v>
                </c:pt>
                <c:pt idx="710" formatCode="General">
                  <c:v>64515.880000000012</c:v>
                </c:pt>
                <c:pt idx="711" formatCode="General">
                  <c:v>64515.880000000012</c:v>
                </c:pt>
                <c:pt idx="712" formatCode="General">
                  <c:v>64515.880000000012</c:v>
                </c:pt>
                <c:pt idx="713" formatCode="General">
                  <c:v>64515.880000000012</c:v>
                </c:pt>
                <c:pt idx="714" formatCode="General">
                  <c:v>64515.880000000012</c:v>
                </c:pt>
                <c:pt idx="715" formatCode="General">
                  <c:v>64515.880000000012</c:v>
                </c:pt>
                <c:pt idx="716" formatCode="General">
                  <c:v>64515.880000000012</c:v>
                </c:pt>
                <c:pt idx="717" formatCode="General">
                  <c:v>64515.880000000012</c:v>
                </c:pt>
                <c:pt idx="718" formatCode="General">
                  <c:v>64537.876000000011</c:v>
                </c:pt>
                <c:pt idx="719" formatCode="General">
                  <c:v>64559.872000000003</c:v>
                </c:pt>
                <c:pt idx="720" formatCode="General">
                  <c:v>64581.868000000002</c:v>
                </c:pt>
                <c:pt idx="721" formatCode="General">
                  <c:v>64603.864000000001</c:v>
                </c:pt>
                <c:pt idx="722" formatCode="General">
                  <c:v>64625.86</c:v>
                </c:pt>
                <c:pt idx="723" formatCode="General">
                  <c:v>64647.856000000014</c:v>
                </c:pt>
                <c:pt idx="724" formatCode="General">
                  <c:v>64669.852000000014</c:v>
                </c:pt>
                <c:pt idx="725" formatCode="General">
                  <c:v>64691.848000000013</c:v>
                </c:pt>
                <c:pt idx="726" formatCode="General">
                  <c:v>64713.844000000012</c:v>
                </c:pt>
                <c:pt idx="727" formatCode="General">
                  <c:v>64735.840000000011</c:v>
                </c:pt>
                <c:pt idx="728" formatCode="General">
                  <c:v>64757.836000000003</c:v>
                </c:pt>
                <c:pt idx="729" formatCode="General">
                  <c:v>64779.832000000002</c:v>
                </c:pt>
                <c:pt idx="730" formatCode="General">
                  <c:v>64801.828000000001</c:v>
                </c:pt>
                <c:pt idx="731" formatCode="General">
                  <c:v>64823.824000000001</c:v>
                </c:pt>
                <c:pt idx="732" formatCode="General">
                  <c:v>64845.820000000007</c:v>
                </c:pt>
                <c:pt idx="733" formatCode="General">
                  <c:v>64867.816000000013</c:v>
                </c:pt>
                <c:pt idx="734" formatCode="General">
                  <c:v>64889.812000000013</c:v>
                </c:pt>
                <c:pt idx="735" formatCode="General">
                  <c:v>64911.808000000012</c:v>
                </c:pt>
                <c:pt idx="736" formatCode="General">
                  <c:v>64933.804000000011</c:v>
                </c:pt>
                <c:pt idx="737" formatCode="General">
                  <c:v>64955.8</c:v>
                </c:pt>
                <c:pt idx="738" formatCode="General">
                  <c:v>94052.84199999999</c:v>
                </c:pt>
                <c:pt idx="739" formatCode="General">
                  <c:v>123149.88400000002</c:v>
                </c:pt>
                <c:pt idx="740" formatCode="General">
                  <c:v>152246.92599999998</c:v>
                </c:pt>
                <c:pt idx="741" formatCode="General">
                  <c:v>181343.96799999999</c:v>
                </c:pt>
                <c:pt idx="742" formatCode="General">
                  <c:v>210441.01</c:v>
                </c:pt>
                <c:pt idx="743" formatCode="General">
                  <c:v>239538.05199999994</c:v>
                </c:pt>
                <c:pt idx="744" formatCode="General">
                  <c:v>268635.09399999998</c:v>
                </c:pt>
                <c:pt idx="745" formatCode="General">
                  <c:v>297732.136</c:v>
                </c:pt>
                <c:pt idx="746" formatCode="General">
                  <c:v>326829.17799999996</c:v>
                </c:pt>
                <c:pt idx="747" formatCode="General">
                  <c:v>355926.22000000003</c:v>
                </c:pt>
                <c:pt idx="748" formatCode="General">
                  <c:v>385023.26199999999</c:v>
                </c:pt>
                <c:pt idx="749" formatCode="General">
                  <c:v>414120.30399999995</c:v>
                </c:pt>
                <c:pt idx="750" formatCode="General">
                  <c:v>443217.3459999999</c:v>
                </c:pt>
                <c:pt idx="751" formatCode="General">
                  <c:v>472314.38799999986</c:v>
                </c:pt>
                <c:pt idx="752" formatCode="General">
                  <c:v>501411.43000000005</c:v>
                </c:pt>
                <c:pt idx="753" formatCode="General">
                  <c:v>530508.47200000007</c:v>
                </c:pt>
                <c:pt idx="754" formatCode="General">
                  <c:v>559605.51399999997</c:v>
                </c:pt>
                <c:pt idx="755" formatCode="General">
                  <c:v>588702.55599999998</c:v>
                </c:pt>
                <c:pt idx="756" formatCode="General">
                  <c:v>617799.598</c:v>
                </c:pt>
                <c:pt idx="757" formatCode="General">
                  <c:v>796.26767999999981</c:v>
                </c:pt>
                <c:pt idx="758" formatCode="General">
                  <c:v>1331.9815600000002</c:v>
                </c:pt>
                <c:pt idx="759" formatCode="General">
                  <c:v>2089.3501200000005</c:v>
                </c:pt>
                <c:pt idx="760" formatCode="General">
                  <c:v>3019.8500800000002</c:v>
                </c:pt>
                <c:pt idx="761" formatCode="General">
                  <c:v>3673.8748799999998</c:v>
                </c:pt>
                <c:pt idx="762" formatCode="General">
                  <c:v>4151.2177199999996</c:v>
                </c:pt>
                <c:pt idx="763" formatCode="General">
                  <c:v>4453.1817200000005</c:v>
                </c:pt>
                <c:pt idx="764" formatCode="General">
                  <c:v>4753.1005600000008</c:v>
                </c:pt>
                <c:pt idx="765" formatCode="General">
                  <c:v>5078.34184</c:v>
                </c:pt>
                <c:pt idx="766" formatCode="General">
                  <c:v>5356.1560000000018</c:v>
                </c:pt>
                <c:pt idx="767" formatCode="General">
                  <c:v>5730.4103999999998</c:v>
                </c:pt>
                <c:pt idx="768" formatCode="General">
                  <c:v>6147.7208000000001</c:v>
                </c:pt>
                <c:pt idx="769" formatCode="General">
                  <c:v>6604.6240000000007</c:v>
                </c:pt>
                <c:pt idx="770" formatCode="General">
                  <c:v>6914.8508000000002</c:v>
                </c:pt>
                <c:pt idx="771" formatCode="General">
                  <c:v>7427.7891999999993</c:v>
                </c:pt>
                <c:pt idx="772" formatCode="General">
                  <c:v>7825.329200000001</c:v>
                </c:pt>
                <c:pt idx="773" formatCode="General">
                  <c:v>8155.1808000000001</c:v>
                </c:pt>
                <c:pt idx="774" formatCode="General">
                  <c:v>8516.1908000000003</c:v>
                </c:pt>
                <c:pt idx="775" formatCode="General">
                  <c:v>9012.9987999999976</c:v>
                </c:pt>
                <c:pt idx="776" formatCode="General">
                  <c:v>9480.6660000000011</c:v>
                </c:pt>
                <c:pt idx="777" formatCode="General">
                  <c:v>10011.471600000001</c:v>
                </c:pt>
                <c:pt idx="778" formatCode="General">
                  <c:v>10623.1996</c:v>
                </c:pt>
                <c:pt idx="779" formatCode="General">
                  <c:v>11181.6952</c:v>
                </c:pt>
                <c:pt idx="780" formatCode="General">
                  <c:v>11759.061599999997</c:v>
                </c:pt>
                <c:pt idx="781" formatCode="General">
                  <c:v>12277.33</c:v>
                </c:pt>
                <c:pt idx="782" formatCode="General">
                  <c:v>12642.734000000002</c:v>
                </c:pt>
                <c:pt idx="783" formatCode="General">
                  <c:v>13002.386799999998</c:v>
                </c:pt>
                <c:pt idx="784" formatCode="General">
                  <c:v>13663.0936</c:v>
                </c:pt>
                <c:pt idx="785" formatCode="General">
                  <c:v>14132.559999999994</c:v>
                </c:pt>
                <c:pt idx="786" formatCode="General">
                  <c:v>14628.354000000001</c:v>
                </c:pt>
                <c:pt idx="787" formatCode="General">
                  <c:v>15180.089599999998</c:v>
                </c:pt>
                <c:pt idx="788" formatCode="General">
                  <c:v>15708.399200000002</c:v>
                </c:pt>
                <c:pt idx="789" formatCode="General">
                  <c:v>16581.609199999995</c:v>
                </c:pt>
                <c:pt idx="790" formatCode="General">
                  <c:v>17235.769200000002</c:v>
                </c:pt>
                <c:pt idx="791" formatCode="General">
                  <c:v>17851.828799999999</c:v>
                </c:pt>
                <c:pt idx="792" formatCode="General">
                  <c:v>18373.867200000001</c:v>
                </c:pt>
                <c:pt idx="793" formatCode="General">
                  <c:v>19146.249199999998</c:v>
                </c:pt>
                <c:pt idx="794" formatCode="General">
                  <c:v>20080.486400000009</c:v>
                </c:pt>
                <c:pt idx="795" formatCode="General">
                  <c:v>21093.987200000003</c:v>
                </c:pt>
                <c:pt idx="796" formatCode="General">
                  <c:v>22071.342799999999</c:v>
                </c:pt>
                <c:pt idx="797" formatCode="General">
                  <c:v>23655.928400000004</c:v>
                </c:pt>
                <c:pt idx="798" formatCode="General">
                  <c:v>25141.006800000006</c:v>
                </c:pt>
                <c:pt idx="799" formatCode="General">
                  <c:v>26964.267200000002</c:v>
                </c:pt>
                <c:pt idx="800" formatCode="General">
                  <c:v>29690.356799999998</c:v>
                </c:pt>
                <c:pt idx="801" formatCode="General">
                  <c:v>31934.770399999998</c:v>
                </c:pt>
                <c:pt idx="802" formatCode="General">
                  <c:v>34074.872000000003</c:v>
                </c:pt>
                <c:pt idx="803" formatCode="General">
                  <c:v>36719.602399999996</c:v>
                </c:pt>
                <c:pt idx="804" formatCode="General">
                  <c:v>40565.376800000005</c:v>
                </c:pt>
                <c:pt idx="805" formatCode="General">
                  <c:v>48382.968400000005</c:v>
                </c:pt>
                <c:pt idx="806" formatCode="General">
                  <c:v>80793.388000000006</c:v>
                </c:pt>
              </c:numCache>
            </c:numRef>
          </c:xVal>
          <c:yVal>
            <c:numRef>
              <c:f>Sheet1!$D$2:$D$1023</c:f>
              <c:numCache>
                <c:formatCode>General</c:formatCode>
                <c:ptCount val="1022"/>
                <c:pt idx="18" formatCode="0.00">
                  <c:v>9721.4</c:v>
                </c:pt>
                <c:pt idx="19" formatCode="0.00">
                  <c:v>10761.4</c:v>
                </c:pt>
                <c:pt idx="20" formatCode="0.00">
                  <c:v>10761.4</c:v>
                </c:pt>
                <c:pt idx="21" formatCode="0.00">
                  <c:v>11020.88</c:v>
                </c:pt>
                <c:pt idx="22" formatCode="0.00">
                  <c:v>11137.88</c:v>
                </c:pt>
                <c:pt idx="23" formatCode="0.00">
                  <c:v>13763.88</c:v>
                </c:pt>
                <c:pt idx="24" formatCode="0.00">
                  <c:v>14369.16</c:v>
                </c:pt>
                <c:pt idx="25" formatCode="0.00">
                  <c:v>14454.440000000002</c:v>
                </c:pt>
                <c:pt idx="26" formatCode="0.00">
                  <c:v>14474.720000000003</c:v>
                </c:pt>
                <c:pt idx="27" formatCode="0.00">
                  <c:v>14581.84</c:v>
                </c:pt>
                <c:pt idx="28" formatCode="0.00">
                  <c:v>15137.2</c:v>
                </c:pt>
                <c:pt idx="29" formatCode="0.00">
                  <c:v>15794.48</c:v>
                </c:pt>
                <c:pt idx="30" formatCode="0.00">
                  <c:v>16529.240000000005</c:v>
                </c:pt>
                <c:pt idx="31" formatCode="0.00">
                  <c:v>22391.200000000001</c:v>
                </c:pt>
                <c:pt idx="32" formatCode="0.00">
                  <c:v>32094.400000000001</c:v>
                </c:pt>
                <c:pt idx="33" formatCode="0.00">
                  <c:v>36688.6</c:v>
                </c:pt>
                <c:pt idx="34" formatCode="0.00">
                  <c:v>40736.799999999996</c:v>
                </c:pt>
                <c:pt idx="35" formatCode="0.00">
                  <c:v>40966.639999999999</c:v>
                </c:pt>
                <c:pt idx="36" formatCode="0.00">
                  <c:v>345350.72000000003</c:v>
                </c:pt>
              </c:numCache>
            </c:numRef>
          </c:yVal>
        </c:ser>
        <c:axId val="106028416"/>
        <c:axId val="106132992"/>
      </c:scatterChart>
      <c:scatterChart>
        <c:scatterStyle val="lineMarker"/>
        <c:ser>
          <c:idx val="3"/>
          <c:order val="3"/>
          <c:tx>
            <c:strRef>
              <c:f>Sheet1!$E$1</c:f>
              <c:strCache>
                <c:ptCount val="1"/>
                <c:pt idx="0">
                  <c:v>PTR, no HB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52</c:v>
                </c:pt>
                <c:pt idx="39" formatCode="General">
                  <c:v>104</c:v>
                </c:pt>
                <c:pt idx="40" formatCode="General">
                  <c:v>156</c:v>
                </c:pt>
                <c:pt idx="41" formatCode="General">
                  <c:v>208</c:v>
                </c:pt>
                <c:pt idx="42" formatCode="General">
                  <c:v>260</c:v>
                </c:pt>
                <c:pt idx="43" formatCode="General">
                  <c:v>312</c:v>
                </c:pt>
                <c:pt idx="44" formatCode="General">
                  <c:v>364</c:v>
                </c:pt>
                <c:pt idx="45" formatCode="General">
                  <c:v>416</c:v>
                </c:pt>
                <c:pt idx="46" formatCode="General">
                  <c:v>468</c:v>
                </c:pt>
                <c:pt idx="47" formatCode="General">
                  <c:v>520</c:v>
                </c:pt>
                <c:pt idx="48" formatCode="General">
                  <c:v>572</c:v>
                </c:pt>
                <c:pt idx="49" formatCode="General">
                  <c:v>624</c:v>
                </c:pt>
                <c:pt idx="50" formatCode="General">
                  <c:v>676</c:v>
                </c:pt>
                <c:pt idx="51" formatCode="General">
                  <c:v>728</c:v>
                </c:pt>
                <c:pt idx="52" formatCode="General">
                  <c:v>780</c:v>
                </c:pt>
                <c:pt idx="53" formatCode="General">
                  <c:v>832</c:v>
                </c:pt>
                <c:pt idx="54" formatCode="General">
                  <c:v>884</c:v>
                </c:pt>
                <c:pt idx="55" formatCode="General">
                  <c:v>936</c:v>
                </c:pt>
                <c:pt idx="56" formatCode="General">
                  <c:v>988</c:v>
                </c:pt>
                <c:pt idx="57" formatCode="General">
                  <c:v>1040</c:v>
                </c:pt>
                <c:pt idx="58" formatCode="General">
                  <c:v>1197.3</c:v>
                </c:pt>
                <c:pt idx="59" formatCode="General">
                  <c:v>1354.6</c:v>
                </c:pt>
                <c:pt idx="60" formatCode="General">
                  <c:v>1511.9</c:v>
                </c:pt>
                <c:pt idx="61" formatCode="General">
                  <c:v>1669.2</c:v>
                </c:pt>
                <c:pt idx="62" formatCode="General">
                  <c:v>1826.5</c:v>
                </c:pt>
                <c:pt idx="63" formatCode="General">
                  <c:v>1983.8</c:v>
                </c:pt>
                <c:pt idx="64" formatCode="General">
                  <c:v>2141.1</c:v>
                </c:pt>
                <c:pt idx="65" formatCode="General">
                  <c:v>2298.4</c:v>
                </c:pt>
                <c:pt idx="66" formatCode="General">
                  <c:v>2455.6999999999998</c:v>
                </c:pt>
                <c:pt idx="67" formatCode="General">
                  <c:v>2613</c:v>
                </c:pt>
                <c:pt idx="68" formatCode="General">
                  <c:v>2770.3</c:v>
                </c:pt>
                <c:pt idx="69" formatCode="General">
                  <c:v>2927.6</c:v>
                </c:pt>
                <c:pt idx="70" formatCode="General">
                  <c:v>3084.9</c:v>
                </c:pt>
                <c:pt idx="71" formatCode="General">
                  <c:v>3242.2</c:v>
                </c:pt>
                <c:pt idx="72" formatCode="General">
                  <c:v>3399.5</c:v>
                </c:pt>
                <c:pt idx="73" formatCode="General">
                  <c:v>3556.8</c:v>
                </c:pt>
                <c:pt idx="74" formatCode="General">
                  <c:v>3714.1</c:v>
                </c:pt>
                <c:pt idx="75" formatCode="General">
                  <c:v>3871.4</c:v>
                </c:pt>
                <c:pt idx="76" formatCode="General">
                  <c:v>4028.7</c:v>
                </c:pt>
                <c:pt idx="77" formatCode="General">
                  <c:v>4186</c:v>
                </c:pt>
                <c:pt idx="78" formatCode="General">
                  <c:v>4199</c:v>
                </c:pt>
                <c:pt idx="79" formatCode="General">
                  <c:v>4212</c:v>
                </c:pt>
                <c:pt idx="80" formatCode="General">
                  <c:v>4225</c:v>
                </c:pt>
                <c:pt idx="81" formatCode="General">
                  <c:v>4238</c:v>
                </c:pt>
                <c:pt idx="82" formatCode="General">
                  <c:v>4251</c:v>
                </c:pt>
                <c:pt idx="83" formatCode="General">
                  <c:v>4264</c:v>
                </c:pt>
                <c:pt idx="84" formatCode="General">
                  <c:v>4277</c:v>
                </c:pt>
                <c:pt idx="85" formatCode="General">
                  <c:v>4290</c:v>
                </c:pt>
                <c:pt idx="86" formatCode="General">
                  <c:v>4303</c:v>
                </c:pt>
                <c:pt idx="87" formatCode="General">
                  <c:v>4316</c:v>
                </c:pt>
                <c:pt idx="88" formatCode="General">
                  <c:v>4329</c:v>
                </c:pt>
                <c:pt idx="89" formatCode="General">
                  <c:v>4342</c:v>
                </c:pt>
                <c:pt idx="90" formatCode="General">
                  <c:v>4355</c:v>
                </c:pt>
                <c:pt idx="91" formatCode="General">
                  <c:v>4368</c:v>
                </c:pt>
                <c:pt idx="92" formatCode="General">
                  <c:v>4381</c:v>
                </c:pt>
                <c:pt idx="93" formatCode="General">
                  <c:v>4394</c:v>
                </c:pt>
                <c:pt idx="94" formatCode="General">
                  <c:v>4407</c:v>
                </c:pt>
                <c:pt idx="95" formatCode="General">
                  <c:v>4420</c:v>
                </c:pt>
                <c:pt idx="96" formatCode="General">
                  <c:v>4433</c:v>
                </c:pt>
                <c:pt idx="97" formatCode="General">
                  <c:v>4446</c:v>
                </c:pt>
                <c:pt idx="98" formatCode="General">
                  <c:v>4453.3320000000003</c:v>
                </c:pt>
                <c:pt idx="99" formatCode="General">
                  <c:v>4460.6640000000016</c:v>
                </c:pt>
                <c:pt idx="100" formatCode="General">
                  <c:v>4467.9960000000001</c:v>
                </c:pt>
                <c:pt idx="101" formatCode="General">
                  <c:v>4475.3280000000004</c:v>
                </c:pt>
                <c:pt idx="102" formatCode="General">
                  <c:v>4482.6600000000008</c:v>
                </c:pt>
                <c:pt idx="103" formatCode="General">
                  <c:v>4489.9920000000002</c:v>
                </c:pt>
                <c:pt idx="104" formatCode="General">
                  <c:v>4497.3240000000014</c:v>
                </c:pt>
                <c:pt idx="105" formatCode="General">
                  <c:v>4504.6560000000018</c:v>
                </c:pt>
                <c:pt idx="106" formatCode="General">
                  <c:v>4511.9879999999994</c:v>
                </c:pt>
                <c:pt idx="107" formatCode="General">
                  <c:v>4519.3200000000006</c:v>
                </c:pt>
                <c:pt idx="108" formatCode="General">
                  <c:v>4526.652000000001</c:v>
                </c:pt>
                <c:pt idx="109" formatCode="General">
                  <c:v>4533.9839999999995</c:v>
                </c:pt>
                <c:pt idx="110" formatCode="General">
                  <c:v>4541.3160000000016</c:v>
                </c:pt>
                <c:pt idx="111" formatCode="General">
                  <c:v>4548.6479999999992</c:v>
                </c:pt>
                <c:pt idx="112" formatCode="General">
                  <c:v>4555.9800000000005</c:v>
                </c:pt>
                <c:pt idx="113" formatCode="General">
                  <c:v>4563.3120000000008</c:v>
                </c:pt>
                <c:pt idx="114" formatCode="General">
                  <c:v>4570.6440000000002</c:v>
                </c:pt>
                <c:pt idx="115" formatCode="General">
                  <c:v>4577.9759999999997</c:v>
                </c:pt>
                <c:pt idx="116" formatCode="General">
                  <c:v>4585.3079999999991</c:v>
                </c:pt>
                <c:pt idx="117" formatCode="General">
                  <c:v>4592.6399999999994</c:v>
                </c:pt>
                <c:pt idx="118" formatCode="General">
                  <c:v>4592.6399999999994</c:v>
                </c:pt>
                <c:pt idx="119" formatCode="General">
                  <c:v>4592.6399999999994</c:v>
                </c:pt>
                <c:pt idx="120" formatCode="General">
                  <c:v>4592.6399999999994</c:v>
                </c:pt>
                <c:pt idx="121" formatCode="General">
                  <c:v>4592.6399999999994</c:v>
                </c:pt>
                <c:pt idx="122" formatCode="General">
                  <c:v>4592.6399999999994</c:v>
                </c:pt>
                <c:pt idx="123" formatCode="General">
                  <c:v>4592.6399999999994</c:v>
                </c:pt>
                <c:pt idx="124" formatCode="General">
                  <c:v>4592.6399999999994</c:v>
                </c:pt>
                <c:pt idx="125" formatCode="General">
                  <c:v>4592.6399999999994</c:v>
                </c:pt>
                <c:pt idx="126" formatCode="General">
                  <c:v>4592.6399999999994</c:v>
                </c:pt>
                <c:pt idx="127" formatCode="General">
                  <c:v>4592.6399999999994</c:v>
                </c:pt>
                <c:pt idx="128" formatCode="General">
                  <c:v>4592.6399999999994</c:v>
                </c:pt>
                <c:pt idx="129" formatCode="General">
                  <c:v>4592.6399999999994</c:v>
                </c:pt>
                <c:pt idx="130" formatCode="General">
                  <c:v>4592.6399999999994</c:v>
                </c:pt>
                <c:pt idx="131" formatCode="General">
                  <c:v>4592.6399999999994</c:v>
                </c:pt>
                <c:pt idx="132" formatCode="General">
                  <c:v>4592.6399999999994</c:v>
                </c:pt>
                <c:pt idx="133" formatCode="General">
                  <c:v>4592.6399999999994</c:v>
                </c:pt>
                <c:pt idx="134" formatCode="General">
                  <c:v>4592.6399999999994</c:v>
                </c:pt>
                <c:pt idx="135" formatCode="General">
                  <c:v>4592.6399999999994</c:v>
                </c:pt>
                <c:pt idx="136" formatCode="General">
                  <c:v>4592.6399999999994</c:v>
                </c:pt>
                <c:pt idx="137" formatCode="General">
                  <c:v>4592.6399999999994</c:v>
                </c:pt>
                <c:pt idx="138" formatCode="General">
                  <c:v>4631.4251360000007</c:v>
                </c:pt>
                <c:pt idx="139" formatCode="General">
                  <c:v>4670.2102720000003</c:v>
                </c:pt>
                <c:pt idx="140" formatCode="General">
                  <c:v>4708.9954079999998</c:v>
                </c:pt>
                <c:pt idx="141" formatCode="General">
                  <c:v>4747.7805439999993</c:v>
                </c:pt>
                <c:pt idx="142" formatCode="General">
                  <c:v>4786.5656800000015</c:v>
                </c:pt>
                <c:pt idx="143" formatCode="General">
                  <c:v>4825.3508160000001</c:v>
                </c:pt>
                <c:pt idx="144" formatCode="General">
                  <c:v>4864.1359520000005</c:v>
                </c:pt>
                <c:pt idx="145" formatCode="General">
                  <c:v>4902.9210880000001</c:v>
                </c:pt>
                <c:pt idx="146" formatCode="General">
                  <c:v>4941.7062240000014</c:v>
                </c:pt>
                <c:pt idx="147" formatCode="General">
                  <c:v>4980.49136</c:v>
                </c:pt>
                <c:pt idx="148" formatCode="General">
                  <c:v>5019.2764960000004</c:v>
                </c:pt>
                <c:pt idx="149" formatCode="General">
                  <c:v>5058.0616320000017</c:v>
                </c:pt>
                <c:pt idx="150" formatCode="General">
                  <c:v>5096.8467680000003</c:v>
                </c:pt>
                <c:pt idx="151" formatCode="General">
                  <c:v>5135.6319040000008</c:v>
                </c:pt>
                <c:pt idx="152" formatCode="General">
                  <c:v>5174.4170399999994</c:v>
                </c:pt>
                <c:pt idx="153" formatCode="General">
                  <c:v>5213.2021760000016</c:v>
                </c:pt>
                <c:pt idx="154" formatCode="General">
                  <c:v>5251.9873119999984</c:v>
                </c:pt>
                <c:pt idx="155" formatCode="General">
                  <c:v>5290.7724480000006</c:v>
                </c:pt>
                <c:pt idx="156" formatCode="General">
                  <c:v>5329.5575840000001</c:v>
                </c:pt>
                <c:pt idx="157" formatCode="General">
                  <c:v>5368.3427200000015</c:v>
                </c:pt>
                <c:pt idx="158" formatCode="General">
                  <c:v>5373.1818400000002</c:v>
                </c:pt>
                <c:pt idx="159" formatCode="General">
                  <c:v>5378.0209600000017</c:v>
                </c:pt>
                <c:pt idx="160" formatCode="General">
                  <c:v>5382.8600800000004</c:v>
                </c:pt>
                <c:pt idx="161" formatCode="General">
                  <c:v>5387.6992000000009</c:v>
                </c:pt>
                <c:pt idx="162" formatCode="General">
                  <c:v>5392.5383200000006</c:v>
                </c:pt>
                <c:pt idx="163" formatCode="General">
                  <c:v>5397.3774399999993</c:v>
                </c:pt>
                <c:pt idx="164" formatCode="General">
                  <c:v>5402.2165600000008</c:v>
                </c:pt>
                <c:pt idx="165" formatCode="General">
                  <c:v>5407.0556800000004</c:v>
                </c:pt>
                <c:pt idx="166" formatCode="General">
                  <c:v>5411.8948</c:v>
                </c:pt>
                <c:pt idx="167" formatCode="General">
                  <c:v>5416.7339200000006</c:v>
                </c:pt>
                <c:pt idx="168" formatCode="General">
                  <c:v>5421.5730399999993</c:v>
                </c:pt>
                <c:pt idx="169" formatCode="General">
                  <c:v>5426.4121600000008</c:v>
                </c:pt>
                <c:pt idx="170" formatCode="General">
                  <c:v>5431.2512800000004</c:v>
                </c:pt>
                <c:pt idx="171" formatCode="General">
                  <c:v>5436.0904</c:v>
                </c:pt>
                <c:pt idx="172" formatCode="General">
                  <c:v>5440.9295200000006</c:v>
                </c:pt>
                <c:pt idx="173" formatCode="General">
                  <c:v>5445.7686400000002</c:v>
                </c:pt>
                <c:pt idx="174" formatCode="General">
                  <c:v>5450.6077599999999</c:v>
                </c:pt>
                <c:pt idx="175" formatCode="General">
                  <c:v>5455.4468800000004</c:v>
                </c:pt>
                <c:pt idx="176" formatCode="General">
                  <c:v>5460.2860000000001</c:v>
                </c:pt>
                <c:pt idx="177" formatCode="General">
                  <c:v>5465.1251200000015</c:v>
                </c:pt>
                <c:pt idx="178" formatCode="General">
                  <c:v>5466.5328640000007</c:v>
                </c:pt>
                <c:pt idx="179" formatCode="General">
                  <c:v>5467.9406079999999</c:v>
                </c:pt>
                <c:pt idx="180" formatCode="General">
                  <c:v>5469.3483519999991</c:v>
                </c:pt>
                <c:pt idx="181" formatCode="General">
                  <c:v>5470.756096000001</c:v>
                </c:pt>
                <c:pt idx="182" formatCode="General">
                  <c:v>5472.1638400000002</c:v>
                </c:pt>
                <c:pt idx="183" formatCode="General">
                  <c:v>5473.5715839999993</c:v>
                </c:pt>
                <c:pt idx="184" formatCode="General">
                  <c:v>5474.9793279999985</c:v>
                </c:pt>
                <c:pt idx="185" formatCode="General">
                  <c:v>5476.3870720000004</c:v>
                </c:pt>
                <c:pt idx="186" formatCode="General">
                  <c:v>5477.7948159999996</c:v>
                </c:pt>
                <c:pt idx="187" formatCode="General">
                  <c:v>5479.2025600000006</c:v>
                </c:pt>
                <c:pt idx="188" formatCode="General">
                  <c:v>5480.6103040000007</c:v>
                </c:pt>
                <c:pt idx="189" formatCode="General">
                  <c:v>5482.0180479999999</c:v>
                </c:pt>
                <c:pt idx="190" formatCode="General">
                  <c:v>5483.4257919999991</c:v>
                </c:pt>
                <c:pt idx="191" formatCode="General">
                  <c:v>5484.8335360000001</c:v>
                </c:pt>
                <c:pt idx="192" formatCode="General">
                  <c:v>5486.2412800000002</c:v>
                </c:pt>
                <c:pt idx="193" formatCode="General">
                  <c:v>5487.6490240000003</c:v>
                </c:pt>
                <c:pt idx="194" formatCode="General">
                  <c:v>5489.0567680000004</c:v>
                </c:pt>
                <c:pt idx="195" formatCode="General">
                  <c:v>5490.4645120000005</c:v>
                </c:pt>
                <c:pt idx="196" formatCode="General">
                  <c:v>5491.8722560000006</c:v>
                </c:pt>
                <c:pt idx="197" formatCode="General">
                  <c:v>5493.28</c:v>
                </c:pt>
                <c:pt idx="198" formatCode="General">
                  <c:v>5502.0490720000007</c:v>
                </c:pt>
                <c:pt idx="199" formatCode="General">
                  <c:v>5510.8181440000008</c:v>
                </c:pt>
                <c:pt idx="200" formatCode="General">
                  <c:v>5519.5872159999999</c:v>
                </c:pt>
                <c:pt idx="201" formatCode="General">
                  <c:v>5528.3562880000009</c:v>
                </c:pt>
                <c:pt idx="202" formatCode="General">
                  <c:v>5537.1253600000009</c:v>
                </c:pt>
                <c:pt idx="203" formatCode="General">
                  <c:v>5545.8944320000001</c:v>
                </c:pt>
                <c:pt idx="204" formatCode="General">
                  <c:v>5554.6635040000001</c:v>
                </c:pt>
                <c:pt idx="205" formatCode="General">
                  <c:v>5563.4325759999992</c:v>
                </c:pt>
                <c:pt idx="206" formatCode="General">
                  <c:v>5572.2016479999993</c:v>
                </c:pt>
                <c:pt idx="207" formatCode="General">
                  <c:v>5580.9707199999984</c:v>
                </c:pt>
                <c:pt idx="208" formatCode="General">
                  <c:v>5589.7397919999994</c:v>
                </c:pt>
                <c:pt idx="209" formatCode="General">
                  <c:v>5598.5088639999994</c:v>
                </c:pt>
                <c:pt idx="210" formatCode="General">
                  <c:v>5607.2779359999995</c:v>
                </c:pt>
                <c:pt idx="211" formatCode="General">
                  <c:v>5616.0470079999996</c:v>
                </c:pt>
                <c:pt idx="212" formatCode="General">
                  <c:v>5624.8160800000005</c:v>
                </c:pt>
                <c:pt idx="213" formatCode="General">
                  <c:v>5633.5851519999997</c:v>
                </c:pt>
                <c:pt idx="214" formatCode="General">
                  <c:v>5642.3542240000006</c:v>
                </c:pt>
                <c:pt idx="215" formatCode="General">
                  <c:v>5651.1232960000007</c:v>
                </c:pt>
                <c:pt idx="216" formatCode="General">
                  <c:v>5659.8923679999998</c:v>
                </c:pt>
                <c:pt idx="217" formatCode="General">
                  <c:v>5668.6614400000008</c:v>
                </c:pt>
                <c:pt idx="218" formatCode="General">
                  <c:v>5714.0318559999987</c:v>
                </c:pt>
                <c:pt idx="219" formatCode="General">
                  <c:v>5759.4022720000003</c:v>
                </c:pt>
                <c:pt idx="220" formatCode="General">
                  <c:v>5804.7726879999991</c:v>
                </c:pt>
                <c:pt idx="221" formatCode="General">
                  <c:v>5850.1431039999998</c:v>
                </c:pt>
                <c:pt idx="222" formatCode="General">
                  <c:v>5895.5135200000004</c:v>
                </c:pt>
                <c:pt idx="223" formatCode="General">
                  <c:v>5940.8839359999993</c:v>
                </c:pt>
                <c:pt idx="224" formatCode="General">
                  <c:v>5986.254351999999</c:v>
                </c:pt>
                <c:pt idx="225" formatCode="General">
                  <c:v>6031.6247680000006</c:v>
                </c:pt>
                <c:pt idx="226" formatCode="General">
                  <c:v>6076.9951839999994</c:v>
                </c:pt>
                <c:pt idx="227" formatCode="General">
                  <c:v>6122.365600000001</c:v>
                </c:pt>
                <c:pt idx="228" formatCode="General">
                  <c:v>6167.7360159999998</c:v>
                </c:pt>
                <c:pt idx="229" formatCode="General">
                  <c:v>6213.1064320000014</c:v>
                </c:pt>
                <c:pt idx="230" formatCode="General">
                  <c:v>6258.4768479999993</c:v>
                </c:pt>
                <c:pt idx="231" formatCode="General">
                  <c:v>6303.8472640000009</c:v>
                </c:pt>
                <c:pt idx="232" formatCode="General">
                  <c:v>6349.2176800000007</c:v>
                </c:pt>
                <c:pt idx="233" formatCode="General">
                  <c:v>6394.5880959999995</c:v>
                </c:pt>
                <c:pt idx="234" formatCode="General">
                  <c:v>6439.9585119999992</c:v>
                </c:pt>
                <c:pt idx="235" formatCode="General">
                  <c:v>6485.3289280000008</c:v>
                </c:pt>
                <c:pt idx="236" formatCode="General">
                  <c:v>6530.6993440000015</c:v>
                </c:pt>
                <c:pt idx="237" formatCode="General">
                  <c:v>6576.0697600000003</c:v>
                </c:pt>
                <c:pt idx="238" formatCode="General">
                  <c:v>6699.6579520000005</c:v>
                </c:pt>
                <c:pt idx="239" formatCode="General">
                  <c:v>6823.2461440000016</c:v>
                </c:pt>
                <c:pt idx="240" formatCode="General">
                  <c:v>6946.8343359999999</c:v>
                </c:pt>
                <c:pt idx="241" formatCode="General">
                  <c:v>7070.422528000001</c:v>
                </c:pt>
                <c:pt idx="242" formatCode="General">
                  <c:v>7194.0107200000002</c:v>
                </c:pt>
                <c:pt idx="243" formatCode="General">
                  <c:v>7317.5989119999995</c:v>
                </c:pt>
                <c:pt idx="244" formatCode="General">
                  <c:v>7441.1871040000015</c:v>
                </c:pt>
                <c:pt idx="245" formatCode="General">
                  <c:v>7564.7752959999998</c:v>
                </c:pt>
                <c:pt idx="246" formatCode="General">
                  <c:v>7688.363488</c:v>
                </c:pt>
                <c:pt idx="247" formatCode="General">
                  <c:v>7811.9516800000001</c:v>
                </c:pt>
                <c:pt idx="248" formatCode="General">
                  <c:v>7935.5398719999994</c:v>
                </c:pt>
                <c:pt idx="249" formatCode="General">
                  <c:v>8059.1280640000014</c:v>
                </c:pt>
                <c:pt idx="250" formatCode="General">
                  <c:v>8182.7162560000006</c:v>
                </c:pt>
                <c:pt idx="251" formatCode="General">
                  <c:v>8306.3044480000008</c:v>
                </c:pt>
                <c:pt idx="252" formatCode="General">
                  <c:v>8429.89264</c:v>
                </c:pt>
                <c:pt idx="253" formatCode="General">
                  <c:v>8553.4808320000011</c:v>
                </c:pt>
                <c:pt idx="254" formatCode="General">
                  <c:v>8677.0690239999985</c:v>
                </c:pt>
                <c:pt idx="255" formatCode="General">
                  <c:v>8800.6572159999978</c:v>
                </c:pt>
                <c:pt idx="256" formatCode="General">
                  <c:v>8924.2454079999989</c:v>
                </c:pt>
                <c:pt idx="257" formatCode="General">
                  <c:v>9047.8335999999981</c:v>
                </c:pt>
                <c:pt idx="258" formatCode="General">
                  <c:v>9047.8335999999981</c:v>
                </c:pt>
                <c:pt idx="259" formatCode="General">
                  <c:v>9047.8335999999981</c:v>
                </c:pt>
                <c:pt idx="260" formatCode="General">
                  <c:v>9047.8335999999981</c:v>
                </c:pt>
                <c:pt idx="261" formatCode="General">
                  <c:v>9047.8335999999981</c:v>
                </c:pt>
                <c:pt idx="262" formatCode="General">
                  <c:v>9047.8335999999981</c:v>
                </c:pt>
                <c:pt idx="263" formatCode="General">
                  <c:v>9047.8335999999981</c:v>
                </c:pt>
                <c:pt idx="264" formatCode="General">
                  <c:v>9047.8335999999981</c:v>
                </c:pt>
                <c:pt idx="265" formatCode="General">
                  <c:v>9047.8335999999981</c:v>
                </c:pt>
                <c:pt idx="266" formatCode="General">
                  <c:v>9047.8335999999981</c:v>
                </c:pt>
                <c:pt idx="267" formatCode="General">
                  <c:v>9047.8335999999981</c:v>
                </c:pt>
                <c:pt idx="268" formatCode="General">
                  <c:v>9047.8335999999981</c:v>
                </c:pt>
                <c:pt idx="269" formatCode="General">
                  <c:v>9047.8335999999981</c:v>
                </c:pt>
                <c:pt idx="270" formatCode="General">
                  <c:v>9047.8335999999981</c:v>
                </c:pt>
                <c:pt idx="271" formatCode="General">
                  <c:v>9047.8335999999981</c:v>
                </c:pt>
                <c:pt idx="272" formatCode="General">
                  <c:v>9047.8335999999981</c:v>
                </c:pt>
                <c:pt idx="273" formatCode="General">
                  <c:v>9047.8335999999981</c:v>
                </c:pt>
                <c:pt idx="274" formatCode="General">
                  <c:v>9047.8335999999981</c:v>
                </c:pt>
                <c:pt idx="275" formatCode="General">
                  <c:v>9047.8335999999981</c:v>
                </c:pt>
                <c:pt idx="276" formatCode="General">
                  <c:v>9047.8335999999981</c:v>
                </c:pt>
                <c:pt idx="277" formatCode="General">
                  <c:v>9047.8335999999981</c:v>
                </c:pt>
                <c:pt idx="278" formatCode="General">
                  <c:v>10149.862528</c:v>
                </c:pt>
                <c:pt idx="279" formatCode="General">
                  <c:v>11251.891456000003</c:v>
                </c:pt>
                <c:pt idx="280" formatCode="General">
                  <c:v>12353.920384000001</c:v>
                </c:pt>
                <c:pt idx="281" formatCode="General">
                  <c:v>13455.949312000002</c:v>
                </c:pt>
                <c:pt idx="282" formatCode="General">
                  <c:v>14557.97824</c:v>
                </c:pt>
                <c:pt idx="283" formatCode="General">
                  <c:v>15660.007168</c:v>
                </c:pt>
                <c:pt idx="284" formatCode="General">
                  <c:v>16762.036096</c:v>
                </c:pt>
                <c:pt idx="285" formatCode="General">
                  <c:v>17864.065024000007</c:v>
                </c:pt>
                <c:pt idx="286" formatCode="General">
                  <c:v>18966.093952000003</c:v>
                </c:pt>
                <c:pt idx="287" formatCode="General">
                  <c:v>20068.122880000006</c:v>
                </c:pt>
                <c:pt idx="288" formatCode="General">
                  <c:v>21170.151808000002</c:v>
                </c:pt>
                <c:pt idx="289" formatCode="General">
                  <c:v>22272.180736000002</c:v>
                </c:pt>
                <c:pt idx="290" formatCode="General">
                  <c:v>23374.209664000002</c:v>
                </c:pt>
                <c:pt idx="291" formatCode="General">
                  <c:v>24476.238592000005</c:v>
                </c:pt>
                <c:pt idx="292" formatCode="General">
                  <c:v>25578.267520000001</c:v>
                </c:pt>
                <c:pt idx="293" formatCode="General">
                  <c:v>26680.296448000001</c:v>
                </c:pt>
                <c:pt idx="294" formatCode="General">
                  <c:v>27782.325375999997</c:v>
                </c:pt>
                <c:pt idx="295" formatCode="General">
                  <c:v>28884.354304</c:v>
                </c:pt>
                <c:pt idx="296" formatCode="General">
                  <c:v>29986.383232</c:v>
                </c:pt>
                <c:pt idx="297" formatCode="General">
                  <c:v>31088.412160000003</c:v>
                </c:pt>
                <c:pt idx="298" formatCode="General">
                  <c:v>31881.558592000005</c:v>
                </c:pt>
                <c:pt idx="299" formatCode="General">
                  <c:v>32674.705024000006</c:v>
                </c:pt>
                <c:pt idx="300" formatCode="General">
                  <c:v>33467.851456000011</c:v>
                </c:pt>
                <c:pt idx="301" formatCode="General">
                  <c:v>34260.997888000005</c:v>
                </c:pt>
                <c:pt idx="302" formatCode="General">
                  <c:v>35054.144320000007</c:v>
                </c:pt>
                <c:pt idx="303" formatCode="General">
                  <c:v>35847.290751999994</c:v>
                </c:pt>
                <c:pt idx="304" formatCode="General">
                  <c:v>36640.437183999995</c:v>
                </c:pt>
                <c:pt idx="305" formatCode="General">
                  <c:v>37433.583616000011</c:v>
                </c:pt>
                <c:pt idx="306" formatCode="General">
                  <c:v>38226.730047999998</c:v>
                </c:pt>
                <c:pt idx="307" formatCode="General">
                  <c:v>39019.876480000006</c:v>
                </c:pt>
                <c:pt idx="308" formatCode="General">
                  <c:v>39813.022912</c:v>
                </c:pt>
                <c:pt idx="309" formatCode="General">
                  <c:v>40606.169343999994</c:v>
                </c:pt>
                <c:pt idx="310" formatCode="General">
                  <c:v>41399.315776000003</c:v>
                </c:pt>
                <c:pt idx="311" formatCode="General">
                  <c:v>42192.462208000004</c:v>
                </c:pt>
                <c:pt idx="312" formatCode="General">
                  <c:v>42985.608640000006</c:v>
                </c:pt>
                <c:pt idx="313" formatCode="General">
                  <c:v>43778.755072</c:v>
                </c:pt>
                <c:pt idx="314" formatCode="General">
                  <c:v>44571.901504000001</c:v>
                </c:pt>
                <c:pt idx="315" formatCode="General">
                  <c:v>45365.047936000003</c:v>
                </c:pt>
                <c:pt idx="316" formatCode="General">
                  <c:v>46158.194367999997</c:v>
                </c:pt>
                <c:pt idx="317" formatCode="General">
                  <c:v>46951.340800000005</c:v>
                </c:pt>
                <c:pt idx="318" formatCode="General">
                  <c:v>47390.498272000004</c:v>
                </c:pt>
                <c:pt idx="319" formatCode="General">
                  <c:v>47829.655743999996</c:v>
                </c:pt>
                <c:pt idx="320" formatCode="General">
                  <c:v>48268.81321600001</c:v>
                </c:pt>
                <c:pt idx="321" formatCode="General">
                  <c:v>48707.970688000001</c:v>
                </c:pt>
                <c:pt idx="322" formatCode="General">
                  <c:v>49147.128159999993</c:v>
                </c:pt>
                <c:pt idx="323" formatCode="General">
                  <c:v>49586.285631999999</c:v>
                </c:pt>
                <c:pt idx="324" formatCode="General">
                  <c:v>50025.443103999998</c:v>
                </c:pt>
                <c:pt idx="325" formatCode="General">
                  <c:v>50464.600576000004</c:v>
                </c:pt>
                <c:pt idx="326" formatCode="General">
                  <c:v>50903.758048000003</c:v>
                </c:pt>
                <c:pt idx="327" formatCode="General">
                  <c:v>51342.91552000001</c:v>
                </c:pt>
                <c:pt idx="328" formatCode="General">
                  <c:v>51782.072992000001</c:v>
                </c:pt>
                <c:pt idx="329" formatCode="General">
                  <c:v>52221.230463999993</c:v>
                </c:pt>
                <c:pt idx="330" formatCode="General">
                  <c:v>52660.387936000006</c:v>
                </c:pt>
                <c:pt idx="331" formatCode="General">
                  <c:v>53099.545407999998</c:v>
                </c:pt>
                <c:pt idx="332" formatCode="General">
                  <c:v>53538.702880000004</c:v>
                </c:pt>
                <c:pt idx="333" formatCode="General">
                  <c:v>53977.860352000003</c:v>
                </c:pt>
                <c:pt idx="334" formatCode="General">
                  <c:v>54417.017824000002</c:v>
                </c:pt>
                <c:pt idx="335" formatCode="General">
                  <c:v>54856.175296000001</c:v>
                </c:pt>
                <c:pt idx="336" formatCode="General">
                  <c:v>55295.332768</c:v>
                </c:pt>
                <c:pt idx="337" formatCode="General">
                  <c:v>55734.490240000006</c:v>
                </c:pt>
                <c:pt idx="338" formatCode="General">
                  <c:v>56173.559728</c:v>
                </c:pt>
                <c:pt idx="339" formatCode="General">
                  <c:v>56612.629216000001</c:v>
                </c:pt>
                <c:pt idx="340" formatCode="General">
                  <c:v>57051.698703999995</c:v>
                </c:pt>
                <c:pt idx="341" formatCode="General">
                  <c:v>57490.768191999996</c:v>
                </c:pt>
                <c:pt idx="342" formatCode="General">
                  <c:v>57929.837680000004</c:v>
                </c:pt>
                <c:pt idx="343" formatCode="General">
                  <c:v>58368.907167999998</c:v>
                </c:pt>
                <c:pt idx="344" formatCode="General">
                  <c:v>58807.976656000006</c:v>
                </c:pt>
                <c:pt idx="345" formatCode="General">
                  <c:v>59247.046144</c:v>
                </c:pt>
                <c:pt idx="346" formatCode="General">
                  <c:v>59686.115632000001</c:v>
                </c:pt>
                <c:pt idx="347" formatCode="General">
                  <c:v>60125.185119999995</c:v>
                </c:pt>
                <c:pt idx="348" formatCode="General">
                  <c:v>60564.254608000003</c:v>
                </c:pt>
                <c:pt idx="349" formatCode="General">
                  <c:v>61003.324096000011</c:v>
                </c:pt>
                <c:pt idx="350" formatCode="General">
                  <c:v>61442.393584000005</c:v>
                </c:pt>
                <c:pt idx="351" formatCode="General">
                  <c:v>61881.463071999999</c:v>
                </c:pt>
                <c:pt idx="352" formatCode="General">
                  <c:v>62320.532560000007</c:v>
                </c:pt>
                <c:pt idx="353" formatCode="General">
                  <c:v>62759.602048000001</c:v>
                </c:pt>
                <c:pt idx="354" formatCode="General">
                  <c:v>63198.671536000002</c:v>
                </c:pt>
                <c:pt idx="355" formatCode="General">
                  <c:v>63637.741023999995</c:v>
                </c:pt>
                <c:pt idx="356" formatCode="General">
                  <c:v>64076.810512000018</c:v>
                </c:pt>
                <c:pt idx="357" formatCode="General">
                  <c:v>64515.880000000012</c:v>
                </c:pt>
                <c:pt idx="358" formatCode="General">
                  <c:v>64537.876000000011</c:v>
                </c:pt>
                <c:pt idx="359" formatCode="General">
                  <c:v>64559.872000000003</c:v>
                </c:pt>
                <c:pt idx="360" formatCode="General">
                  <c:v>64581.868000000002</c:v>
                </c:pt>
                <c:pt idx="361" formatCode="General">
                  <c:v>64603.864000000001</c:v>
                </c:pt>
                <c:pt idx="362" formatCode="General">
                  <c:v>64625.86</c:v>
                </c:pt>
                <c:pt idx="363" formatCode="General">
                  <c:v>64647.856000000014</c:v>
                </c:pt>
                <c:pt idx="364" formatCode="General">
                  <c:v>64669.852000000014</c:v>
                </c:pt>
                <c:pt idx="365" formatCode="General">
                  <c:v>64691.848000000013</c:v>
                </c:pt>
                <c:pt idx="366" formatCode="General">
                  <c:v>64713.844000000012</c:v>
                </c:pt>
                <c:pt idx="367" formatCode="General">
                  <c:v>64735.840000000011</c:v>
                </c:pt>
                <c:pt idx="368" formatCode="General">
                  <c:v>64757.836000000003</c:v>
                </c:pt>
                <c:pt idx="369" formatCode="General">
                  <c:v>64779.832000000002</c:v>
                </c:pt>
                <c:pt idx="370" formatCode="General">
                  <c:v>64801.828000000001</c:v>
                </c:pt>
                <c:pt idx="371" formatCode="General">
                  <c:v>64823.824000000001</c:v>
                </c:pt>
                <c:pt idx="372" formatCode="General">
                  <c:v>64845.820000000007</c:v>
                </c:pt>
                <c:pt idx="373" formatCode="General">
                  <c:v>64867.816000000013</c:v>
                </c:pt>
                <c:pt idx="374" formatCode="General">
                  <c:v>64889.812000000013</c:v>
                </c:pt>
                <c:pt idx="375" formatCode="General">
                  <c:v>64911.808000000012</c:v>
                </c:pt>
                <c:pt idx="376" formatCode="General">
                  <c:v>64933.804000000011</c:v>
                </c:pt>
                <c:pt idx="377" formatCode="General">
                  <c:v>64955.8</c:v>
                </c:pt>
                <c:pt idx="378" formatCode="General">
                  <c:v>94052.84199999999</c:v>
                </c:pt>
                <c:pt idx="379" formatCode="General">
                  <c:v>123149.88400000002</c:v>
                </c:pt>
                <c:pt idx="380" formatCode="General">
                  <c:v>152246.92599999998</c:v>
                </c:pt>
                <c:pt idx="381" formatCode="General">
                  <c:v>181343.96799999999</c:v>
                </c:pt>
                <c:pt idx="382" formatCode="General">
                  <c:v>210441.01</c:v>
                </c:pt>
                <c:pt idx="383" formatCode="General">
                  <c:v>239538.05199999994</c:v>
                </c:pt>
                <c:pt idx="384" formatCode="General">
                  <c:v>268635.09399999998</c:v>
                </c:pt>
                <c:pt idx="385" formatCode="General">
                  <c:v>297732.136</c:v>
                </c:pt>
                <c:pt idx="386" formatCode="General">
                  <c:v>326829.17799999996</c:v>
                </c:pt>
                <c:pt idx="387" formatCode="General">
                  <c:v>355926.22000000003</c:v>
                </c:pt>
                <c:pt idx="388" formatCode="General">
                  <c:v>385023.26199999999</c:v>
                </c:pt>
                <c:pt idx="389" formatCode="General">
                  <c:v>414120.30399999995</c:v>
                </c:pt>
                <c:pt idx="390" formatCode="General">
                  <c:v>443217.3459999999</c:v>
                </c:pt>
                <c:pt idx="391" formatCode="General">
                  <c:v>472314.38799999986</c:v>
                </c:pt>
                <c:pt idx="392" formatCode="General">
                  <c:v>501411.43000000005</c:v>
                </c:pt>
                <c:pt idx="393" formatCode="General">
                  <c:v>530508.47200000007</c:v>
                </c:pt>
                <c:pt idx="394" formatCode="General">
                  <c:v>559605.51399999997</c:v>
                </c:pt>
                <c:pt idx="395" formatCode="General">
                  <c:v>588702.55599999998</c:v>
                </c:pt>
                <c:pt idx="396" formatCode="General">
                  <c:v>617799.598</c:v>
                </c:pt>
                <c:pt idx="397" formatCode="General">
                  <c:v>0</c:v>
                </c:pt>
                <c:pt idx="398" formatCode="General">
                  <c:v>52</c:v>
                </c:pt>
                <c:pt idx="399" formatCode="General">
                  <c:v>104</c:v>
                </c:pt>
                <c:pt idx="400" formatCode="General">
                  <c:v>156</c:v>
                </c:pt>
                <c:pt idx="401" formatCode="General">
                  <c:v>208</c:v>
                </c:pt>
                <c:pt idx="402" formatCode="General">
                  <c:v>260</c:v>
                </c:pt>
                <c:pt idx="403" formatCode="General">
                  <c:v>312</c:v>
                </c:pt>
                <c:pt idx="404" formatCode="General">
                  <c:v>364</c:v>
                </c:pt>
                <c:pt idx="405" formatCode="General">
                  <c:v>416</c:v>
                </c:pt>
                <c:pt idx="406" formatCode="General">
                  <c:v>468</c:v>
                </c:pt>
                <c:pt idx="407" formatCode="General">
                  <c:v>520</c:v>
                </c:pt>
                <c:pt idx="408" formatCode="General">
                  <c:v>572</c:v>
                </c:pt>
                <c:pt idx="409" formatCode="General">
                  <c:v>624</c:v>
                </c:pt>
                <c:pt idx="410" formatCode="General">
                  <c:v>676</c:v>
                </c:pt>
                <c:pt idx="411" formatCode="General">
                  <c:v>728</c:v>
                </c:pt>
                <c:pt idx="412" formatCode="General">
                  <c:v>780</c:v>
                </c:pt>
                <c:pt idx="413" formatCode="General">
                  <c:v>832</c:v>
                </c:pt>
                <c:pt idx="414" formatCode="General">
                  <c:v>884</c:v>
                </c:pt>
                <c:pt idx="415" formatCode="General">
                  <c:v>936</c:v>
                </c:pt>
                <c:pt idx="416" formatCode="General">
                  <c:v>988</c:v>
                </c:pt>
                <c:pt idx="417" formatCode="General">
                  <c:v>1040</c:v>
                </c:pt>
                <c:pt idx="418" formatCode="General">
                  <c:v>1197.3</c:v>
                </c:pt>
                <c:pt idx="419" formatCode="General">
                  <c:v>1354.6</c:v>
                </c:pt>
                <c:pt idx="420" formatCode="General">
                  <c:v>1511.9</c:v>
                </c:pt>
                <c:pt idx="421" formatCode="General">
                  <c:v>1669.2</c:v>
                </c:pt>
                <c:pt idx="422" formatCode="General">
                  <c:v>1826.5</c:v>
                </c:pt>
                <c:pt idx="423" formatCode="General">
                  <c:v>1983.8</c:v>
                </c:pt>
                <c:pt idx="424" formatCode="General">
                  <c:v>2141.1</c:v>
                </c:pt>
                <c:pt idx="425" formatCode="General">
                  <c:v>2298.4</c:v>
                </c:pt>
                <c:pt idx="426" formatCode="General">
                  <c:v>2455.6999999999998</c:v>
                </c:pt>
                <c:pt idx="427" formatCode="General">
                  <c:v>2613</c:v>
                </c:pt>
                <c:pt idx="428" formatCode="General">
                  <c:v>2770.3</c:v>
                </c:pt>
                <c:pt idx="429" formatCode="General">
                  <c:v>2927.6</c:v>
                </c:pt>
                <c:pt idx="430" formatCode="General">
                  <c:v>3084.9</c:v>
                </c:pt>
                <c:pt idx="431" formatCode="General">
                  <c:v>3242.2</c:v>
                </c:pt>
                <c:pt idx="432" formatCode="General">
                  <c:v>3399.5</c:v>
                </c:pt>
                <c:pt idx="433" formatCode="General">
                  <c:v>3556.8</c:v>
                </c:pt>
                <c:pt idx="434" formatCode="General">
                  <c:v>3714.1</c:v>
                </c:pt>
                <c:pt idx="435" formatCode="General">
                  <c:v>3871.4</c:v>
                </c:pt>
                <c:pt idx="436" formatCode="General">
                  <c:v>4028.7</c:v>
                </c:pt>
                <c:pt idx="437" formatCode="General">
                  <c:v>4186</c:v>
                </c:pt>
                <c:pt idx="438" formatCode="General">
                  <c:v>4199</c:v>
                </c:pt>
                <c:pt idx="439" formatCode="General">
                  <c:v>4212</c:v>
                </c:pt>
                <c:pt idx="440" formatCode="General">
                  <c:v>4225</c:v>
                </c:pt>
                <c:pt idx="441" formatCode="General">
                  <c:v>4238</c:v>
                </c:pt>
                <c:pt idx="442" formatCode="General">
                  <c:v>4251</c:v>
                </c:pt>
                <c:pt idx="443" formatCode="General">
                  <c:v>4264</c:v>
                </c:pt>
                <c:pt idx="444" formatCode="General">
                  <c:v>4277</c:v>
                </c:pt>
                <c:pt idx="445" formatCode="General">
                  <c:v>4290</c:v>
                </c:pt>
                <c:pt idx="446" formatCode="General">
                  <c:v>4303</c:v>
                </c:pt>
                <c:pt idx="447" formatCode="General">
                  <c:v>4316</c:v>
                </c:pt>
                <c:pt idx="448" formatCode="General">
                  <c:v>4329</c:v>
                </c:pt>
                <c:pt idx="449" formatCode="General">
                  <c:v>4342</c:v>
                </c:pt>
                <c:pt idx="450" formatCode="General">
                  <c:v>4355</c:v>
                </c:pt>
                <c:pt idx="451" formatCode="General">
                  <c:v>4368</c:v>
                </c:pt>
                <c:pt idx="452" formatCode="General">
                  <c:v>4381</c:v>
                </c:pt>
                <c:pt idx="453" formatCode="General">
                  <c:v>4394</c:v>
                </c:pt>
                <c:pt idx="454" formatCode="General">
                  <c:v>4407</c:v>
                </c:pt>
                <c:pt idx="455" formatCode="General">
                  <c:v>4420</c:v>
                </c:pt>
                <c:pt idx="456" formatCode="General">
                  <c:v>4433</c:v>
                </c:pt>
                <c:pt idx="457" formatCode="General">
                  <c:v>4446</c:v>
                </c:pt>
                <c:pt idx="458" formatCode="General">
                  <c:v>4453.3320000000003</c:v>
                </c:pt>
                <c:pt idx="459" formatCode="General">
                  <c:v>4460.6640000000016</c:v>
                </c:pt>
                <c:pt idx="460" formatCode="General">
                  <c:v>4467.9960000000001</c:v>
                </c:pt>
                <c:pt idx="461" formatCode="General">
                  <c:v>4475.3280000000004</c:v>
                </c:pt>
                <c:pt idx="462" formatCode="General">
                  <c:v>4482.6600000000008</c:v>
                </c:pt>
                <c:pt idx="463" formatCode="General">
                  <c:v>4489.9920000000002</c:v>
                </c:pt>
                <c:pt idx="464" formatCode="General">
                  <c:v>4497.3240000000014</c:v>
                </c:pt>
                <c:pt idx="465" formatCode="General">
                  <c:v>4504.6560000000018</c:v>
                </c:pt>
                <c:pt idx="466" formatCode="General">
                  <c:v>4511.9879999999994</c:v>
                </c:pt>
                <c:pt idx="467" formatCode="General">
                  <c:v>4519.3200000000006</c:v>
                </c:pt>
                <c:pt idx="468" formatCode="General">
                  <c:v>4526.652000000001</c:v>
                </c:pt>
                <c:pt idx="469" formatCode="General">
                  <c:v>4533.9839999999995</c:v>
                </c:pt>
                <c:pt idx="470" formatCode="General">
                  <c:v>4541.3160000000016</c:v>
                </c:pt>
                <c:pt idx="471" formatCode="General">
                  <c:v>4548.6479999999992</c:v>
                </c:pt>
                <c:pt idx="472" formatCode="General">
                  <c:v>4555.9800000000005</c:v>
                </c:pt>
                <c:pt idx="473" formatCode="General">
                  <c:v>4563.3120000000008</c:v>
                </c:pt>
                <c:pt idx="474" formatCode="General">
                  <c:v>4570.6440000000002</c:v>
                </c:pt>
                <c:pt idx="475" formatCode="General">
                  <c:v>4577.9759999999997</c:v>
                </c:pt>
                <c:pt idx="476" formatCode="General">
                  <c:v>4585.3079999999991</c:v>
                </c:pt>
                <c:pt idx="477" formatCode="General">
                  <c:v>4592.6399999999994</c:v>
                </c:pt>
                <c:pt idx="478" formatCode="General">
                  <c:v>4592.6399999999994</c:v>
                </c:pt>
                <c:pt idx="479" formatCode="General">
                  <c:v>4592.6399999999994</c:v>
                </c:pt>
                <c:pt idx="480" formatCode="General">
                  <c:v>4592.6399999999994</c:v>
                </c:pt>
                <c:pt idx="481" formatCode="General">
                  <c:v>4592.6399999999994</c:v>
                </c:pt>
                <c:pt idx="482" formatCode="General">
                  <c:v>4592.6399999999994</c:v>
                </c:pt>
                <c:pt idx="483" formatCode="General">
                  <c:v>4592.6399999999994</c:v>
                </c:pt>
                <c:pt idx="484" formatCode="General">
                  <c:v>4592.6399999999994</c:v>
                </c:pt>
                <c:pt idx="485" formatCode="General">
                  <c:v>4592.6399999999994</c:v>
                </c:pt>
                <c:pt idx="486" formatCode="General">
                  <c:v>4592.6399999999994</c:v>
                </c:pt>
                <c:pt idx="487" formatCode="General">
                  <c:v>4592.6399999999994</c:v>
                </c:pt>
                <c:pt idx="488" formatCode="General">
                  <c:v>4592.6399999999994</c:v>
                </c:pt>
                <c:pt idx="489" formatCode="General">
                  <c:v>4592.6399999999994</c:v>
                </c:pt>
                <c:pt idx="490" formatCode="General">
                  <c:v>4592.6399999999994</c:v>
                </c:pt>
                <c:pt idx="491" formatCode="General">
                  <c:v>4592.6399999999994</c:v>
                </c:pt>
                <c:pt idx="492" formatCode="General">
                  <c:v>4592.6399999999994</c:v>
                </c:pt>
                <c:pt idx="493" formatCode="General">
                  <c:v>4592.6399999999994</c:v>
                </c:pt>
                <c:pt idx="494" formatCode="General">
                  <c:v>4592.6399999999994</c:v>
                </c:pt>
                <c:pt idx="495" formatCode="General">
                  <c:v>4592.6399999999994</c:v>
                </c:pt>
                <c:pt idx="496" formatCode="General">
                  <c:v>4592.6399999999994</c:v>
                </c:pt>
                <c:pt idx="497" formatCode="General">
                  <c:v>4592.6399999999994</c:v>
                </c:pt>
                <c:pt idx="498" formatCode="General">
                  <c:v>4631.4251360000007</c:v>
                </c:pt>
                <c:pt idx="499" formatCode="General">
                  <c:v>4670.2102720000003</c:v>
                </c:pt>
                <c:pt idx="500" formatCode="General">
                  <c:v>4708.9954079999998</c:v>
                </c:pt>
                <c:pt idx="501" formatCode="General">
                  <c:v>4747.7805439999993</c:v>
                </c:pt>
                <c:pt idx="502" formatCode="General">
                  <c:v>4786.5656800000015</c:v>
                </c:pt>
                <c:pt idx="503" formatCode="General">
                  <c:v>4825.3508160000001</c:v>
                </c:pt>
                <c:pt idx="504" formatCode="General">
                  <c:v>4864.1359520000005</c:v>
                </c:pt>
                <c:pt idx="505" formatCode="General">
                  <c:v>4902.9210880000001</c:v>
                </c:pt>
                <c:pt idx="506" formatCode="General">
                  <c:v>4941.7062240000014</c:v>
                </c:pt>
                <c:pt idx="507" formatCode="General">
                  <c:v>4980.49136</c:v>
                </c:pt>
                <c:pt idx="508" formatCode="General">
                  <c:v>5019.2764960000004</c:v>
                </c:pt>
                <c:pt idx="509" formatCode="General">
                  <c:v>5058.0616320000017</c:v>
                </c:pt>
                <c:pt idx="510" formatCode="General">
                  <c:v>5096.8467680000003</c:v>
                </c:pt>
                <c:pt idx="511" formatCode="General">
                  <c:v>5135.6319040000008</c:v>
                </c:pt>
                <c:pt idx="512" formatCode="General">
                  <c:v>5174.4170399999994</c:v>
                </c:pt>
                <c:pt idx="513" formatCode="General">
                  <c:v>5213.2021760000016</c:v>
                </c:pt>
                <c:pt idx="514" formatCode="General">
                  <c:v>5251.9873119999984</c:v>
                </c:pt>
                <c:pt idx="515" formatCode="General">
                  <c:v>5290.7724480000006</c:v>
                </c:pt>
                <c:pt idx="516" formatCode="General">
                  <c:v>5329.5575840000001</c:v>
                </c:pt>
                <c:pt idx="517" formatCode="General">
                  <c:v>5368.3427200000015</c:v>
                </c:pt>
                <c:pt idx="518" formatCode="General">
                  <c:v>5373.1818400000002</c:v>
                </c:pt>
                <c:pt idx="519" formatCode="General">
                  <c:v>5378.0209600000017</c:v>
                </c:pt>
                <c:pt idx="520" formatCode="General">
                  <c:v>5382.8600800000004</c:v>
                </c:pt>
                <c:pt idx="521" formatCode="General">
                  <c:v>5387.6992000000009</c:v>
                </c:pt>
                <c:pt idx="522" formatCode="General">
                  <c:v>5392.5383200000006</c:v>
                </c:pt>
                <c:pt idx="523" formatCode="General">
                  <c:v>5397.3774399999993</c:v>
                </c:pt>
                <c:pt idx="524" formatCode="General">
                  <c:v>5402.2165600000008</c:v>
                </c:pt>
                <c:pt idx="525" formatCode="General">
                  <c:v>5407.0556800000004</c:v>
                </c:pt>
                <c:pt idx="526" formatCode="General">
                  <c:v>5411.8948</c:v>
                </c:pt>
                <c:pt idx="527" formatCode="General">
                  <c:v>5416.7339200000006</c:v>
                </c:pt>
                <c:pt idx="528" formatCode="General">
                  <c:v>5421.5730399999993</c:v>
                </c:pt>
                <c:pt idx="529" formatCode="General">
                  <c:v>5426.4121600000008</c:v>
                </c:pt>
                <c:pt idx="530" formatCode="General">
                  <c:v>5431.2512800000004</c:v>
                </c:pt>
                <c:pt idx="531" formatCode="General">
                  <c:v>5436.0904</c:v>
                </c:pt>
                <c:pt idx="532" formatCode="General">
                  <c:v>5440.9295200000006</c:v>
                </c:pt>
                <c:pt idx="533" formatCode="General">
                  <c:v>5445.7686400000002</c:v>
                </c:pt>
                <c:pt idx="534" formatCode="General">
                  <c:v>5450.6077599999999</c:v>
                </c:pt>
                <c:pt idx="535" formatCode="General">
                  <c:v>5455.4468800000004</c:v>
                </c:pt>
                <c:pt idx="536" formatCode="General">
                  <c:v>5460.2860000000001</c:v>
                </c:pt>
                <c:pt idx="537" formatCode="General">
                  <c:v>5465.1251200000015</c:v>
                </c:pt>
                <c:pt idx="538" formatCode="General">
                  <c:v>5466.5328640000007</c:v>
                </c:pt>
                <c:pt idx="539" formatCode="General">
                  <c:v>5467.9406079999999</c:v>
                </c:pt>
                <c:pt idx="540" formatCode="General">
                  <c:v>5469.3483519999991</c:v>
                </c:pt>
                <c:pt idx="541" formatCode="General">
                  <c:v>5470.756096000001</c:v>
                </c:pt>
                <c:pt idx="542" formatCode="General">
                  <c:v>5472.1638400000002</c:v>
                </c:pt>
                <c:pt idx="543" formatCode="General">
                  <c:v>5473.5715839999993</c:v>
                </c:pt>
                <c:pt idx="544" formatCode="General">
                  <c:v>5474.9793279999985</c:v>
                </c:pt>
                <c:pt idx="545" formatCode="General">
                  <c:v>5476.3870720000004</c:v>
                </c:pt>
                <c:pt idx="546" formatCode="General">
                  <c:v>5477.7948159999996</c:v>
                </c:pt>
                <c:pt idx="547" formatCode="General">
                  <c:v>5479.2025600000006</c:v>
                </c:pt>
                <c:pt idx="548" formatCode="General">
                  <c:v>5480.6103040000007</c:v>
                </c:pt>
                <c:pt idx="549" formatCode="General">
                  <c:v>5482.0180479999999</c:v>
                </c:pt>
                <c:pt idx="550" formatCode="General">
                  <c:v>5483.4257919999991</c:v>
                </c:pt>
                <c:pt idx="551" formatCode="General">
                  <c:v>5484.8335360000001</c:v>
                </c:pt>
                <c:pt idx="552" formatCode="General">
                  <c:v>5486.2412800000002</c:v>
                </c:pt>
                <c:pt idx="553" formatCode="General">
                  <c:v>5487.6490240000003</c:v>
                </c:pt>
                <c:pt idx="554" formatCode="General">
                  <c:v>5489.0567680000004</c:v>
                </c:pt>
                <c:pt idx="555" formatCode="General">
                  <c:v>5490.4645120000005</c:v>
                </c:pt>
                <c:pt idx="556" formatCode="General">
                  <c:v>5491.8722560000006</c:v>
                </c:pt>
                <c:pt idx="557" formatCode="General">
                  <c:v>5493.28</c:v>
                </c:pt>
                <c:pt idx="558" formatCode="General">
                  <c:v>5547.4194879999995</c:v>
                </c:pt>
                <c:pt idx="559" formatCode="General">
                  <c:v>5601.5589760000003</c:v>
                </c:pt>
                <c:pt idx="560" formatCode="General">
                  <c:v>5655.698464000001</c:v>
                </c:pt>
                <c:pt idx="561" formatCode="General">
                  <c:v>5709.8379519999999</c:v>
                </c:pt>
                <c:pt idx="562" formatCode="General">
                  <c:v>5763.9774399999997</c:v>
                </c:pt>
                <c:pt idx="563" formatCode="General">
                  <c:v>5818.1169280000013</c:v>
                </c:pt>
                <c:pt idx="564" formatCode="General">
                  <c:v>5872.2564160000002</c:v>
                </c:pt>
                <c:pt idx="565" formatCode="General">
                  <c:v>5926.3959040000009</c:v>
                </c:pt>
                <c:pt idx="566" formatCode="General">
                  <c:v>5980.5353919999998</c:v>
                </c:pt>
                <c:pt idx="567" formatCode="General">
                  <c:v>6034.6748800000005</c:v>
                </c:pt>
                <c:pt idx="568" formatCode="General">
                  <c:v>6088.8143680000003</c:v>
                </c:pt>
                <c:pt idx="569" formatCode="General">
                  <c:v>6142.9538559999992</c:v>
                </c:pt>
                <c:pt idx="570" formatCode="General">
                  <c:v>6197.0933439999999</c:v>
                </c:pt>
                <c:pt idx="571" formatCode="General">
                  <c:v>6251.2328320000006</c:v>
                </c:pt>
                <c:pt idx="572" formatCode="General">
                  <c:v>6305.3723200000004</c:v>
                </c:pt>
                <c:pt idx="573" formatCode="General">
                  <c:v>6359.5118080000002</c:v>
                </c:pt>
                <c:pt idx="574" formatCode="General">
                  <c:v>6413.6512960000018</c:v>
                </c:pt>
                <c:pt idx="575" formatCode="General">
                  <c:v>6467.7907840000007</c:v>
                </c:pt>
                <c:pt idx="576" formatCode="General">
                  <c:v>6521.9302720000005</c:v>
                </c:pt>
                <c:pt idx="577" formatCode="General">
                  <c:v>6576.0697600000003</c:v>
                </c:pt>
                <c:pt idx="578" formatCode="General">
                  <c:v>6699.6579520000005</c:v>
                </c:pt>
                <c:pt idx="579" formatCode="General">
                  <c:v>6823.2461440000016</c:v>
                </c:pt>
                <c:pt idx="580" formatCode="General">
                  <c:v>6946.8343359999999</c:v>
                </c:pt>
                <c:pt idx="581" formatCode="General">
                  <c:v>7070.422528000001</c:v>
                </c:pt>
                <c:pt idx="582" formatCode="General">
                  <c:v>7194.0107200000002</c:v>
                </c:pt>
                <c:pt idx="583" formatCode="General">
                  <c:v>7317.5989119999995</c:v>
                </c:pt>
                <c:pt idx="584" formatCode="General">
                  <c:v>7441.1871040000015</c:v>
                </c:pt>
                <c:pt idx="585" formatCode="General">
                  <c:v>7564.7752959999998</c:v>
                </c:pt>
                <c:pt idx="586" formatCode="General">
                  <c:v>7688.363488</c:v>
                </c:pt>
                <c:pt idx="587" formatCode="General">
                  <c:v>7811.9516800000001</c:v>
                </c:pt>
                <c:pt idx="588" formatCode="General">
                  <c:v>7935.5398719999994</c:v>
                </c:pt>
                <c:pt idx="589" formatCode="General">
                  <c:v>8059.1280640000014</c:v>
                </c:pt>
                <c:pt idx="590" formatCode="General">
                  <c:v>8182.7162560000006</c:v>
                </c:pt>
                <c:pt idx="591" formatCode="General">
                  <c:v>8306.3044480000008</c:v>
                </c:pt>
                <c:pt idx="592" formatCode="General">
                  <c:v>8429.89264</c:v>
                </c:pt>
                <c:pt idx="593" formatCode="General">
                  <c:v>8553.4808320000011</c:v>
                </c:pt>
                <c:pt idx="594" formatCode="General">
                  <c:v>8677.0690239999985</c:v>
                </c:pt>
                <c:pt idx="595" formatCode="General">
                  <c:v>8800.6572159999978</c:v>
                </c:pt>
                <c:pt idx="596" formatCode="General">
                  <c:v>8924.2454079999989</c:v>
                </c:pt>
                <c:pt idx="597" formatCode="General">
                  <c:v>9047.8335999999981</c:v>
                </c:pt>
                <c:pt idx="598" formatCode="General">
                  <c:v>9047.8335999999981</c:v>
                </c:pt>
                <c:pt idx="599" formatCode="General">
                  <c:v>9047.8335999999981</c:v>
                </c:pt>
                <c:pt idx="600" formatCode="General">
                  <c:v>9047.8335999999981</c:v>
                </c:pt>
                <c:pt idx="601" formatCode="General">
                  <c:v>9047.8335999999981</c:v>
                </c:pt>
                <c:pt idx="602" formatCode="General">
                  <c:v>9047.8335999999981</c:v>
                </c:pt>
                <c:pt idx="603" formatCode="General">
                  <c:v>9047.8335999999981</c:v>
                </c:pt>
                <c:pt idx="604" formatCode="General">
                  <c:v>9047.8335999999981</c:v>
                </c:pt>
                <c:pt idx="605" formatCode="General">
                  <c:v>9047.8335999999981</c:v>
                </c:pt>
                <c:pt idx="606" formatCode="General">
                  <c:v>9047.8335999999981</c:v>
                </c:pt>
                <c:pt idx="607" formatCode="General">
                  <c:v>9047.8335999999981</c:v>
                </c:pt>
                <c:pt idx="608" formatCode="General">
                  <c:v>9047.8335999999981</c:v>
                </c:pt>
                <c:pt idx="609" formatCode="General">
                  <c:v>9047.8335999999981</c:v>
                </c:pt>
                <c:pt idx="610" formatCode="General">
                  <c:v>9047.8335999999981</c:v>
                </c:pt>
                <c:pt idx="611" formatCode="General">
                  <c:v>9047.8335999999981</c:v>
                </c:pt>
                <c:pt idx="612" formatCode="General">
                  <c:v>9047.8335999999981</c:v>
                </c:pt>
                <c:pt idx="613" formatCode="General">
                  <c:v>9047.8335999999981</c:v>
                </c:pt>
                <c:pt idx="614" formatCode="General">
                  <c:v>9047.8335999999981</c:v>
                </c:pt>
                <c:pt idx="615" formatCode="General">
                  <c:v>9047.8335999999981</c:v>
                </c:pt>
                <c:pt idx="616" formatCode="General">
                  <c:v>9047.8335999999981</c:v>
                </c:pt>
                <c:pt idx="617" formatCode="General">
                  <c:v>9047.8335999999981</c:v>
                </c:pt>
                <c:pt idx="618" formatCode="General">
                  <c:v>10149.862528</c:v>
                </c:pt>
                <c:pt idx="619" formatCode="General">
                  <c:v>11251.891456000003</c:v>
                </c:pt>
                <c:pt idx="620" formatCode="General">
                  <c:v>12353.920384000001</c:v>
                </c:pt>
                <c:pt idx="621" formatCode="General">
                  <c:v>13455.949312000002</c:v>
                </c:pt>
                <c:pt idx="622" formatCode="General">
                  <c:v>14557.97824</c:v>
                </c:pt>
                <c:pt idx="623" formatCode="General">
                  <c:v>15660.007168</c:v>
                </c:pt>
                <c:pt idx="624" formatCode="General">
                  <c:v>16762.036096</c:v>
                </c:pt>
                <c:pt idx="625" formatCode="General">
                  <c:v>17864.065024000007</c:v>
                </c:pt>
                <c:pt idx="626" formatCode="General">
                  <c:v>18966.093952000003</c:v>
                </c:pt>
                <c:pt idx="627" formatCode="General">
                  <c:v>20068.122880000006</c:v>
                </c:pt>
                <c:pt idx="628" formatCode="General">
                  <c:v>21170.151808000002</c:v>
                </c:pt>
                <c:pt idx="629" formatCode="General">
                  <c:v>22272.180736000002</c:v>
                </c:pt>
                <c:pt idx="630" formatCode="General">
                  <c:v>23374.209664000002</c:v>
                </c:pt>
                <c:pt idx="631" formatCode="General">
                  <c:v>24476.238592000005</c:v>
                </c:pt>
                <c:pt idx="632" formatCode="General">
                  <c:v>25578.267520000001</c:v>
                </c:pt>
                <c:pt idx="633" formatCode="General">
                  <c:v>26680.296448000001</c:v>
                </c:pt>
                <c:pt idx="634" formatCode="General">
                  <c:v>27782.325375999997</c:v>
                </c:pt>
                <c:pt idx="635" formatCode="General">
                  <c:v>28884.354304</c:v>
                </c:pt>
                <c:pt idx="636" formatCode="General">
                  <c:v>29986.383232</c:v>
                </c:pt>
                <c:pt idx="637" formatCode="General">
                  <c:v>31088.412160000003</c:v>
                </c:pt>
                <c:pt idx="638" formatCode="General">
                  <c:v>31881.558592000005</c:v>
                </c:pt>
                <c:pt idx="639" formatCode="General">
                  <c:v>32674.705024000006</c:v>
                </c:pt>
                <c:pt idx="640" formatCode="General">
                  <c:v>33467.851456000011</c:v>
                </c:pt>
                <c:pt idx="641" formatCode="General">
                  <c:v>34260.997888000005</c:v>
                </c:pt>
                <c:pt idx="642" formatCode="General">
                  <c:v>35054.144320000007</c:v>
                </c:pt>
                <c:pt idx="643" formatCode="General">
                  <c:v>35847.290751999994</c:v>
                </c:pt>
                <c:pt idx="644" formatCode="General">
                  <c:v>36640.437183999995</c:v>
                </c:pt>
                <c:pt idx="645" formatCode="General">
                  <c:v>37433.583616000011</c:v>
                </c:pt>
                <c:pt idx="646" formatCode="General">
                  <c:v>38226.730047999998</c:v>
                </c:pt>
                <c:pt idx="647" formatCode="General">
                  <c:v>39019.876480000006</c:v>
                </c:pt>
                <c:pt idx="648" formatCode="General">
                  <c:v>39813.022912</c:v>
                </c:pt>
                <c:pt idx="649" formatCode="General">
                  <c:v>40606.169343999994</c:v>
                </c:pt>
                <c:pt idx="650" formatCode="General">
                  <c:v>41399.315776000003</c:v>
                </c:pt>
                <c:pt idx="651" formatCode="General">
                  <c:v>42192.462208000004</c:v>
                </c:pt>
                <c:pt idx="652" formatCode="General">
                  <c:v>42985.608640000006</c:v>
                </c:pt>
                <c:pt idx="653" formatCode="General">
                  <c:v>43778.755072</c:v>
                </c:pt>
                <c:pt idx="654" formatCode="General">
                  <c:v>44571.901504000001</c:v>
                </c:pt>
                <c:pt idx="655" formatCode="General">
                  <c:v>45365.047936000003</c:v>
                </c:pt>
                <c:pt idx="656" formatCode="General">
                  <c:v>46158.194367999997</c:v>
                </c:pt>
                <c:pt idx="657" formatCode="General">
                  <c:v>46951.340800000005</c:v>
                </c:pt>
                <c:pt idx="658" formatCode="General">
                  <c:v>47390.498272000004</c:v>
                </c:pt>
                <c:pt idx="659" formatCode="General">
                  <c:v>47829.655743999996</c:v>
                </c:pt>
                <c:pt idx="660" formatCode="General">
                  <c:v>48268.81321600001</c:v>
                </c:pt>
                <c:pt idx="661" formatCode="General">
                  <c:v>48707.970688000001</c:v>
                </c:pt>
                <c:pt idx="662" formatCode="General">
                  <c:v>49147.128159999993</c:v>
                </c:pt>
                <c:pt idx="663" formatCode="General">
                  <c:v>49586.285631999999</c:v>
                </c:pt>
                <c:pt idx="664" formatCode="General">
                  <c:v>50025.443103999998</c:v>
                </c:pt>
                <c:pt idx="665" formatCode="General">
                  <c:v>50464.600576000004</c:v>
                </c:pt>
                <c:pt idx="666" formatCode="General">
                  <c:v>50903.758048000003</c:v>
                </c:pt>
                <c:pt idx="667" formatCode="General">
                  <c:v>51342.91552000001</c:v>
                </c:pt>
                <c:pt idx="668" formatCode="General">
                  <c:v>51782.072992000001</c:v>
                </c:pt>
                <c:pt idx="669" formatCode="General">
                  <c:v>52221.230463999993</c:v>
                </c:pt>
                <c:pt idx="670" formatCode="General">
                  <c:v>52660.387936000006</c:v>
                </c:pt>
                <c:pt idx="671" formatCode="General">
                  <c:v>53099.545407999998</c:v>
                </c:pt>
                <c:pt idx="672" formatCode="General">
                  <c:v>53538.702880000004</c:v>
                </c:pt>
                <c:pt idx="673" formatCode="General">
                  <c:v>53977.860352000003</c:v>
                </c:pt>
                <c:pt idx="674" formatCode="General">
                  <c:v>54417.017824000002</c:v>
                </c:pt>
                <c:pt idx="675" formatCode="General">
                  <c:v>54856.175296000001</c:v>
                </c:pt>
                <c:pt idx="676" formatCode="General">
                  <c:v>55295.332768</c:v>
                </c:pt>
                <c:pt idx="677" formatCode="General">
                  <c:v>55734.490240000006</c:v>
                </c:pt>
                <c:pt idx="678" formatCode="General">
                  <c:v>56173.559728</c:v>
                </c:pt>
                <c:pt idx="679" formatCode="General">
                  <c:v>56612.629216000001</c:v>
                </c:pt>
                <c:pt idx="680" formatCode="General">
                  <c:v>57051.698703999995</c:v>
                </c:pt>
                <c:pt idx="681" formatCode="General">
                  <c:v>57490.768191999996</c:v>
                </c:pt>
                <c:pt idx="682" formatCode="General">
                  <c:v>57929.837680000004</c:v>
                </c:pt>
                <c:pt idx="683" formatCode="General">
                  <c:v>58368.907167999998</c:v>
                </c:pt>
                <c:pt idx="684" formatCode="General">
                  <c:v>58807.976656000006</c:v>
                </c:pt>
                <c:pt idx="685" formatCode="General">
                  <c:v>59247.046144</c:v>
                </c:pt>
                <c:pt idx="686" formatCode="General">
                  <c:v>59686.115632000001</c:v>
                </c:pt>
                <c:pt idx="687" formatCode="General">
                  <c:v>60125.185119999995</c:v>
                </c:pt>
                <c:pt idx="688" formatCode="General">
                  <c:v>60564.254608000003</c:v>
                </c:pt>
                <c:pt idx="689" formatCode="General">
                  <c:v>61003.324096000011</c:v>
                </c:pt>
                <c:pt idx="690" formatCode="General">
                  <c:v>61442.393584000005</c:v>
                </c:pt>
                <c:pt idx="691" formatCode="General">
                  <c:v>61881.463071999999</c:v>
                </c:pt>
                <c:pt idx="692" formatCode="General">
                  <c:v>62320.532560000007</c:v>
                </c:pt>
                <c:pt idx="693" formatCode="General">
                  <c:v>62759.602048000001</c:v>
                </c:pt>
                <c:pt idx="694" formatCode="General">
                  <c:v>63198.671536000002</c:v>
                </c:pt>
                <c:pt idx="695" formatCode="General">
                  <c:v>63637.741023999995</c:v>
                </c:pt>
                <c:pt idx="696" formatCode="General">
                  <c:v>64076.810512000018</c:v>
                </c:pt>
                <c:pt idx="697" formatCode="General">
                  <c:v>64515.880000000012</c:v>
                </c:pt>
                <c:pt idx="698" formatCode="General">
                  <c:v>64515.880000000012</c:v>
                </c:pt>
                <c:pt idx="699" formatCode="General">
                  <c:v>64515.880000000012</c:v>
                </c:pt>
                <c:pt idx="700" formatCode="General">
                  <c:v>64515.880000000012</c:v>
                </c:pt>
                <c:pt idx="701" formatCode="General">
                  <c:v>64515.880000000012</c:v>
                </c:pt>
                <c:pt idx="702" formatCode="General">
                  <c:v>64515.880000000012</c:v>
                </c:pt>
                <c:pt idx="703" formatCode="General">
                  <c:v>64515.880000000012</c:v>
                </c:pt>
                <c:pt idx="704" formatCode="General">
                  <c:v>64515.880000000012</c:v>
                </c:pt>
                <c:pt idx="705" formatCode="General">
                  <c:v>64515.880000000012</c:v>
                </c:pt>
                <c:pt idx="706" formatCode="General">
                  <c:v>64515.880000000012</c:v>
                </c:pt>
                <c:pt idx="707" formatCode="General">
                  <c:v>64515.880000000012</c:v>
                </c:pt>
                <c:pt idx="708" formatCode="General">
                  <c:v>64515.880000000012</c:v>
                </c:pt>
                <c:pt idx="709" formatCode="General">
                  <c:v>64515.880000000012</c:v>
                </c:pt>
                <c:pt idx="710" formatCode="General">
                  <c:v>64515.880000000012</c:v>
                </c:pt>
                <c:pt idx="711" formatCode="General">
                  <c:v>64515.880000000012</c:v>
                </c:pt>
                <c:pt idx="712" formatCode="General">
                  <c:v>64515.880000000012</c:v>
                </c:pt>
                <c:pt idx="713" formatCode="General">
                  <c:v>64515.880000000012</c:v>
                </c:pt>
                <c:pt idx="714" formatCode="General">
                  <c:v>64515.880000000012</c:v>
                </c:pt>
                <c:pt idx="715" formatCode="General">
                  <c:v>64515.880000000012</c:v>
                </c:pt>
                <c:pt idx="716" formatCode="General">
                  <c:v>64515.880000000012</c:v>
                </c:pt>
                <c:pt idx="717" formatCode="General">
                  <c:v>64515.880000000012</c:v>
                </c:pt>
                <c:pt idx="718" formatCode="General">
                  <c:v>64537.876000000011</c:v>
                </c:pt>
                <c:pt idx="719" formatCode="General">
                  <c:v>64559.872000000003</c:v>
                </c:pt>
                <c:pt idx="720" formatCode="General">
                  <c:v>64581.868000000002</c:v>
                </c:pt>
                <c:pt idx="721" formatCode="General">
                  <c:v>64603.864000000001</c:v>
                </c:pt>
                <c:pt idx="722" formatCode="General">
                  <c:v>64625.86</c:v>
                </c:pt>
                <c:pt idx="723" formatCode="General">
                  <c:v>64647.856000000014</c:v>
                </c:pt>
                <c:pt idx="724" formatCode="General">
                  <c:v>64669.852000000014</c:v>
                </c:pt>
                <c:pt idx="725" formatCode="General">
                  <c:v>64691.848000000013</c:v>
                </c:pt>
                <c:pt idx="726" formatCode="General">
                  <c:v>64713.844000000012</c:v>
                </c:pt>
                <c:pt idx="727" formatCode="General">
                  <c:v>64735.840000000011</c:v>
                </c:pt>
                <c:pt idx="728" formatCode="General">
                  <c:v>64757.836000000003</c:v>
                </c:pt>
                <c:pt idx="729" formatCode="General">
                  <c:v>64779.832000000002</c:v>
                </c:pt>
                <c:pt idx="730" formatCode="General">
                  <c:v>64801.828000000001</c:v>
                </c:pt>
                <c:pt idx="731" formatCode="General">
                  <c:v>64823.824000000001</c:v>
                </c:pt>
                <c:pt idx="732" formatCode="General">
                  <c:v>64845.820000000007</c:v>
                </c:pt>
                <c:pt idx="733" formatCode="General">
                  <c:v>64867.816000000013</c:v>
                </c:pt>
                <c:pt idx="734" formatCode="General">
                  <c:v>64889.812000000013</c:v>
                </c:pt>
                <c:pt idx="735" formatCode="General">
                  <c:v>64911.808000000012</c:v>
                </c:pt>
                <c:pt idx="736" formatCode="General">
                  <c:v>64933.804000000011</c:v>
                </c:pt>
                <c:pt idx="737" formatCode="General">
                  <c:v>64955.8</c:v>
                </c:pt>
                <c:pt idx="738" formatCode="General">
                  <c:v>94052.84199999999</c:v>
                </c:pt>
                <c:pt idx="739" formatCode="General">
                  <c:v>123149.88400000002</c:v>
                </c:pt>
                <c:pt idx="740" formatCode="General">
                  <c:v>152246.92599999998</c:v>
                </c:pt>
                <c:pt idx="741" formatCode="General">
                  <c:v>181343.96799999999</c:v>
                </c:pt>
                <c:pt idx="742" formatCode="General">
                  <c:v>210441.01</c:v>
                </c:pt>
                <c:pt idx="743" formatCode="General">
                  <c:v>239538.05199999994</c:v>
                </c:pt>
                <c:pt idx="744" formatCode="General">
                  <c:v>268635.09399999998</c:v>
                </c:pt>
                <c:pt idx="745" formatCode="General">
                  <c:v>297732.136</c:v>
                </c:pt>
                <c:pt idx="746" formatCode="General">
                  <c:v>326829.17799999996</c:v>
                </c:pt>
                <c:pt idx="747" formatCode="General">
                  <c:v>355926.22000000003</c:v>
                </c:pt>
                <c:pt idx="748" formatCode="General">
                  <c:v>385023.26199999999</c:v>
                </c:pt>
                <c:pt idx="749" formatCode="General">
                  <c:v>414120.30399999995</c:v>
                </c:pt>
                <c:pt idx="750" formatCode="General">
                  <c:v>443217.3459999999</c:v>
                </c:pt>
                <c:pt idx="751" formatCode="General">
                  <c:v>472314.38799999986</c:v>
                </c:pt>
                <c:pt idx="752" formatCode="General">
                  <c:v>501411.43000000005</c:v>
                </c:pt>
                <c:pt idx="753" formatCode="General">
                  <c:v>530508.47200000007</c:v>
                </c:pt>
                <c:pt idx="754" formatCode="General">
                  <c:v>559605.51399999997</c:v>
                </c:pt>
                <c:pt idx="755" formatCode="General">
                  <c:v>588702.55599999998</c:v>
                </c:pt>
                <c:pt idx="756" formatCode="General">
                  <c:v>617799.598</c:v>
                </c:pt>
                <c:pt idx="757" formatCode="General">
                  <c:v>796.26767999999981</c:v>
                </c:pt>
                <c:pt idx="758" formatCode="General">
                  <c:v>1331.9815600000002</c:v>
                </c:pt>
                <c:pt idx="759" formatCode="General">
                  <c:v>2089.3501200000005</c:v>
                </c:pt>
                <c:pt idx="760" formatCode="General">
                  <c:v>3019.8500800000002</c:v>
                </c:pt>
                <c:pt idx="761" formatCode="General">
                  <c:v>3673.8748799999998</c:v>
                </c:pt>
                <c:pt idx="762" formatCode="General">
                  <c:v>4151.2177199999996</c:v>
                </c:pt>
                <c:pt idx="763" formatCode="General">
                  <c:v>4453.1817200000005</c:v>
                </c:pt>
                <c:pt idx="764" formatCode="General">
                  <c:v>4753.1005600000008</c:v>
                </c:pt>
                <c:pt idx="765" formatCode="General">
                  <c:v>5078.34184</c:v>
                </c:pt>
                <c:pt idx="766" formatCode="General">
                  <c:v>5356.1560000000018</c:v>
                </c:pt>
                <c:pt idx="767" formatCode="General">
                  <c:v>5730.4103999999998</c:v>
                </c:pt>
                <c:pt idx="768" formatCode="General">
                  <c:v>6147.7208000000001</c:v>
                </c:pt>
                <c:pt idx="769" formatCode="General">
                  <c:v>6604.6240000000007</c:v>
                </c:pt>
                <c:pt idx="770" formatCode="General">
                  <c:v>6914.8508000000002</c:v>
                </c:pt>
                <c:pt idx="771" formatCode="General">
                  <c:v>7427.7891999999993</c:v>
                </c:pt>
                <c:pt idx="772" formatCode="General">
                  <c:v>7825.329200000001</c:v>
                </c:pt>
                <c:pt idx="773" formatCode="General">
                  <c:v>8155.1808000000001</c:v>
                </c:pt>
                <c:pt idx="774" formatCode="General">
                  <c:v>8516.1908000000003</c:v>
                </c:pt>
                <c:pt idx="775" formatCode="General">
                  <c:v>9012.9987999999976</c:v>
                </c:pt>
                <c:pt idx="776" formatCode="General">
                  <c:v>9480.6660000000011</c:v>
                </c:pt>
                <c:pt idx="777" formatCode="General">
                  <c:v>10011.471600000001</c:v>
                </c:pt>
                <c:pt idx="778" formatCode="General">
                  <c:v>10623.1996</c:v>
                </c:pt>
                <c:pt idx="779" formatCode="General">
                  <c:v>11181.6952</c:v>
                </c:pt>
                <c:pt idx="780" formatCode="General">
                  <c:v>11759.061599999997</c:v>
                </c:pt>
                <c:pt idx="781" formatCode="General">
                  <c:v>12277.33</c:v>
                </c:pt>
                <c:pt idx="782" formatCode="General">
                  <c:v>12642.734000000002</c:v>
                </c:pt>
                <c:pt idx="783" formatCode="General">
                  <c:v>13002.386799999998</c:v>
                </c:pt>
                <c:pt idx="784" formatCode="General">
                  <c:v>13663.0936</c:v>
                </c:pt>
                <c:pt idx="785" formatCode="General">
                  <c:v>14132.559999999994</c:v>
                </c:pt>
                <c:pt idx="786" formatCode="General">
                  <c:v>14628.354000000001</c:v>
                </c:pt>
                <c:pt idx="787" formatCode="General">
                  <c:v>15180.089599999998</c:v>
                </c:pt>
                <c:pt idx="788" formatCode="General">
                  <c:v>15708.399200000002</c:v>
                </c:pt>
                <c:pt idx="789" formatCode="General">
                  <c:v>16581.609199999995</c:v>
                </c:pt>
                <c:pt idx="790" formatCode="General">
                  <c:v>17235.769200000002</c:v>
                </c:pt>
                <c:pt idx="791" formatCode="General">
                  <c:v>17851.828799999999</c:v>
                </c:pt>
                <c:pt idx="792" formatCode="General">
                  <c:v>18373.867200000001</c:v>
                </c:pt>
                <c:pt idx="793" formatCode="General">
                  <c:v>19146.249199999998</c:v>
                </c:pt>
                <c:pt idx="794" formatCode="General">
                  <c:v>20080.486400000009</c:v>
                </c:pt>
                <c:pt idx="795" formatCode="General">
                  <c:v>21093.987200000003</c:v>
                </c:pt>
                <c:pt idx="796" formatCode="General">
                  <c:v>22071.342799999999</c:v>
                </c:pt>
                <c:pt idx="797" formatCode="General">
                  <c:v>23655.928400000004</c:v>
                </c:pt>
                <c:pt idx="798" formatCode="General">
                  <c:v>25141.006800000006</c:v>
                </c:pt>
                <c:pt idx="799" formatCode="General">
                  <c:v>26964.267200000002</c:v>
                </c:pt>
                <c:pt idx="800" formatCode="General">
                  <c:v>29690.356799999998</c:v>
                </c:pt>
                <c:pt idx="801" formatCode="General">
                  <c:v>31934.770399999998</c:v>
                </c:pt>
                <c:pt idx="802" formatCode="General">
                  <c:v>34074.872000000003</c:v>
                </c:pt>
                <c:pt idx="803" formatCode="General">
                  <c:v>36719.602399999996</c:v>
                </c:pt>
                <c:pt idx="804" formatCode="General">
                  <c:v>40565.376800000005</c:v>
                </c:pt>
                <c:pt idx="805" formatCode="General">
                  <c:v>48382.968400000005</c:v>
                </c:pt>
                <c:pt idx="806" formatCode="General">
                  <c:v>80793.388000000006</c:v>
                </c:pt>
              </c:numCache>
            </c:numRef>
          </c:xVal>
          <c:yVal>
            <c:numRef>
              <c:f>Sheet1!$E$2:$E$1023</c:f>
              <c:numCache>
                <c:formatCode>General</c:formatCode>
                <c:ptCount val="1022"/>
                <c:pt idx="37" formatCode="0.00%">
                  <c:v>0</c:v>
                </c:pt>
                <c:pt idx="38" formatCode="0.00%">
                  <c:v>0</c:v>
                </c:pt>
                <c:pt idx="39" formatCode="0.00%">
                  <c:v>0</c:v>
                </c:pt>
                <c:pt idx="40" formatCode="0.00%">
                  <c:v>0</c:v>
                </c:pt>
                <c:pt idx="41" formatCode="0.00%">
                  <c:v>0</c:v>
                </c:pt>
                <c:pt idx="42" formatCode="0.00%">
                  <c:v>0</c:v>
                </c:pt>
                <c:pt idx="43" formatCode="0.00%">
                  <c:v>0</c:v>
                </c:pt>
                <c:pt idx="44" formatCode="0.00%">
                  <c:v>0</c:v>
                </c:pt>
                <c:pt idx="45" formatCode="0.00%">
                  <c:v>0</c:v>
                </c:pt>
                <c:pt idx="46" formatCode="0.00%">
                  <c:v>0</c:v>
                </c:pt>
                <c:pt idx="47" formatCode="0.00%">
                  <c:v>0</c:v>
                </c:pt>
                <c:pt idx="48" formatCode="0.00%">
                  <c:v>0</c:v>
                </c:pt>
                <c:pt idx="49" formatCode="0.00%">
                  <c:v>0</c:v>
                </c:pt>
                <c:pt idx="50" formatCode="0.00%">
                  <c:v>0</c:v>
                </c:pt>
                <c:pt idx="51" formatCode="0.00%">
                  <c:v>0</c:v>
                </c:pt>
                <c:pt idx="52" formatCode="0.00%">
                  <c:v>0</c:v>
                </c:pt>
                <c:pt idx="53" formatCode="0.00%">
                  <c:v>0</c:v>
                </c:pt>
                <c:pt idx="54" formatCode="0.00%">
                  <c:v>0</c:v>
                </c:pt>
                <c:pt idx="55" formatCode="0.00%">
                  <c:v>0</c:v>
                </c:pt>
                <c:pt idx="56" formatCode="0.00%">
                  <c:v>0</c:v>
                </c:pt>
                <c:pt idx="57" formatCode="0.00%">
                  <c:v>0</c:v>
                </c:pt>
                <c:pt idx="58" formatCode="0.00%">
                  <c:v>0.13137893593919647</c:v>
                </c:pt>
                <c:pt idx="59" formatCode="0.00%">
                  <c:v>0.23224568138195772</c:v>
                </c:pt>
                <c:pt idx="60" formatCode="0.00%">
                  <c:v>0.31212381771281184</c:v>
                </c:pt>
                <c:pt idx="61" formatCode="0.00%">
                  <c:v>0.37694704049844241</c:v>
                </c:pt>
                <c:pt idx="62" formatCode="0.00%">
                  <c:v>0.43060498220640575</c:v>
                </c:pt>
                <c:pt idx="63" formatCode="0.00%">
                  <c:v>0.47575360419397117</c:v>
                </c:pt>
                <c:pt idx="64" formatCode="0.00%">
                  <c:v>0.51426836672738296</c:v>
                </c:pt>
                <c:pt idx="65" formatCode="0.00%">
                  <c:v>0.54751131221719462</c:v>
                </c:pt>
                <c:pt idx="66" formatCode="0.00%">
                  <c:v>0.57649550026469043</c:v>
                </c:pt>
                <c:pt idx="67" formatCode="0.00%">
                  <c:v>0.60199004975124371</c:v>
                </c:pt>
                <c:pt idx="68" formatCode="0.00%">
                  <c:v>0.62458939465039898</c:v>
                </c:pt>
                <c:pt idx="69" formatCode="0.00%">
                  <c:v>0.64476021314387244</c:v>
                </c:pt>
                <c:pt idx="70" formatCode="0.00%">
                  <c:v>0.66287399915718515</c:v>
                </c:pt>
                <c:pt idx="71" formatCode="0.00%">
                  <c:v>0.67923015236567774</c:v>
                </c:pt>
                <c:pt idx="72" formatCode="0.00%">
                  <c:v>0.69407265774378601</c:v>
                </c:pt>
                <c:pt idx="73" formatCode="0.00%">
                  <c:v>0.70760233918128668</c:v>
                </c:pt>
                <c:pt idx="74" formatCode="0.00%">
                  <c:v>0.71998599929996498</c:v>
                </c:pt>
                <c:pt idx="75">
                  <c:v>0.73136333109469442</c:v>
                </c:pt>
                <c:pt idx="76">
                  <c:v>0.7418522103904488</c:v>
                </c:pt>
                <c:pt idx="77">
                  <c:v>0.75155279503105576</c:v>
                </c:pt>
                <c:pt idx="78">
                  <c:v>0.74923839009287929</c:v>
                </c:pt>
                <c:pt idx="79">
                  <c:v>0.74693827160493831</c:v>
                </c:pt>
                <c:pt idx="80">
                  <c:v>0.74465230769230795</c:v>
                </c:pt>
                <c:pt idx="81">
                  <c:v>0.74238036809815966</c:v>
                </c:pt>
                <c:pt idx="82">
                  <c:v>0.74012232415902157</c:v>
                </c:pt>
                <c:pt idx="83">
                  <c:v>0.73787804878048791</c:v>
                </c:pt>
                <c:pt idx="84">
                  <c:v>0.73564741641337406</c:v>
                </c:pt>
                <c:pt idx="85">
                  <c:v>0.73343030303030288</c:v>
                </c:pt>
                <c:pt idx="86">
                  <c:v>0.73122658610271918</c:v>
                </c:pt>
                <c:pt idx="87">
                  <c:v>0.72903614457831334</c:v>
                </c:pt>
                <c:pt idx="88">
                  <c:v>0.72685885885885904</c:v>
                </c:pt>
                <c:pt idx="89">
                  <c:v>0.72469461077844333</c:v>
                </c:pt>
                <c:pt idx="90">
                  <c:v>0.72254328358208952</c:v>
                </c:pt>
                <c:pt idx="91">
                  <c:v>0.72040476190476166</c:v>
                </c:pt>
                <c:pt idx="92">
                  <c:v>0.71827893175074198</c:v>
                </c:pt>
                <c:pt idx="93">
                  <c:v>0.71616568047337303</c:v>
                </c:pt>
                <c:pt idx="94">
                  <c:v>0.71406489675516238</c:v>
                </c:pt>
                <c:pt idx="95">
                  <c:v>0.71197647058823532</c:v>
                </c:pt>
                <c:pt idx="96">
                  <c:v>0.70990029325513193</c:v>
                </c:pt>
                <c:pt idx="97">
                  <c:v>0.7077192982456143</c:v>
                </c:pt>
                <c:pt idx="98">
                  <c:v>0.70688338529442696</c:v>
                </c:pt>
                <c:pt idx="99">
                  <c:v>0.70605022032594267</c:v>
                </c:pt>
                <c:pt idx="100">
                  <c:v>0.70521978981180833</c:v>
                </c:pt>
                <c:pt idx="101">
                  <c:v>0.70439208031232559</c:v>
                </c:pt>
                <c:pt idx="102">
                  <c:v>0.70356707847572653</c:v>
                </c:pt>
                <c:pt idx="103">
                  <c:v>0.70274477103745392</c:v>
                </c:pt>
                <c:pt idx="104">
                  <c:v>0.70192514481945278</c:v>
                </c:pt>
                <c:pt idx="105">
                  <c:v>0.70110818672946373</c:v>
                </c:pt>
                <c:pt idx="106">
                  <c:v>0.70029388376032919</c:v>
                </c:pt>
                <c:pt idx="107">
                  <c:v>0.69948222298929952</c:v>
                </c:pt>
                <c:pt idx="108">
                  <c:v>0.6986731915773513</c:v>
                </c:pt>
                <c:pt idx="109">
                  <c:v>0.69786677676851128</c:v>
                </c:pt>
                <c:pt idx="110">
                  <c:v>0.69706296588918271</c:v>
                </c:pt>
                <c:pt idx="111">
                  <c:v>0.69626174634748639</c:v>
                </c:pt>
                <c:pt idx="112">
                  <c:v>0.69546310563259717</c:v>
                </c:pt>
                <c:pt idx="113">
                  <c:v>0.69466703131409846</c:v>
                </c:pt>
                <c:pt idx="114">
                  <c:v>0.69387351104133277</c:v>
                </c:pt>
                <c:pt idx="115">
                  <c:v>0.69308253254276564</c:v>
                </c:pt>
                <c:pt idx="116">
                  <c:v>0.69229408362535338</c:v>
                </c:pt>
                <c:pt idx="117">
                  <c:v>0.69157608695652162</c:v>
                </c:pt>
                <c:pt idx="118">
                  <c:v>0.69157608695652162</c:v>
                </c:pt>
                <c:pt idx="119">
                  <c:v>0.69157608695652162</c:v>
                </c:pt>
                <c:pt idx="120">
                  <c:v>0.69157608695652162</c:v>
                </c:pt>
                <c:pt idx="121">
                  <c:v>0.69157608695652162</c:v>
                </c:pt>
                <c:pt idx="122">
                  <c:v>0.69157608695652162</c:v>
                </c:pt>
                <c:pt idx="123">
                  <c:v>0.69157608695652162</c:v>
                </c:pt>
                <c:pt idx="124">
                  <c:v>0.69157608695652162</c:v>
                </c:pt>
                <c:pt idx="125">
                  <c:v>0.69157608695652162</c:v>
                </c:pt>
                <c:pt idx="126">
                  <c:v>0.69157608695652162</c:v>
                </c:pt>
                <c:pt idx="127">
                  <c:v>0.69157608695652162</c:v>
                </c:pt>
                <c:pt idx="128">
                  <c:v>0.69157608695652162</c:v>
                </c:pt>
                <c:pt idx="129">
                  <c:v>0.69157608695652162</c:v>
                </c:pt>
                <c:pt idx="130">
                  <c:v>0.69157608695652162</c:v>
                </c:pt>
                <c:pt idx="131">
                  <c:v>0.69157608695652162</c:v>
                </c:pt>
                <c:pt idx="132">
                  <c:v>0.69157608695652162</c:v>
                </c:pt>
                <c:pt idx="133">
                  <c:v>0.69157608695652162</c:v>
                </c:pt>
                <c:pt idx="134">
                  <c:v>0.69157608695652162</c:v>
                </c:pt>
                <c:pt idx="135">
                  <c:v>0.69157608695652162</c:v>
                </c:pt>
                <c:pt idx="136">
                  <c:v>0.69157608695652162</c:v>
                </c:pt>
                <c:pt idx="137">
                  <c:v>0.11979166666666664</c:v>
                </c:pt>
                <c:pt idx="138">
                  <c:v>0.12046335864598567</c:v>
                </c:pt>
                <c:pt idx="139">
                  <c:v>0.12112389409776013</c:v>
                </c:pt>
                <c:pt idx="140">
                  <c:v>0.12177354869062142</c:v>
                </c:pt>
                <c:pt idx="141">
                  <c:v>0.12241258908533059</c:v>
                </c:pt>
                <c:pt idx="142">
                  <c:v>0.12304127329973259</c:v>
                </c:pt>
                <c:pt idx="143">
                  <c:v>0.1236598510561019</c:v>
                </c:pt>
                <c:pt idx="144">
                  <c:v>0.12426856411187749</c:v>
                </c:pt>
                <c:pt idx="145">
                  <c:v>0.12486764657469419</c:v>
                </c:pt>
                <c:pt idx="146">
                  <c:v>0.12545732520258368</c:v>
                </c:pt>
                <c:pt idx="147">
                  <c:v>0.12603781969014416</c:v>
                </c:pt>
                <c:pt idx="148">
                  <c:v>0.12660934294144535</c:v>
                </c:pt>
                <c:pt idx="149">
                  <c:v>0.12717210133037782</c:v>
                </c:pt>
                <c:pt idx="150">
                  <c:v>0.1277262949491127</c:v>
                </c:pt>
                <c:pt idx="151">
                  <c:v>0.12827211784530579</c:v>
                </c:pt>
                <c:pt idx="152">
                  <c:v>0.12880975824863147</c:v>
                </c:pt>
                <c:pt idx="153">
                  <c:v>0.12933939878720727</c:v>
                </c:pt>
                <c:pt idx="154">
                  <c:v>0.12986121669442433</c:v>
                </c:pt>
                <c:pt idx="155">
                  <c:v>0.13037538400668713</c:v>
                </c:pt>
                <c:pt idx="156">
                  <c:v>0.13088206775251165</c:v>
                </c:pt>
                <c:pt idx="157">
                  <c:v>0.13422815151414183</c:v>
                </c:pt>
                <c:pt idx="158">
                  <c:v>0.13420946126029512</c:v>
                </c:pt>
                <c:pt idx="159">
                  <c:v>0.1341908046412672</c:v>
                </c:pt>
                <c:pt idx="160">
                  <c:v>0.13417218156634705</c:v>
                </c:pt>
                <c:pt idx="161">
                  <c:v>0.13415359194514795</c:v>
                </c:pt>
                <c:pt idx="162">
                  <c:v>0.13413503568760943</c:v>
                </c:pt>
                <c:pt idx="163">
                  <c:v>0.13411651270399205</c:v>
                </c:pt>
                <c:pt idx="164">
                  <c:v>0.13409802290487982</c:v>
                </c:pt>
                <c:pt idx="165">
                  <c:v>0.1340795662011752</c:v>
                </c:pt>
                <c:pt idx="166">
                  <c:v>0.13406114250410067</c:v>
                </c:pt>
                <c:pt idx="167">
                  <c:v>0.13404275172519478</c:v>
                </c:pt>
                <c:pt idx="168">
                  <c:v>0.13402439377631284</c:v>
                </c:pt>
                <c:pt idx="169">
                  <c:v>0.13400606856962374</c:v>
                </c:pt>
                <c:pt idx="170">
                  <c:v>0.13398777601761069</c:v>
                </c:pt>
                <c:pt idx="171">
                  <c:v>0.13396951603306673</c:v>
                </c:pt>
                <c:pt idx="172">
                  <c:v>0.13395128852909702</c:v>
                </c:pt>
                <c:pt idx="173">
                  <c:v>0.13393309341911389</c:v>
                </c:pt>
                <c:pt idx="174">
                  <c:v>0.13391493061683848</c:v>
                </c:pt>
                <c:pt idx="175">
                  <c:v>0.13389680003629692</c:v>
                </c:pt>
                <c:pt idx="176">
                  <c:v>0.13387870159182172</c:v>
                </c:pt>
                <c:pt idx="177">
                  <c:v>0.13395578398029376</c:v>
                </c:pt>
                <c:pt idx="178">
                  <c:v>0.13399616945941342</c:v>
                </c:pt>
                <c:pt idx="179">
                  <c:v>0.13403653414371475</c:v>
                </c:pt>
                <c:pt idx="180">
                  <c:v>0.13407687804925503</c:v>
                </c:pt>
                <c:pt idx="181">
                  <c:v>0.13411720119207407</c:v>
                </c:pt>
                <c:pt idx="182">
                  <c:v>0.134157503588196</c:v>
                </c:pt>
                <c:pt idx="183">
                  <c:v>0.13419778525362869</c:v>
                </c:pt>
                <c:pt idx="184">
                  <c:v>0.13423804620436333</c:v>
                </c:pt>
                <c:pt idx="185">
                  <c:v>0.13427828645637369</c:v>
                </c:pt>
                <c:pt idx="186">
                  <c:v>0.13431850602561832</c:v>
                </c:pt>
                <c:pt idx="187">
                  <c:v>0.13435870492803911</c:v>
                </c:pt>
                <c:pt idx="188">
                  <c:v>0.13439888317956142</c:v>
                </c:pt>
                <c:pt idx="189">
                  <c:v>0.13443904079609445</c:v>
                </c:pt>
                <c:pt idx="190">
                  <c:v>0.13447917779353025</c:v>
                </c:pt>
                <c:pt idx="191">
                  <c:v>0.13451929418774572</c:v>
                </c:pt>
                <c:pt idx="192">
                  <c:v>0.13455938999460063</c:v>
                </c:pt>
                <c:pt idx="193">
                  <c:v>0.13459946522993918</c:v>
                </c:pt>
                <c:pt idx="194">
                  <c:v>0.13463951990958839</c:v>
                </c:pt>
                <c:pt idx="195">
                  <c:v>0.13467955404936005</c:v>
                </c:pt>
                <c:pt idx="196">
                  <c:v>0.13471956766504889</c:v>
                </c:pt>
                <c:pt idx="197">
                  <c:v>0.13470276410450555</c:v>
                </c:pt>
                <c:pt idx="198">
                  <c:v>0.13510693966416853</c:v>
                </c:pt>
                <c:pt idx="199">
                  <c:v>0.13550982893766106</c:v>
                </c:pt>
                <c:pt idx="200">
                  <c:v>0.13591143805562417</c:v>
                </c:pt>
                <c:pt idx="201">
                  <c:v>0.13631177310980125</c:v>
                </c:pt>
                <c:pt idx="202">
                  <c:v>0.13671084015334614</c:v>
                </c:pt>
                <c:pt idx="203">
                  <c:v>0.13710864520112789</c:v>
                </c:pt>
                <c:pt idx="204">
                  <c:v>0.13750519423003349</c:v>
                </c:pt>
                <c:pt idx="205">
                  <c:v>0.13790049317926684</c:v>
                </c:pt>
                <c:pt idx="206">
                  <c:v>0.138294547950645</c:v>
                </c:pt>
                <c:pt idx="207">
                  <c:v>0.13868736440889221</c:v>
                </c:pt>
                <c:pt idx="208">
                  <c:v>0.13907894838193172</c:v>
                </c:pt>
                <c:pt idx="209">
                  <c:v>0.13946930566117216</c:v>
                </c:pt>
                <c:pt idx="210">
                  <c:v>0.13985844200179445</c:v>
                </c:pt>
                <c:pt idx="211">
                  <c:v>0.14024636312303423</c:v>
                </c:pt>
                <c:pt idx="212">
                  <c:v>0.14063307470846176</c:v>
                </c:pt>
                <c:pt idx="213">
                  <c:v>0.14101858240626058</c:v>
                </c:pt>
                <c:pt idx="214">
                  <c:v>0.14140289182950064</c:v>
                </c:pt>
                <c:pt idx="215">
                  <c:v>0.14178600855641246</c:v>
                </c:pt>
                <c:pt idx="216">
                  <c:v>0.14216793813065631</c:v>
                </c:pt>
                <c:pt idx="217">
                  <c:v>0.14257712311003679</c:v>
                </c:pt>
                <c:pt idx="218">
                  <c:v>0.14452818899370146</c:v>
                </c:pt>
                <c:pt idx="219">
                  <c:v>0.14644851534343387</c:v>
                </c:pt>
                <c:pt idx="220">
                  <c:v>0.14833882294479228</c:v>
                </c:pt>
                <c:pt idx="221">
                  <c:v>0.15019981022330864</c:v>
                </c:pt>
                <c:pt idx="222">
                  <c:v>0.15203215410487239</c:v>
                </c:pt>
                <c:pt idx="223">
                  <c:v>0.15383651083669295</c:v>
                </c:pt>
                <c:pt idx="224">
                  <c:v>0.15561351677092908</c:v>
                </c:pt>
                <c:pt idx="225">
                  <c:v>0.1573637891129504</c:v>
                </c:pt>
                <c:pt idx="226">
                  <c:v>0.1590879266360791</c:v>
                </c:pt>
                <c:pt idx="227">
                  <c:v>0.16078651036455543</c:v>
                </c:pt>
                <c:pt idx="228">
                  <c:v>0.16246010422635426</c:v>
                </c:pt>
                <c:pt idx="229">
                  <c:v>0.16410925567740201</c:v>
                </c:pt>
                <c:pt idx="230">
                  <c:v>0.16573449629864315</c:v>
                </c:pt>
                <c:pt idx="231">
                  <c:v>0.16733634236732015</c:v>
                </c:pt>
                <c:pt idx="232">
                  <c:v>0.16891529540376365</c:v>
                </c:pt>
                <c:pt idx="233">
                  <c:v>0.17047184269490115</c:v>
                </c:pt>
                <c:pt idx="234">
                  <c:v>0.17200645779563986</c:v>
                </c:pt>
                <c:pt idx="235">
                  <c:v>0.17351960100920263</c:v>
                </c:pt>
                <c:pt idx="236">
                  <c:v>0.17501171984744163</c:v>
                </c:pt>
                <c:pt idx="237">
                  <c:v>0.17643817695753874</c:v>
                </c:pt>
                <c:pt idx="238">
                  <c:v>0.18672427174085085</c:v>
                </c:pt>
                <c:pt idx="239">
                  <c:v>0.19663774626976127</c:v>
                </c:pt>
                <c:pt idx="240">
                  <c:v>0.20619848793238874</c:v>
                </c:pt>
                <c:pt idx="241">
                  <c:v>0.21542499362210657</c:v>
                </c:pt>
                <c:pt idx="242">
                  <c:v>0.22433448917629634</c:v>
                </c:pt>
                <c:pt idx="243">
                  <c:v>0.23294303671176658</c:v>
                </c:pt>
                <c:pt idx="244">
                  <c:v>0.24126563126398703</c:v>
                </c:pt>
                <c:pt idx="245">
                  <c:v>0.24931628795335972</c:v>
                </c:pt>
                <c:pt idx="246">
                  <c:v>0.25710812074445971</c:v>
                </c:pt>
                <c:pt idx="247">
                  <c:v>0.26465341372925627</c:v>
                </c:pt>
                <c:pt idx="248">
                  <c:v>0.27196368574934426</c:v>
                </c:pt>
                <c:pt idx="249">
                  <c:v>0.27904974907220931</c:v>
                </c:pt>
                <c:pt idx="250">
                  <c:v>0.28592176275017095</c:v>
                </c:pt>
                <c:pt idx="251">
                  <c:v>0.29258928121580929</c:v>
                </c:pt>
                <c:pt idx="252">
                  <c:v>0.29906129860273034</c:v>
                </c:pt>
                <c:pt idx="253">
                  <c:v>0.30534628922402207</c:v>
                </c:pt>
                <c:pt idx="254">
                  <c:v>0.31145224459147958</c:v>
                </c:pt>
                <c:pt idx="255">
                  <c:v>0.31738670731565521</c:v>
                </c:pt>
                <c:pt idx="256">
                  <c:v>0.32315680218909537</c:v>
                </c:pt>
                <c:pt idx="257">
                  <c:v>0.32878075918637589</c:v>
                </c:pt>
                <c:pt idx="258">
                  <c:v>0.32878075918637589</c:v>
                </c:pt>
                <c:pt idx="259">
                  <c:v>0.32878075918637589</c:v>
                </c:pt>
                <c:pt idx="260">
                  <c:v>0.32878075918637589</c:v>
                </c:pt>
                <c:pt idx="261">
                  <c:v>0.32878075918637589</c:v>
                </c:pt>
                <c:pt idx="262">
                  <c:v>0.32878075918637589</c:v>
                </c:pt>
                <c:pt idx="263">
                  <c:v>0.32878075918637589</c:v>
                </c:pt>
                <c:pt idx="264">
                  <c:v>0.32878075918637589</c:v>
                </c:pt>
                <c:pt idx="265">
                  <c:v>0.32878075918637589</c:v>
                </c:pt>
                <c:pt idx="266">
                  <c:v>0.32878075918637589</c:v>
                </c:pt>
                <c:pt idx="267">
                  <c:v>0.32878075918637589</c:v>
                </c:pt>
                <c:pt idx="268">
                  <c:v>0.32878075918637589</c:v>
                </c:pt>
                <c:pt idx="269">
                  <c:v>0.32878075918637589</c:v>
                </c:pt>
                <c:pt idx="270">
                  <c:v>0.32878075918637589</c:v>
                </c:pt>
                <c:pt idx="271">
                  <c:v>0.32878075918637589</c:v>
                </c:pt>
                <c:pt idx="272">
                  <c:v>0.32878075918637589</c:v>
                </c:pt>
                <c:pt idx="273">
                  <c:v>0.32878075918637589</c:v>
                </c:pt>
                <c:pt idx="274">
                  <c:v>0.32878075918637589</c:v>
                </c:pt>
                <c:pt idx="275">
                  <c:v>0.32878075918637589</c:v>
                </c:pt>
                <c:pt idx="276">
                  <c:v>0.32878075918637589</c:v>
                </c:pt>
                <c:pt idx="277">
                  <c:v>0.24757236914701855</c:v>
                </c:pt>
                <c:pt idx="278">
                  <c:v>0.3003912338309061</c:v>
                </c:pt>
                <c:pt idx="279">
                  <c:v>0.34286376393569074</c:v>
                </c:pt>
                <c:pt idx="280">
                  <c:v>0.37775878740841984</c:v>
                </c:pt>
                <c:pt idx="281">
                  <c:v>0.40693807512463964</c:v>
                </c:pt>
                <c:pt idx="282">
                  <c:v>0.4316996588669168</c:v>
                </c:pt>
                <c:pt idx="283">
                  <c:v>0.45297618908471737</c:v>
                </c:pt>
                <c:pt idx="284">
                  <c:v>0.47145504583931885</c:v>
                </c:pt>
                <c:pt idx="285">
                  <c:v>0.4876539920950973</c:v>
                </c:pt>
                <c:pt idx="286">
                  <c:v>0.50197045190720757</c:v>
                </c:pt>
                <c:pt idx="287">
                  <c:v>0.51471455211659545</c:v>
                </c:pt>
                <c:pt idx="288">
                  <c:v>0.52613184397624113</c:v>
                </c:pt>
                <c:pt idx="289">
                  <c:v>0.53641927917228616</c:v>
                </c:pt>
                <c:pt idx="290">
                  <c:v>0.54573666649557451</c:v>
                </c:pt>
                <c:pt idx="291">
                  <c:v>0.55421503353189749</c:v>
                </c:pt>
                <c:pt idx="292">
                  <c:v>0.56196282679273468</c:v>
                </c:pt>
                <c:pt idx="293">
                  <c:v>0.56907057526859472</c:v>
                </c:pt>
                <c:pt idx="294">
                  <c:v>0.57561444405999029</c:v>
                </c:pt>
                <c:pt idx="295">
                  <c:v>0.58165897451525717</c:v>
                </c:pt>
                <c:pt idx="296">
                  <c:v>0.58725922015188892</c:v>
                </c:pt>
                <c:pt idx="297">
                  <c:v>0.59245908299229122</c:v>
                </c:pt>
                <c:pt idx="298">
                  <c:v>0.5873799794938207</c:v>
                </c:pt>
                <c:pt idx="299">
                  <c:v>0.58254745651166129</c:v>
                </c:pt>
                <c:pt idx="300">
                  <c:v>0.57794398309164052</c:v>
                </c:pt>
                <c:pt idx="301">
                  <c:v>0.57355365165480621</c:v>
                </c:pt>
                <c:pt idx="302">
                  <c:v>0.56936199434235668</c:v>
                </c:pt>
                <c:pt idx="303">
                  <c:v>0.56535582374155535</c:v>
                </c:pt>
                <c:pt idx="304">
                  <c:v>0.56152309429824077</c:v>
                </c:pt>
                <c:pt idx="305">
                  <c:v>0.55785278134777228</c:v>
                </c:pt>
                <c:pt idx="306">
                  <c:v>0.55433477520551533</c:v>
                </c:pt>
                <c:pt idx="307">
                  <c:v>0.55095978817409119</c:v>
                </c:pt>
                <c:pt idx="308">
                  <c:v>0.54771927266611475</c:v>
                </c:pt>
                <c:pt idx="309">
                  <c:v>0.54460534892261703</c:v>
                </c:pt>
                <c:pt idx="310">
                  <c:v>0.54161074104028206</c:v>
                </c:pt>
                <c:pt idx="311">
                  <c:v>0.53872872021415652</c:v>
                </c:pt>
                <c:pt idx="312">
                  <c:v>0.53595305426388407</c:v>
                </c:pt>
                <c:pt idx="313">
                  <c:v>0.53327796264658489</c:v>
                </c:pt>
                <c:pt idx="314">
                  <c:v>0.53069807627294563</c:v>
                </c:pt>
                <c:pt idx="315">
                  <c:v>0.52820840153867687</c:v>
                </c:pt>
                <c:pt idx="316">
                  <c:v>0.5258042880643039</c:v>
                </c:pt>
                <c:pt idx="317">
                  <c:v>0.52348538681136003</c:v>
                </c:pt>
                <c:pt idx="318">
                  <c:v>0.52305415675794886</c:v>
                </c:pt>
                <c:pt idx="319">
                  <c:v>0.52263084555309169</c:v>
                </c:pt>
                <c:pt idx="320">
                  <c:v>0.52221523705589179</c:v>
                </c:pt>
                <c:pt idx="321">
                  <c:v>0.52180712292047271</c:v>
                </c:pt>
                <c:pt idx="322">
                  <c:v>0.52140630224771189</c:v>
                </c:pt>
                <c:pt idx="323">
                  <c:v>0.521012581255483</c:v>
                </c:pt>
                <c:pt idx="324">
                  <c:v>0.52062577296626678</c:v>
                </c:pt>
                <c:pt idx="325">
                  <c:v>0.52024569691107203</c:v>
                </c:pt>
                <c:pt idx="326">
                  <c:v>0.51987217884868409</c:v>
                </c:pt>
                <c:pt idx="327">
                  <c:v>0.51950505049932161</c:v>
                </c:pt>
                <c:pt idx="328">
                  <c:v>0.51914414929184372</c:v>
                </c:pt>
                <c:pt idx="329">
                  <c:v>0.51878931812371643</c:v>
                </c:pt>
                <c:pt idx="330">
                  <c:v>0.51844040513298484</c:v>
                </c:pt>
                <c:pt idx="331">
                  <c:v>0.51809726348156682</c:v>
                </c:pt>
                <c:pt idx="332">
                  <c:v>0.51775975114920469</c:v>
                </c:pt>
                <c:pt idx="333">
                  <c:v>0.51742773073748072</c:v>
                </c:pt>
                <c:pt idx="334">
                  <c:v>0.51710106928332211</c:v>
                </c:pt>
                <c:pt idx="335">
                  <c:v>0.51677963808145988</c:v>
                </c:pt>
                <c:pt idx="336">
                  <c:v>0.51646331251535249</c:v>
                </c:pt>
                <c:pt idx="337">
                  <c:v>0.51614879971314509</c:v>
                </c:pt>
                <c:pt idx="338">
                  <c:v>0.51632746702258281</c:v>
                </c:pt>
                <c:pt idx="339">
                  <c:v>0.516503362958736</c:v>
                </c:pt>
                <c:pt idx="340">
                  <c:v>0.51667655150701564</c:v>
                </c:pt>
                <c:pt idx="341">
                  <c:v>0.51684709469814993</c:v>
                </c:pt>
                <c:pt idx="342">
                  <c:v>0.51701505268226045</c:v>
                </c:pt>
                <c:pt idx="343">
                  <c:v>0.51718048379959691</c:v>
                </c:pt>
                <c:pt idx="344">
                  <c:v>0.51734344464809856</c:v>
                </c:pt>
                <c:pt idx="345">
                  <c:v>0.51750399014795456</c:v>
                </c:pt>
                <c:pt idx="346">
                  <c:v>0.51766217360331657</c:v>
                </c:pt>
                <c:pt idx="347">
                  <c:v>0.51781804676130039</c:v>
                </c:pt>
                <c:pt idx="348">
                  <c:v>0.51797165986843063</c:v>
                </c:pt>
                <c:pt idx="349">
                  <c:v>0.5181230617246394</c:v>
                </c:pt>
                <c:pt idx="350">
                  <c:v>0.51827229973495603</c:v>
                </c:pt>
                <c:pt idx="351">
                  <c:v>0.51841941995899155</c:v>
                </c:pt>
                <c:pt idx="352">
                  <c:v>0.51856446715833393</c:v>
                </c:pt>
                <c:pt idx="353">
                  <c:v>0.51870748484195339</c:v>
                </c:pt>
                <c:pt idx="354">
                  <c:v>0.5188485153097161</c:v>
                </c:pt>
                <c:pt idx="355">
                  <c:v>0.51898759969409181</c:v>
                </c:pt>
                <c:pt idx="356">
                  <c:v>0.51912477800015511</c:v>
                </c:pt>
                <c:pt idx="357">
                  <c:v>0.51925944434145532</c:v>
                </c:pt>
                <c:pt idx="358">
                  <c:v>0.51924502442565679</c:v>
                </c:pt>
                <c:pt idx="359">
                  <c:v>0.51923061433579065</c:v>
                </c:pt>
                <c:pt idx="360">
                  <c:v>0.51921621406181684</c:v>
                </c:pt>
                <c:pt idx="361">
                  <c:v>0.51920182359370981</c:v>
                </c:pt>
                <c:pt idx="362">
                  <c:v>0.51918744292145591</c:v>
                </c:pt>
                <c:pt idx="363">
                  <c:v>0.51917307203505747</c:v>
                </c:pt>
                <c:pt idx="364">
                  <c:v>0.51915871092452803</c:v>
                </c:pt>
                <c:pt idx="365">
                  <c:v>0.51914435957989669</c:v>
                </c:pt>
                <c:pt idx="366">
                  <c:v>0.51913001799120451</c:v>
                </c:pt>
                <c:pt idx="367">
                  <c:v>0.51911568614850778</c:v>
                </c:pt>
                <c:pt idx="368">
                  <c:v>0.51910136404187457</c:v>
                </c:pt>
                <c:pt idx="369">
                  <c:v>0.51908705166138769</c:v>
                </c:pt>
                <c:pt idx="370">
                  <c:v>0.5190727489971424</c:v>
                </c:pt>
                <c:pt idx="371">
                  <c:v>0.51905845603924883</c:v>
                </c:pt>
                <c:pt idx="372">
                  <c:v>0.51904417277782922</c:v>
                </c:pt>
                <c:pt idx="373">
                  <c:v>0.51902989920301945</c:v>
                </c:pt>
                <c:pt idx="374">
                  <c:v>0.51901563530496908</c:v>
                </c:pt>
                <c:pt idx="375">
                  <c:v>0.51900138107384119</c:v>
                </c:pt>
                <c:pt idx="376">
                  <c:v>0.51898713649981165</c:v>
                </c:pt>
                <c:pt idx="377">
                  <c:v>0.51897690429492049</c:v>
                </c:pt>
                <c:pt idx="378">
                  <c:v>0.50597518892624205</c:v>
                </c:pt>
                <c:pt idx="379">
                  <c:v>0.4991173925912914</c:v>
                </c:pt>
                <c:pt idx="380">
                  <c:v>0.49488088514838069</c:v>
                </c:pt>
                <c:pt idx="381">
                  <c:v>0.49200389174234904</c:v>
                </c:pt>
                <c:pt idx="382">
                  <c:v>0.48992248469060296</c:v>
                </c:pt>
                <c:pt idx="383">
                  <c:v>0.48834674083431223</c:v>
                </c:pt>
                <c:pt idx="384">
                  <c:v>0.48711234839629719</c:v>
                </c:pt>
                <c:pt idx="385">
                  <c:v>0.4861192276536786</c:v>
                </c:pt>
                <c:pt idx="386">
                  <c:v>0.48530293858891638</c:v>
                </c:pt>
                <c:pt idx="387">
                  <c:v>0.48462011312344455</c:v>
                </c:pt>
                <c:pt idx="388">
                  <c:v>0.48404049285728618</c:v>
                </c:pt>
                <c:pt idx="389">
                  <c:v>0.4835423234886837</c:v>
                </c:pt>
                <c:pt idx="390">
                  <c:v>0.48310956336081678</c:v>
                </c:pt>
                <c:pt idx="391">
                  <c:v>0.48273012381744346</c:v>
                </c:pt>
                <c:pt idx="392">
                  <c:v>0.48239472223439345</c:v>
                </c:pt>
                <c:pt idx="393">
                  <c:v>0.48209611250091411</c:v>
                </c:pt>
                <c:pt idx="394">
                  <c:v>0.48182855557066595</c:v>
                </c:pt>
                <c:pt idx="395">
                  <c:v>0.48158744702307704</c:v>
                </c:pt>
                <c:pt idx="396">
                  <c:v>0.48136904987108786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PTR, HB</c:v>
                </c:pt>
              </c:strCache>
            </c:strRef>
          </c:tx>
          <c:spPr>
            <a:ln>
              <a:solidFill>
                <a:schemeClr val="accent4"/>
              </a:solidFill>
              <a:prstDash val="solid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52</c:v>
                </c:pt>
                <c:pt idx="39" formatCode="General">
                  <c:v>104</c:v>
                </c:pt>
                <c:pt idx="40" formatCode="General">
                  <c:v>156</c:v>
                </c:pt>
                <c:pt idx="41" formatCode="General">
                  <c:v>208</c:v>
                </c:pt>
                <c:pt idx="42" formatCode="General">
                  <c:v>260</c:v>
                </c:pt>
                <c:pt idx="43" formatCode="General">
                  <c:v>312</c:v>
                </c:pt>
                <c:pt idx="44" formatCode="General">
                  <c:v>364</c:v>
                </c:pt>
                <c:pt idx="45" formatCode="General">
                  <c:v>416</c:v>
                </c:pt>
                <c:pt idx="46" formatCode="General">
                  <c:v>468</c:v>
                </c:pt>
                <c:pt idx="47" formatCode="General">
                  <c:v>520</c:v>
                </c:pt>
                <c:pt idx="48" formatCode="General">
                  <c:v>572</c:v>
                </c:pt>
                <c:pt idx="49" formatCode="General">
                  <c:v>624</c:v>
                </c:pt>
                <c:pt idx="50" formatCode="General">
                  <c:v>676</c:v>
                </c:pt>
                <c:pt idx="51" formatCode="General">
                  <c:v>728</c:v>
                </c:pt>
                <c:pt idx="52" formatCode="General">
                  <c:v>780</c:v>
                </c:pt>
                <c:pt idx="53" formatCode="General">
                  <c:v>832</c:v>
                </c:pt>
                <c:pt idx="54" formatCode="General">
                  <c:v>884</c:v>
                </c:pt>
                <c:pt idx="55" formatCode="General">
                  <c:v>936</c:v>
                </c:pt>
                <c:pt idx="56" formatCode="General">
                  <c:v>988</c:v>
                </c:pt>
                <c:pt idx="57" formatCode="General">
                  <c:v>1040</c:v>
                </c:pt>
                <c:pt idx="58" formatCode="General">
                  <c:v>1197.3</c:v>
                </c:pt>
                <c:pt idx="59" formatCode="General">
                  <c:v>1354.6</c:v>
                </c:pt>
                <c:pt idx="60" formatCode="General">
                  <c:v>1511.9</c:v>
                </c:pt>
                <c:pt idx="61" formatCode="General">
                  <c:v>1669.2</c:v>
                </c:pt>
                <c:pt idx="62" formatCode="General">
                  <c:v>1826.5</c:v>
                </c:pt>
                <c:pt idx="63" formatCode="General">
                  <c:v>1983.8</c:v>
                </c:pt>
                <c:pt idx="64" formatCode="General">
                  <c:v>2141.1</c:v>
                </c:pt>
                <c:pt idx="65" formatCode="General">
                  <c:v>2298.4</c:v>
                </c:pt>
                <c:pt idx="66" formatCode="General">
                  <c:v>2455.6999999999998</c:v>
                </c:pt>
                <c:pt idx="67" formatCode="General">
                  <c:v>2613</c:v>
                </c:pt>
                <c:pt idx="68" formatCode="General">
                  <c:v>2770.3</c:v>
                </c:pt>
                <c:pt idx="69" formatCode="General">
                  <c:v>2927.6</c:v>
                </c:pt>
                <c:pt idx="70" formatCode="General">
                  <c:v>3084.9</c:v>
                </c:pt>
                <c:pt idx="71" formatCode="General">
                  <c:v>3242.2</c:v>
                </c:pt>
                <c:pt idx="72" formatCode="General">
                  <c:v>3399.5</c:v>
                </c:pt>
                <c:pt idx="73" formatCode="General">
                  <c:v>3556.8</c:v>
                </c:pt>
                <c:pt idx="74" formatCode="General">
                  <c:v>3714.1</c:v>
                </c:pt>
                <c:pt idx="75" formatCode="General">
                  <c:v>3871.4</c:v>
                </c:pt>
                <c:pt idx="76" formatCode="General">
                  <c:v>4028.7</c:v>
                </c:pt>
                <c:pt idx="77" formatCode="General">
                  <c:v>4186</c:v>
                </c:pt>
                <c:pt idx="78" formatCode="General">
                  <c:v>4199</c:v>
                </c:pt>
                <c:pt idx="79" formatCode="General">
                  <c:v>4212</c:v>
                </c:pt>
                <c:pt idx="80" formatCode="General">
                  <c:v>4225</c:v>
                </c:pt>
                <c:pt idx="81" formatCode="General">
                  <c:v>4238</c:v>
                </c:pt>
                <c:pt idx="82" formatCode="General">
                  <c:v>4251</c:v>
                </c:pt>
                <c:pt idx="83" formatCode="General">
                  <c:v>4264</c:v>
                </c:pt>
                <c:pt idx="84" formatCode="General">
                  <c:v>4277</c:v>
                </c:pt>
                <c:pt idx="85" formatCode="General">
                  <c:v>4290</c:v>
                </c:pt>
                <c:pt idx="86" formatCode="General">
                  <c:v>4303</c:v>
                </c:pt>
                <c:pt idx="87" formatCode="General">
                  <c:v>4316</c:v>
                </c:pt>
                <c:pt idx="88" formatCode="General">
                  <c:v>4329</c:v>
                </c:pt>
                <c:pt idx="89" formatCode="General">
                  <c:v>4342</c:v>
                </c:pt>
                <c:pt idx="90" formatCode="General">
                  <c:v>4355</c:v>
                </c:pt>
                <c:pt idx="91" formatCode="General">
                  <c:v>4368</c:v>
                </c:pt>
                <c:pt idx="92" formatCode="General">
                  <c:v>4381</c:v>
                </c:pt>
                <c:pt idx="93" formatCode="General">
                  <c:v>4394</c:v>
                </c:pt>
                <c:pt idx="94" formatCode="General">
                  <c:v>4407</c:v>
                </c:pt>
                <c:pt idx="95" formatCode="General">
                  <c:v>4420</c:v>
                </c:pt>
                <c:pt idx="96" formatCode="General">
                  <c:v>4433</c:v>
                </c:pt>
                <c:pt idx="97" formatCode="General">
                  <c:v>4446</c:v>
                </c:pt>
                <c:pt idx="98" formatCode="General">
                  <c:v>4453.3320000000003</c:v>
                </c:pt>
                <c:pt idx="99" formatCode="General">
                  <c:v>4460.6640000000016</c:v>
                </c:pt>
                <c:pt idx="100" formatCode="General">
                  <c:v>4467.9960000000001</c:v>
                </c:pt>
                <c:pt idx="101" formatCode="General">
                  <c:v>4475.3280000000004</c:v>
                </c:pt>
                <c:pt idx="102" formatCode="General">
                  <c:v>4482.6600000000008</c:v>
                </c:pt>
                <c:pt idx="103" formatCode="General">
                  <c:v>4489.9920000000002</c:v>
                </c:pt>
                <c:pt idx="104" formatCode="General">
                  <c:v>4497.3240000000014</c:v>
                </c:pt>
                <c:pt idx="105" formatCode="General">
                  <c:v>4504.6560000000018</c:v>
                </c:pt>
                <c:pt idx="106" formatCode="General">
                  <c:v>4511.9879999999994</c:v>
                </c:pt>
                <c:pt idx="107" formatCode="General">
                  <c:v>4519.3200000000006</c:v>
                </c:pt>
                <c:pt idx="108" formatCode="General">
                  <c:v>4526.652000000001</c:v>
                </c:pt>
                <c:pt idx="109" formatCode="General">
                  <c:v>4533.9839999999995</c:v>
                </c:pt>
                <c:pt idx="110" formatCode="General">
                  <c:v>4541.3160000000016</c:v>
                </c:pt>
                <c:pt idx="111" formatCode="General">
                  <c:v>4548.6479999999992</c:v>
                </c:pt>
                <c:pt idx="112" formatCode="General">
                  <c:v>4555.9800000000005</c:v>
                </c:pt>
                <c:pt idx="113" formatCode="General">
                  <c:v>4563.3120000000008</c:v>
                </c:pt>
                <c:pt idx="114" formatCode="General">
                  <c:v>4570.6440000000002</c:v>
                </c:pt>
                <c:pt idx="115" formatCode="General">
                  <c:v>4577.9759999999997</c:v>
                </c:pt>
                <c:pt idx="116" formatCode="General">
                  <c:v>4585.3079999999991</c:v>
                </c:pt>
                <c:pt idx="117" formatCode="General">
                  <c:v>4592.6399999999994</c:v>
                </c:pt>
                <c:pt idx="118" formatCode="General">
                  <c:v>4592.6399999999994</c:v>
                </c:pt>
                <c:pt idx="119" formatCode="General">
                  <c:v>4592.6399999999994</c:v>
                </c:pt>
                <c:pt idx="120" formatCode="General">
                  <c:v>4592.6399999999994</c:v>
                </c:pt>
                <c:pt idx="121" formatCode="General">
                  <c:v>4592.6399999999994</c:v>
                </c:pt>
                <c:pt idx="122" formatCode="General">
                  <c:v>4592.6399999999994</c:v>
                </c:pt>
                <c:pt idx="123" formatCode="General">
                  <c:v>4592.6399999999994</c:v>
                </c:pt>
                <c:pt idx="124" formatCode="General">
                  <c:v>4592.6399999999994</c:v>
                </c:pt>
                <c:pt idx="125" formatCode="General">
                  <c:v>4592.6399999999994</c:v>
                </c:pt>
                <c:pt idx="126" formatCode="General">
                  <c:v>4592.6399999999994</c:v>
                </c:pt>
                <c:pt idx="127" formatCode="General">
                  <c:v>4592.6399999999994</c:v>
                </c:pt>
                <c:pt idx="128" formatCode="General">
                  <c:v>4592.6399999999994</c:v>
                </c:pt>
                <c:pt idx="129" formatCode="General">
                  <c:v>4592.6399999999994</c:v>
                </c:pt>
                <c:pt idx="130" formatCode="General">
                  <c:v>4592.6399999999994</c:v>
                </c:pt>
                <c:pt idx="131" formatCode="General">
                  <c:v>4592.6399999999994</c:v>
                </c:pt>
                <c:pt idx="132" formatCode="General">
                  <c:v>4592.6399999999994</c:v>
                </c:pt>
                <c:pt idx="133" formatCode="General">
                  <c:v>4592.6399999999994</c:v>
                </c:pt>
                <c:pt idx="134" formatCode="General">
                  <c:v>4592.6399999999994</c:v>
                </c:pt>
                <c:pt idx="135" formatCode="General">
                  <c:v>4592.6399999999994</c:v>
                </c:pt>
                <c:pt idx="136" formatCode="General">
                  <c:v>4592.6399999999994</c:v>
                </c:pt>
                <c:pt idx="137" formatCode="General">
                  <c:v>4592.6399999999994</c:v>
                </c:pt>
                <c:pt idx="138" formatCode="General">
                  <c:v>4631.4251360000007</c:v>
                </c:pt>
                <c:pt idx="139" formatCode="General">
                  <c:v>4670.2102720000003</c:v>
                </c:pt>
                <c:pt idx="140" formatCode="General">
                  <c:v>4708.9954079999998</c:v>
                </c:pt>
                <c:pt idx="141" formatCode="General">
                  <c:v>4747.7805439999993</c:v>
                </c:pt>
                <c:pt idx="142" formatCode="General">
                  <c:v>4786.5656800000015</c:v>
                </c:pt>
                <c:pt idx="143" formatCode="General">
                  <c:v>4825.3508160000001</c:v>
                </c:pt>
                <c:pt idx="144" formatCode="General">
                  <c:v>4864.1359520000005</c:v>
                </c:pt>
                <c:pt idx="145" formatCode="General">
                  <c:v>4902.9210880000001</c:v>
                </c:pt>
                <c:pt idx="146" formatCode="General">
                  <c:v>4941.7062240000014</c:v>
                </c:pt>
                <c:pt idx="147" formatCode="General">
                  <c:v>4980.49136</c:v>
                </c:pt>
                <c:pt idx="148" formatCode="General">
                  <c:v>5019.2764960000004</c:v>
                </c:pt>
                <c:pt idx="149" formatCode="General">
                  <c:v>5058.0616320000017</c:v>
                </c:pt>
                <c:pt idx="150" formatCode="General">
                  <c:v>5096.8467680000003</c:v>
                </c:pt>
                <c:pt idx="151" formatCode="General">
                  <c:v>5135.6319040000008</c:v>
                </c:pt>
                <c:pt idx="152" formatCode="General">
                  <c:v>5174.4170399999994</c:v>
                </c:pt>
                <c:pt idx="153" formatCode="General">
                  <c:v>5213.2021760000016</c:v>
                </c:pt>
                <c:pt idx="154" formatCode="General">
                  <c:v>5251.9873119999984</c:v>
                </c:pt>
                <c:pt idx="155" formatCode="General">
                  <c:v>5290.7724480000006</c:v>
                </c:pt>
                <c:pt idx="156" formatCode="General">
                  <c:v>5329.5575840000001</c:v>
                </c:pt>
                <c:pt idx="157" formatCode="General">
                  <c:v>5368.3427200000015</c:v>
                </c:pt>
                <c:pt idx="158" formatCode="General">
                  <c:v>5373.1818400000002</c:v>
                </c:pt>
                <c:pt idx="159" formatCode="General">
                  <c:v>5378.0209600000017</c:v>
                </c:pt>
                <c:pt idx="160" formatCode="General">
                  <c:v>5382.8600800000004</c:v>
                </c:pt>
                <c:pt idx="161" formatCode="General">
                  <c:v>5387.6992000000009</c:v>
                </c:pt>
                <c:pt idx="162" formatCode="General">
                  <c:v>5392.5383200000006</c:v>
                </c:pt>
                <c:pt idx="163" formatCode="General">
                  <c:v>5397.3774399999993</c:v>
                </c:pt>
                <c:pt idx="164" formatCode="General">
                  <c:v>5402.2165600000008</c:v>
                </c:pt>
                <c:pt idx="165" formatCode="General">
                  <c:v>5407.0556800000004</c:v>
                </c:pt>
                <c:pt idx="166" formatCode="General">
                  <c:v>5411.8948</c:v>
                </c:pt>
                <c:pt idx="167" formatCode="General">
                  <c:v>5416.7339200000006</c:v>
                </c:pt>
                <c:pt idx="168" formatCode="General">
                  <c:v>5421.5730399999993</c:v>
                </c:pt>
                <c:pt idx="169" formatCode="General">
                  <c:v>5426.4121600000008</c:v>
                </c:pt>
                <c:pt idx="170" formatCode="General">
                  <c:v>5431.2512800000004</c:v>
                </c:pt>
                <c:pt idx="171" formatCode="General">
                  <c:v>5436.0904</c:v>
                </c:pt>
                <c:pt idx="172" formatCode="General">
                  <c:v>5440.9295200000006</c:v>
                </c:pt>
                <c:pt idx="173" formatCode="General">
                  <c:v>5445.7686400000002</c:v>
                </c:pt>
                <c:pt idx="174" formatCode="General">
                  <c:v>5450.6077599999999</c:v>
                </c:pt>
                <c:pt idx="175" formatCode="General">
                  <c:v>5455.4468800000004</c:v>
                </c:pt>
                <c:pt idx="176" formatCode="General">
                  <c:v>5460.2860000000001</c:v>
                </c:pt>
                <c:pt idx="177" formatCode="General">
                  <c:v>5465.1251200000015</c:v>
                </c:pt>
                <c:pt idx="178" formatCode="General">
                  <c:v>5466.5328640000007</c:v>
                </c:pt>
                <c:pt idx="179" formatCode="General">
                  <c:v>5467.9406079999999</c:v>
                </c:pt>
                <c:pt idx="180" formatCode="General">
                  <c:v>5469.3483519999991</c:v>
                </c:pt>
                <c:pt idx="181" formatCode="General">
                  <c:v>5470.756096000001</c:v>
                </c:pt>
                <c:pt idx="182" formatCode="General">
                  <c:v>5472.1638400000002</c:v>
                </c:pt>
                <c:pt idx="183" formatCode="General">
                  <c:v>5473.5715839999993</c:v>
                </c:pt>
                <c:pt idx="184" formatCode="General">
                  <c:v>5474.9793279999985</c:v>
                </c:pt>
                <c:pt idx="185" formatCode="General">
                  <c:v>5476.3870720000004</c:v>
                </c:pt>
                <c:pt idx="186" formatCode="General">
                  <c:v>5477.7948159999996</c:v>
                </c:pt>
                <c:pt idx="187" formatCode="General">
                  <c:v>5479.2025600000006</c:v>
                </c:pt>
                <c:pt idx="188" formatCode="General">
                  <c:v>5480.6103040000007</c:v>
                </c:pt>
                <c:pt idx="189" formatCode="General">
                  <c:v>5482.0180479999999</c:v>
                </c:pt>
                <c:pt idx="190" formatCode="General">
                  <c:v>5483.4257919999991</c:v>
                </c:pt>
                <c:pt idx="191" formatCode="General">
                  <c:v>5484.8335360000001</c:v>
                </c:pt>
                <c:pt idx="192" formatCode="General">
                  <c:v>5486.2412800000002</c:v>
                </c:pt>
                <c:pt idx="193" formatCode="General">
                  <c:v>5487.6490240000003</c:v>
                </c:pt>
                <c:pt idx="194" formatCode="General">
                  <c:v>5489.0567680000004</c:v>
                </c:pt>
                <c:pt idx="195" formatCode="General">
                  <c:v>5490.4645120000005</c:v>
                </c:pt>
                <c:pt idx="196" formatCode="General">
                  <c:v>5491.8722560000006</c:v>
                </c:pt>
                <c:pt idx="197" formatCode="General">
                  <c:v>5493.28</c:v>
                </c:pt>
                <c:pt idx="198" formatCode="General">
                  <c:v>5502.0490720000007</c:v>
                </c:pt>
                <c:pt idx="199" formatCode="General">
                  <c:v>5510.8181440000008</c:v>
                </c:pt>
                <c:pt idx="200" formatCode="General">
                  <c:v>5519.5872159999999</c:v>
                </c:pt>
                <c:pt idx="201" formatCode="General">
                  <c:v>5528.3562880000009</c:v>
                </c:pt>
                <c:pt idx="202" formatCode="General">
                  <c:v>5537.1253600000009</c:v>
                </c:pt>
                <c:pt idx="203" formatCode="General">
                  <c:v>5545.8944320000001</c:v>
                </c:pt>
                <c:pt idx="204" formatCode="General">
                  <c:v>5554.6635040000001</c:v>
                </c:pt>
                <c:pt idx="205" formatCode="General">
                  <c:v>5563.4325759999992</c:v>
                </c:pt>
                <c:pt idx="206" formatCode="General">
                  <c:v>5572.2016479999993</c:v>
                </c:pt>
                <c:pt idx="207" formatCode="General">
                  <c:v>5580.9707199999984</c:v>
                </c:pt>
                <c:pt idx="208" formatCode="General">
                  <c:v>5589.7397919999994</c:v>
                </c:pt>
                <c:pt idx="209" formatCode="General">
                  <c:v>5598.5088639999994</c:v>
                </c:pt>
                <c:pt idx="210" formatCode="General">
                  <c:v>5607.2779359999995</c:v>
                </c:pt>
                <c:pt idx="211" formatCode="General">
                  <c:v>5616.0470079999996</c:v>
                </c:pt>
                <c:pt idx="212" formatCode="General">
                  <c:v>5624.8160800000005</c:v>
                </c:pt>
                <c:pt idx="213" formatCode="General">
                  <c:v>5633.5851519999997</c:v>
                </c:pt>
                <c:pt idx="214" formatCode="General">
                  <c:v>5642.3542240000006</c:v>
                </c:pt>
                <c:pt idx="215" formatCode="General">
                  <c:v>5651.1232960000007</c:v>
                </c:pt>
                <c:pt idx="216" formatCode="General">
                  <c:v>5659.8923679999998</c:v>
                </c:pt>
                <c:pt idx="217" formatCode="General">
                  <c:v>5668.6614400000008</c:v>
                </c:pt>
                <c:pt idx="218" formatCode="General">
                  <c:v>5714.0318559999987</c:v>
                </c:pt>
                <c:pt idx="219" formatCode="General">
                  <c:v>5759.4022720000003</c:v>
                </c:pt>
                <c:pt idx="220" formatCode="General">
                  <c:v>5804.7726879999991</c:v>
                </c:pt>
                <c:pt idx="221" formatCode="General">
                  <c:v>5850.1431039999998</c:v>
                </c:pt>
                <c:pt idx="222" formatCode="General">
                  <c:v>5895.5135200000004</c:v>
                </c:pt>
                <c:pt idx="223" formatCode="General">
                  <c:v>5940.8839359999993</c:v>
                </c:pt>
                <c:pt idx="224" formatCode="General">
                  <c:v>5986.254351999999</c:v>
                </c:pt>
                <c:pt idx="225" formatCode="General">
                  <c:v>6031.6247680000006</c:v>
                </c:pt>
                <c:pt idx="226" formatCode="General">
                  <c:v>6076.9951839999994</c:v>
                </c:pt>
                <c:pt idx="227" formatCode="General">
                  <c:v>6122.365600000001</c:v>
                </c:pt>
                <c:pt idx="228" formatCode="General">
                  <c:v>6167.7360159999998</c:v>
                </c:pt>
                <c:pt idx="229" formatCode="General">
                  <c:v>6213.1064320000014</c:v>
                </c:pt>
                <c:pt idx="230" formatCode="General">
                  <c:v>6258.4768479999993</c:v>
                </c:pt>
                <c:pt idx="231" formatCode="General">
                  <c:v>6303.8472640000009</c:v>
                </c:pt>
                <c:pt idx="232" formatCode="General">
                  <c:v>6349.2176800000007</c:v>
                </c:pt>
                <c:pt idx="233" formatCode="General">
                  <c:v>6394.5880959999995</c:v>
                </c:pt>
                <c:pt idx="234" formatCode="General">
                  <c:v>6439.9585119999992</c:v>
                </c:pt>
                <c:pt idx="235" formatCode="General">
                  <c:v>6485.3289280000008</c:v>
                </c:pt>
                <c:pt idx="236" formatCode="General">
                  <c:v>6530.6993440000015</c:v>
                </c:pt>
                <c:pt idx="237" formatCode="General">
                  <c:v>6576.0697600000003</c:v>
                </c:pt>
                <c:pt idx="238" formatCode="General">
                  <c:v>6699.6579520000005</c:v>
                </c:pt>
                <c:pt idx="239" formatCode="General">
                  <c:v>6823.2461440000016</c:v>
                </c:pt>
                <c:pt idx="240" formatCode="General">
                  <c:v>6946.8343359999999</c:v>
                </c:pt>
                <c:pt idx="241" formatCode="General">
                  <c:v>7070.422528000001</c:v>
                </c:pt>
                <c:pt idx="242" formatCode="General">
                  <c:v>7194.0107200000002</c:v>
                </c:pt>
                <c:pt idx="243" formatCode="General">
                  <c:v>7317.5989119999995</c:v>
                </c:pt>
                <c:pt idx="244" formatCode="General">
                  <c:v>7441.1871040000015</c:v>
                </c:pt>
                <c:pt idx="245" formatCode="General">
                  <c:v>7564.7752959999998</c:v>
                </c:pt>
                <c:pt idx="246" formatCode="General">
                  <c:v>7688.363488</c:v>
                </c:pt>
                <c:pt idx="247" formatCode="General">
                  <c:v>7811.9516800000001</c:v>
                </c:pt>
                <c:pt idx="248" formatCode="General">
                  <c:v>7935.5398719999994</c:v>
                </c:pt>
                <c:pt idx="249" formatCode="General">
                  <c:v>8059.1280640000014</c:v>
                </c:pt>
                <c:pt idx="250" formatCode="General">
                  <c:v>8182.7162560000006</c:v>
                </c:pt>
                <c:pt idx="251" formatCode="General">
                  <c:v>8306.3044480000008</c:v>
                </c:pt>
                <c:pt idx="252" formatCode="General">
                  <c:v>8429.89264</c:v>
                </c:pt>
                <c:pt idx="253" formatCode="General">
                  <c:v>8553.4808320000011</c:v>
                </c:pt>
                <c:pt idx="254" formatCode="General">
                  <c:v>8677.0690239999985</c:v>
                </c:pt>
                <c:pt idx="255" formatCode="General">
                  <c:v>8800.6572159999978</c:v>
                </c:pt>
                <c:pt idx="256" formatCode="General">
                  <c:v>8924.2454079999989</c:v>
                </c:pt>
                <c:pt idx="257" formatCode="General">
                  <c:v>9047.8335999999981</c:v>
                </c:pt>
                <c:pt idx="258" formatCode="General">
                  <c:v>9047.8335999999981</c:v>
                </c:pt>
                <c:pt idx="259" formatCode="General">
                  <c:v>9047.8335999999981</c:v>
                </c:pt>
                <c:pt idx="260" formatCode="General">
                  <c:v>9047.8335999999981</c:v>
                </c:pt>
                <c:pt idx="261" formatCode="General">
                  <c:v>9047.8335999999981</c:v>
                </c:pt>
                <c:pt idx="262" formatCode="General">
                  <c:v>9047.8335999999981</c:v>
                </c:pt>
                <c:pt idx="263" formatCode="General">
                  <c:v>9047.8335999999981</c:v>
                </c:pt>
                <c:pt idx="264" formatCode="General">
                  <c:v>9047.8335999999981</c:v>
                </c:pt>
                <c:pt idx="265" formatCode="General">
                  <c:v>9047.8335999999981</c:v>
                </c:pt>
                <c:pt idx="266" formatCode="General">
                  <c:v>9047.8335999999981</c:v>
                </c:pt>
                <c:pt idx="267" formatCode="General">
                  <c:v>9047.8335999999981</c:v>
                </c:pt>
                <c:pt idx="268" formatCode="General">
                  <c:v>9047.8335999999981</c:v>
                </c:pt>
                <c:pt idx="269" formatCode="General">
                  <c:v>9047.8335999999981</c:v>
                </c:pt>
                <c:pt idx="270" formatCode="General">
                  <c:v>9047.8335999999981</c:v>
                </c:pt>
                <c:pt idx="271" formatCode="General">
                  <c:v>9047.8335999999981</c:v>
                </c:pt>
                <c:pt idx="272" formatCode="General">
                  <c:v>9047.8335999999981</c:v>
                </c:pt>
                <c:pt idx="273" formatCode="General">
                  <c:v>9047.8335999999981</c:v>
                </c:pt>
                <c:pt idx="274" formatCode="General">
                  <c:v>9047.8335999999981</c:v>
                </c:pt>
                <c:pt idx="275" formatCode="General">
                  <c:v>9047.8335999999981</c:v>
                </c:pt>
                <c:pt idx="276" formatCode="General">
                  <c:v>9047.8335999999981</c:v>
                </c:pt>
                <c:pt idx="277" formatCode="General">
                  <c:v>9047.8335999999981</c:v>
                </c:pt>
                <c:pt idx="278" formatCode="General">
                  <c:v>10149.862528</c:v>
                </c:pt>
                <c:pt idx="279" formatCode="General">
                  <c:v>11251.891456000003</c:v>
                </c:pt>
                <c:pt idx="280" formatCode="General">
                  <c:v>12353.920384000001</c:v>
                </c:pt>
                <c:pt idx="281" formatCode="General">
                  <c:v>13455.949312000002</c:v>
                </c:pt>
                <c:pt idx="282" formatCode="General">
                  <c:v>14557.97824</c:v>
                </c:pt>
                <c:pt idx="283" formatCode="General">
                  <c:v>15660.007168</c:v>
                </c:pt>
                <c:pt idx="284" formatCode="General">
                  <c:v>16762.036096</c:v>
                </c:pt>
                <c:pt idx="285" formatCode="General">
                  <c:v>17864.065024000007</c:v>
                </c:pt>
                <c:pt idx="286" formatCode="General">
                  <c:v>18966.093952000003</c:v>
                </c:pt>
                <c:pt idx="287" formatCode="General">
                  <c:v>20068.122880000006</c:v>
                </c:pt>
                <c:pt idx="288" formatCode="General">
                  <c:v>21170.151808000002</c:v>
                </c:pt>
                <c:pt idx="289" formatCode="General">
                  <c:v>22272.180736000002</c:v>
                </c:pt>
                <c:pt idx="290" formatCode="General">
                  <c:v>23374.209664000002</c:v>
                </c:pt>
                <c:pt idx="291" formatCode="General">
                  <c:v>24476.238592000005</c:v>
                </c:pt>
                <c:pt idx="292" formatCode="General">
                  <c:v>25578.267520000001</c:v>
                </c:pt>
                <c:pt idx="293" formatCode="General">
                  <c:v>26680.296448000001</c:v>
                </c:pt>
                <c:pt idx="294" formatCode="General">
                  <c:v>27782.325375999997</c:v>
                </c:pt>
                <c:pt idx="295" formatCode="General">
                  <c:v>28884.354304</c:v>
                </c:pt>
                <c:pt idx="296" formatCode="General">
                  <c:v>29986.383232</c:v>
                </c:pt>
                <c:pt idx="297" formatCode="General">
                  <c:v>31088.412160000003</c:v>
                </c:pt>
                <c:pt idx="298" formatCode="General">
                  <c:v>31881.558592000005</c:v>
                </c:pt>
                <c:pt idx="299" formatCode="General">
                  <c:v>32674.705024000006</c:v>
                </c:pt>
                <c:pt idx="300" formatCode="General">
                  <c:v>33467.851456000011</c:v>
                </c:pt>
                <c:pt idx="301" formatCode="General">
                  <c:v>34260.997888000005</c:v>
                </c:pt>
                <c:pt idx="302" formatCode="General">
                  <c:v>35054.144320000007</c:v>
                </c:pt>
                <c:pt idx="303" formatCode="General">
                  <c:v>35847.290751999994</c:v>
                </c:pt>
                <c:pt idx="304" formatCode="General">
                  <c:v>36640.437183999995</c:v>
                </c:pt>
                <c:pt idx="305" formatCode="General">
                  <c:v>37433.583616000011</c:v>
                </c:pt>
                <c:pt idx="306" formatCode="General">
                  <c:v>38226.730047999998</c:v>
                </c:pt>
                <c:pt idx="307" formatCode="General">
                  <c:v>39019.876480000006</c:v>
                </c:pt>
                <c:pt idx="308" formatCode="General">
                  <c:v>39813.022912</c:v>
                </c:pt>
                <c:pt idx="309" formatCode="General">
                  <c:v>40606.169343999994</c:v>
                </c:pt>
                <c:pt idx="310" formatCode="General">
                  <c:v>41399.315776000003</c:v>
                </c:pt>
                <c:pt idx="311" formatCode="General">
                  <c:v>42192.462208000004</c:v>
                </c:pt>
                <c:pt idx="312" formatCode="General">
                  <c:v>42985.608640000006</c:v>
                </c:pt>
                <c:pt idx="313" formatCode="General">
                  <c:v>43778.755072</c:v>
                </c:pt>
                <c:pt idx="314" formatCode="General">
                  <c:v>44571.901504000001</c:v>
                </c:pt>
                <c:pt idx="315" formatCode="General">
                  <c:v>45365.047936000003</c:v>
                </c:pt>
                <c:pt idx="316" formatCode="General">
                  <c:v>46158.194367999997</c:v>
                </c:pt>
                <c:pt idx="317" formatCode="General">
                  <c:v>46951.340800000005</c:v>
                </c:pt>
                <c:pt idx="318" formatCode="General">
                  <c:v>47390.498272000004</c:v>
                </c:pt>
                <c:pt idx="319" formatCode="General">
                  <c:v>47829.655743999996</c:v>
                </c:pt>
                <c:pt idx="320" formatCode="General">
                  <c:v>48268.81321600001</c:v>
                </c:pt>
                <c:pt idx="321" formatCode="General">
                  <c:v>48707.970688000001</c:v>
                </c:pt>
                <c:pt idx="322" formatCode="General">
                  <c:v>49147.128159999993</c:v>
                </c:pt>
                <c:pt idx="323" formatCode="General">
                  <c:v>49586.285631999999</c:v>
                </c:pt>
                <c:pt idx="324" formatCode="General">
                  <c:v>50025.443103999998</c:v>
                </c:pt>
                <c:pt idx="325" formatCode="General">
                  <c:v>50464.600576000004</c:v>
                </c:pt>
                <c:pt idx="326" formatCode="General">
                  <c:v>50903.758048000003</c:v>
                </c:pt>
                <c:pt idx="327" formatCode="General">
                  <c:v>51342.91552000001</c:v>
                </c:pt>
                <c:pt idx="328" formatCode="General">
                  <c:v>51782.072992000001</c:v>
                </c:pt>
                <c:pt idx="329" formatCode="General">
                  <c:v>52221.230463999993</c:v>
                </c:pt>
                <c:pt idx="330" formatCode="General">
                  <c:v>52660.387936000006</c:v>
                </c:pt>
                <c:pt idx="331" formatCode="General">
                  <c:v>53099.545407999998</c:v>
                </c:pt>
                <c:pt idx="332" formatCode="General">
                  <c:v>53538.702880000004</c:v>
                </c:pt>
                <c:pt idx="333" formatCode="General">
                  <c:v>53977.860352000003</c:v>
                </c:pt>
                <c:pt idx="334" formatCode="General">
                  <c:v>54417.017824000002</c:v>
                </c:pt>
                <c:pt idx="335" formatCode="General">
                  <c:v>54856.175296000001</c:v>
                </c:pt>
                <c:pt idx="336" formatCode="General">
                  <c:v>55295.332768</c:v>
                </c:pt>
                <c:pt idx="337" formatCode="General">
                  <c:v>55734.490240000006</c:v>
                </c:pt>
                <c:pt idx="338" formatCode="General">
                  <c:v>56173.559728</c:v>
                </c:pt>
                <c:pt idx="339" formatCode="General">
                  <c:v>56612.629216000001</c:v>
                </c:pt>
                <c:pt idx="340" formatCode="General">
                  <c:v>57051.698703999995</c:v>
                </c:pt>
                <c:pt idx="341" formatCode="General">
                  <c:v>57490.768191999996</c:v>
                </c:pt>
                <c:pt idx="342" formatCode="General">
                  <c:v>57929.837680000004</c:v>
                </c:pt>
                <c:pt idx="343" formatCode="General">
                  <c:v>58368.907167999998</c:v>
                </c:pt>
                <c:pt idx="344" formatCode="General">
                  <c:v>58807.976656000006</c:v>
                </c:pt>
                <c:pt idx="345" formatCode="General">
                  <c:v>59247.046144</c:v>
                </c:pt>
                <c:pt idx="346" formatCode="General">
                  <c:v>59686.115632000001</c:v>
                </c:pt>
                <c:pt idx="347" formatCode="General">
                  <c:v>60125.185119999995</c:v>
                </c:pt>
                <c:pt idx="348" formatCode="General">
                  <c:v>60564.254608000003</c:v>
                </c:pt>
                <c:pt idx="349" formatCode="General">
                  <c:v>61003.324096000011</c:v>
                </c:pt>
                <c:pt idx="350" formatCode="General">
                  <c:v>61442.393584000005</c:v>
                </c:pt>
                <c:pt idx="351" formatCode="General">
                  <c:v>61881.463071999999</c:v>
                </c:pt>
                <c:pt idx="352" formatCode="General">
                  <c:v>62320.532560000007</c:v>
                </c:pt>
                <c:pt idx="353" formatCode="General">
                  <c:v>62759.602048000001</c:v>
                </c:pt>
                <c:pt idx="354" formatCode="General">
                  <c:v>63198.671536000002</c:v>
                </c:pt>
                <c:pt idx="355" formatCode="General">
                  <c:v>63637.741023999995</c:v>
                </c:pt>
                <c:pt idx="356" formatCode="General">
                  <c:v>64076.810512000018</c:v>
                </c:pt>
                <c:pt idx="357" formatCode="General">
                  <c:v>64515.880000000012</c:v>
                </c:pt>
                <c:pt idx="358" formatCode="General">
                  <c:v>64537.876000000011</c:v>
                </c:pt>
                <c:pt idx="359" formatCode="General">
                  <c:v>64559.872000000003</c:v>
                </c:pt>
                <c:pt idx="360" formatCode="General">
                  <c:v>64581.868000000002</c:v>
                </c:pt>
                <c:pt idx="361" formatCode="General">
                  <c:v>64603.864000000001</c:v>
                </c:pt>
                <c:pt idx="362" formatCode="General">
                  <c:v>64625.86</c:v>
                </c:pt>
                <c:pt idx="363" formatCode="General">
                  <c:v>64647.856000000014</c:v>
                </c:pt>
                <c:pt idx="364" formatCode="General">
                  <c:v>64669.852000000014</c:v>
                </c:pt>
                <c:pt idx="365" formatCode="General">
                  <c:v>64691.848000000013</c:v>
                </c:pt>
                <c:pt idx="366" formatCode="General">
                  <c:v>64713.844000000012</c:v>
                </c:pt>
                <c:pt idx="367" formatCode="General">
                  <c:v>64735.840000000011</c:v>
                </c:pt>
                <c:pt idx="368" formatCode="General">
                  <c:v>64757.836000000003</c:v>
                </c:pt>
                <c:pt idx="369" formatCode="General">
                  <c:v>64779.832000000002</c:v>
                </c:pt>
                <c:pt idx="370" formatCode="General">
                  <c:v>64801.828000000001</c:v>
                </c:pt>
                <c:pt idx="371" formatCode="General">
                  <c:v>64823.824000000001</c:v>
                </c:pt>
                <c:pt idx="372" formatCode="General">
                  <c:v>64845.820000000007</c:v>
                </c:pt>
                <c:pt idx="373" formatCode="General">
                  <c:v>64867.816000000013</c:v>
                </c:pt>
                <c:pt idx="374" formatCode="General">
                  <c:v>64889.812000000013</c:v>
                </c:pt>
                <c:pt idx="375" formatCode="General">
                  <c:v>64911.808000000012</c:v>
                </c:pt>
                <c:pt idx="376" formatCode="General">
                  <c:v>64933.804000000011</c:v>
                </c:pt>
                <c:pt idx="377" formatCode="General">
                  <c:v>64955.8</c:v>
                </c:pt>
                <c:pt idx="378" formatCode="General">
                  <c:v>94052.84199999999</c:v>
                </c:pt>
                <c:pt idx="379" formatCode="General">
                  <c:v>123149.88400000002</c:v>
                </c:pt>
                <c:pt idx="380" formatCode="General">
                  <c:v>152246.92599999998</c:v>
                </c:pt>
                <c:pt idx="381" formatCode="General">
                  <c:v>181343.96799999999</c:v>
                </c:pt>
                <c:pt idx="382" formatCode="General">
                  <c:v>210441.01</c:v>
                </c:pt>
                <c:pt idx="383" formatCode="General">
                  <c:v>239538.05199999994</c:v>
                </c:pt>
                <c:pt idx="384" formatCode="General">
                  <c:v>268635.09399999998</c:v>
                </c:pt>
                <c:pt idx="385" formatCode="General">
                  <c:v>297732.136</c:v>
                </c:pt>
                <c:pt idx="386" formatCode="General">
                  <c:v>326829.17799999996</c:v>
                </c:pt>
                <c:pt idx="387" formatCode="General">
                  <c:v>355926.22000000003</c:v>
                </c:pt>
                <c:pt idx="388" formatCode="General">
                  <c:v>385023.26199999999</c:v>
                </c:pt>
                <c:pt idx="389" formatCode="General">
                  <c:v>414120.30399999995</c:v>
                </c:pt>
                <c:pt idx="390" formatCode="General">
                  <c:v>443217.3459999999</c:v>
                </c:pt>
                <c:pt idx="391" formatCode="General">
                  <c:v>472314.38799999986</c:v>
                </c:pt>
                <c:pt idx="392" formatCode="General">
                  <c:v>501411.43000000005</c:v>
                </c:pt>
                <c:pt idx="393" formatCode="General">
                  <c:v>530508.47200000007</c:v>
                </c:pt>
                <c:pt idx="394" formatCode="General">
                  <c:v>559605.51399999997</c:v>
                </c:pt>
                <c:pt idx="395" formatCode="General">
                  <c:v>588702.55599999998</c:v>
                </c:pt>
                <c:pt idx="396" formatCode="General">
                  <c:v>617799.598</c:v>
                </c:pt>
                <c:pt idx="397" formatCode="General">
                  <c:v>0</c:v>
                </c:pt>
                <c:pt idx="398" formatCode="General">
                  <c:v>52</c:v>
                </c:pt>
                <c:pt idx="399" formatCode="General">
                  <c:v>104</c:v>
                </c:pt>
                <c:pt idx="400" formatCode="General">
                  <c:v>156</c:v>
                </c:pt>
                <c:pt idx="401" formatCode="General">
                  <c:v>208</c:v>
                </c:pt>
                <c:pt idx="402" formatCode="General">
                  <c:v>260</c:v>
                </c:pt>
                <c:pt idx="403" formatCode="General">
                  <c:v>312</c:v>
                </c:pt>
                <c:pt idx="404" formatCode="General">
                  <c:v>364</c:v>
                </c:pt>
                <c:pt idx="405" formatCode="General">
                  <c:v>416</c:v>
                </c:pt>
                <c:pt idx="406" formatCode="General">
                  <c:v>468</c:v>
                </c:pt>
                <c:pt idx="407" formatCode="General">
                  <c:v>520</c:v>
                </c:pt>
                <c:pt idx="408" formatCode="General">
                  <c:v>572</c:v>
                </c:pt>
                <c:pt idx="409" formatCode="General">
                  <c:v>624</c:v>
                </c:pt>
                <c:pt idx="410" formatCode="General">
                  <c:v>676</c:v>
                </c:pt>
                <c:pt idx="411" formatCode="General">
                  <c:v>728</c:v>
                </c:pt>
                <c:pt idx="412" formatCode="General">
                  <c:v>780</c:v>
                </c:pt>
                <c:pt idx="413" formatCode="General">
                  <c:v>832</c:v>
                </c:pt>
                <c:pt idx="414" formatCode="General">
                  <c:v>884</c:v>
                </c:pt>
                <c:pt idx="415" formatCode="General">
                  <c:v>936</c:v>
                </c:pt>
                <c:pt idx="416" formatCode="General">
                  <c:v>988</c:v>
                </c:pt>
                <c:pt idx="417" formatCode="General">
                  <c:v>1040</c:v>
                </c:pt>
                <c:pt idx="418" formatCode="General">
                  <c:v>1197.3</c:v>
                </c:pt>
                <c:pt idx="419" formatCode="General">
                  <c:v>1354.6</c:v>
                </c:pt>
                <c:pt idx="420" formatCode="General">
                  <c:v>1511.9</c:v>
                </c:pt>
                <c:pt idx="421" formatCode="General">
                  <c:v>1669.2</c:v>
                </c:pt>
                <c:pt idx="422" formatCode="General">
                  <c:v>1826.5</c:v>
                </c:pt>
                <c:pt idx="423" formatCode="General">
                  <c:v>1983.8</c:v>
                </c:pt>
                <c:pt idx="424" formatCode="General">
                  <c:v>2141.1</c:v>
                </c:pt>
                <c:pt idx="425" formatCode="General">
                  <c:v>2298.4</c:v>
                </c:pt>
                <c:pt idx="426" formatCode="General">
                  <c:v>2455.6999999999998</c:v>
                </c:pt>
                <c:pt idx="427" formatCode="General">
                  <c:v>2613</c:v>
                </c:pt>
                <c:pt idx="428" formatCode="General">
                  <c:v>2770.3</c:v>
                </c:pt>
                <c:pt idx="429" formatCode="General">
                  <c:v>2927.6</c:v>
                </c:pt>
                <c:pt idx="430" formatCode="General">
                  <c:v>3084.9</c:v>
                </c:pt>
                <c:pt idx="431" formatCode="General">
                  <c:v>3242.2</c:v>
                </c:pt>
                <c:pt idx="432" formatCode="General">
                  <c:v>3399.5</c:v>
                </c:pt>
                <c:pt idx="433" formatCode="General">
                  <c:v>3556.8</c:v>
                </c:pt>
                <c:pt idx="434" formatCode="General">
                  <c:v>3714.1</c:v>
                </c:pt>
                <c:pt idx="435" formatCode="General">
                  <c:v>3871.4</c:v>
                </c:pt>
                <c:pt idx="436" formatCode="General">
                  <c:v>4028.7</c:v>
                </c:pt>
                <c:pt idx="437" formatCode="General">
                  <c:v>4186</c:v>
                </c:pt>
                <c:pt idx="438" formatCode="General">
                  <c:v>4199</c:v>
                </c:pt>
                <c:pt idx="439" formatCode="General">
                  <c:v>4212</c:v>
                </c:pt>
                <c:pt idx="440" formatCode="General">
                  <c:v>4225</c:v>
                </c:pt>
                <c:pt idx="441" formatCode="General">
                  <c:v>4238</c:v>
                </c:pt>
                <c:pt idx="442" formatCode="General">
                  <c:v>4251</c:v>
                </c:pt>
                <c:pt idx="443" formatCode="General">
                  <c:v>4264</c:v>
                </c:pt>
                <c:pt idx="444" formatCode="General">
                  <c:v>4277</c:v>
                </c:pt>
                <c:pt idx="445" formatCode="General">
                  <c:v>4290</c:v>
                </c:pt>
                <c:pt idx="446" formatCode="General">
                  <c:v>4303</c:v>
                </c:pt>
                <c:pt idx="447" formatCode="General">
                  <c:v>4316</c:v>
                </c:pt>
                <c:pt idx="448" formatCode="General">
                  <c:v>4329</c:v>
                </c:pt>
                <c:pt idx="449" formatCode="General">
                  <c:v>4342</c:v>
                </c:pt>
                <c:pt idx="450" formatCode="General">
                  <c:v>4355</c:v>
                </c:pt>
                <c:pt idx="451" formatCode="General">
                  <c:v>4368</c:v>
                </c:pt>
                <c:pt idx="452" formatCode="General">
                  <c:v>4381</c:v>
                </c:pt>
                <c:pt idx="453" formatCode="General">
                  <c:v>4394</c:v>
                </c:pt>
                <c:pt idx="454" formatCode="General">
                  <c:v>4407</c:v>
                </c:pt>
                <c:pt idx="455" formatCode="General">
                  <c:v>4420</c:v>
                </c:pt>
                <c:pt idx="456" formatCode="General">
                  <c:v>4433</c:v>
                </c:pt>
                <c:pt idx="457" formatCode="General">
                  <c:v>4446</c:v>
                </c:pt>
                <c:pt idx="458" formatCode="General">
                  <c:v>4453.3320000000003</c:v>
                </c:pt>
                <c:pt idx="459" formatCode="General">
                  <c:v>4460.6640000000016</c:v>
                </c:pt>
                <c:pt idx="460" formatCode="General">
                  <c:v>4467.9960000000001</c:v>
                </c:pt>
                <c:pt idx="461" formatCode="General">
                  <c:v>4475.3280000000004</c:v>
                </c:pt>
                <c:pt idx="462" formatCode="General">
                  <c:v>4482.6600000000008</c:v>
                </c:pt>
                <c:pt idx="463" formatCode="General">
                  <c:v>4489.9920000000002</c:v>
                </c:pt>
                <c:pt idx="464" formatCode="General">
                  <c:v>4497.3240000000014</c:v>
                </c:pt>
                <c:pt idx="465" formatCode="General">
                  <c:v>4504.6560000000018</c:v>
                </c:pt>
                <c:pt idx="466" formatCode="General">
                  <c:v>4511.9879999999994</c:v>
                </c:pt>
                <c:pt idx="467" formatCode="General">
                  <c:v>4519.3200000000006</c:v>
                </c:pt>
                <c:pt idx="468" formatCode="General">
                  <c:v>4526.652000000001</c:v>
                </c:pt>
                <c:pt idx="469" formatCode="General">
                  <c:v>4533.9839999999995</c:v>
                </c:pt>
                <c:pt idx="470" formatCode="General">
                  <c:v>4541.3160000000016</c:v>
                </c:pt>
                <c:pt idx="471" formatCode="General">
                  <c:v>4548.6479999999992</c:v>
                </c:pt>
                <c:pt idx="472" formatCode="General">
                  <c:v>4555.9800000000005</c:v>
                </c:pt>
                <c:pt idx="473" formatCode="General">
                  <c:v>4563.3120000000008</c:v>
                </c:pt>
                <c:pt idx="474" formatCode="General">
                  <c:v>4570.6440000000002</c:v>
                </c:pt>
                <c:pt idx="475" formatCode="General">
                  <c:v>4577.9759999999997</c:v>
                </c:pt>
                <c:pt idx="476" formatCode="General">
                  <c:v>4585.3079999999991</c:v>
                </c:pt>
                <c:pt idx="477" formatCode="General">
                  <c:v>4592.6399999999994</c:v>
                </c:pt>
                <c:pt idx="478" formatCode="General">
                  <c:v>4592.6399999999994</c:v>
                </c:pt>
                <c:pt idx="479" formatCode="General">
                  <c:v>4592.6399999999994</c:v>
                </c:pt>
                <c:pt idx="480" formatCode="General">
                  <c:v>4592.6399999999994</c:v>
                </c:pt>
                <c:pt idx="481" formatCode="General">
                  <c:v>4592.6399999999994</c:v>
                </c:pt>
                <c:pt idx="482" formatCode="General">
                  <c:v>4592.6399999999994</c:v>
                </c:pt>
                <c:pt idx="483" formatCode="General">
                  <c:v>4592.6399999999994</c:v>
                </c:pt>
                <c:pt idx="484" formatCode="General">
                  <c:v>4592.6399999999994</c:v>
                </c:pt>
                <c:pt idx="485" formatCode="General">
                  <c:v>4592.6399999999994</c:v>
                </c:pt>
                <c:pt idx="486" formatCode="General">
                  <c:v>4592.6399999999994</c:v>
                </c:pt>
                <c:pt idx="487" formatCode="General">
                  <c:v>4592.6399999999994</c:v>
                </c:pt>
                <c:pt idx="488" formatCode="General">
                  <c:v>4592.6399999999994</c:v>
                </c:pt>
                <c:pt idx="489" formatCode="General">
                  <c:v>4592.6399999999994</c:v>
                </c:pt>
                <c:pt idx="490" formatCode="General">
                  <c:v>4592.6399999999994</c:v>
                </c:pt>
                <c:pt idx="491" formatCode="General">
                  <c:v>4592.6399999999994</c:v>
                </c:pt>
                <c:pt idx="492" formatCode="General">
                  <c:v>4592.6399999999994</c:v>
                </c:pt>
                <c:pt idx="493" formatCode="General">
                  <c:v>4592.6399999999994</c:v>
                </c:pt>
                <c:pt idx="494" formatCode="General">
                  <c:v>4592.6399999999994</c:v>
                </c:pt>
                <c:pt idx="495" formatCode="General">
                  <c:v>4592.6399999999994</c:v>
                </c:pt>
                <c:pt idx="496" formatCode="General">
                  <c:v>4592.6399999999994</c:v>
                </c:pt>
                <c:pt idx="497" formatCode="General">
                  <c:v>4592.6399999999994</c:v>
                </c:pt>
                <c:pt idx="498" formatCode="General">
                  <c:v>4631.4251360000007</c:v>
                </c:pt>
                <c:pt idx="499" formatCode="General">
                  <c:v>4670.2102720000003</c:v>
                </c:pt>
                <c:pt idx="500" formatCode="General">
                  <c:v>4708.9954079999998</c:v>
                </c:pt>
                <c:pt idx="501" formatCode="General">
                  <c:v>4747.7805439999993</c:v>
                </c:pt>
                <c:pt idx="502" formatCode="General">
                  <c:v>4786.5656800000015</c:v>
                </c:pt>
                <c:pt idx="503" formatCode="General">
                  <c:v>4825.3508160000001</c:v>
                </c:pt>
                <c:pt idx="504" formatCode="General">
                  <c:v>4864.1359520000005</c:v>
                </c:pt>
                <c:pt idx="505" formatCode="General">
                  <c:v>4902.9210880000001</c:v>
                </c:pt>
                <c:pt idx="506" formatCode="General">
                  <c:v>4941.7062240000014</c:v>
                </c:pt>
                <c:pt idx="507" formatCode="General">
                  <c:v>4980.49136</c:v>
                </c:pt>
                <c:pt idx="508" formatCode="General">
                  <c:v>5019.2764960000004</c:v>
                </c:pt>
                <c:pt idx="509" formatCode="General">
                  <c:v>5058.0616320000017</c:v>
                </c:pt>
                <c:pt idx="510" formatCode="General">
                  <c:v>5096.8467680000003</c:v>
                </c:pt>
                <c:pt idx="511" formatCode="General">
                  <c:v>5135.6319040000008</c:v>
                </c:pt>
                <c:pt idx="512" formatCode="General">
                  <c:v>5174.4170399999994</c:v>
                </c:pt>
                <c:pt idx="513" formatCode="General">
                  <c:v>5213.2021760000016</c:v>
                </c:pt>
                <c:pt idx="514" formatCode="General">
                  <c:v>5251.9873119999984</c:v>
                </c:pt>
                <c:pt idx="515" formatCode="General">
                  <c:v>5290.7724480000006</c:v>
                </c:pt>
                <c:pt idx="516" formatCode="General">
                  <c:v>5329.5575840000001</c:v>
                </c:pt>
                <c:pt idx="517" formatCode="General">
                  <c:v>5368.3427200000015</c:v>
                </c:pt>
                <c:pt idx="518" formatCode="General">
                  <c:v>5373.1818400000002</c:v>
                </c:pt>
                <c:pt idx="519" formatCode="General">
                  <c:v>5378.0209600000017</c:v>
                </c:pt>
                <c:pt idx="520" formatCode="General">
                  <c:v>5382.8600800000004</c:v>
                </c:pt>
                <c:pt idx="521" formatCode="General">
                  <c:v>5387.6992000000009</c:v>
                </c:pt>
                <c:pt idx="522" formatCode="General">
                  <c:v>5392.5383200000006</c:v>
                </c:pt>
                <c:pt idx="523" formatCode="General">
                  <c:v>5397.3774399999993</c:v>
                </c:pt>
                <c:pt idx="524" formatCode="General">
                  <c:v>5402.2165600000008</c:v>
                </c:pt>
                <c:pt idx="525" formatCode="General">
                  <c:v>5407.0556800000004</c:v>
                </c:pt>
                <c:pt idx="526" formatCode="General">
                  <c:v>5411.8948</c:v>
                </c:pt>
                <c:pt idx="527" formatCode="General">
                  <c:v>5416.7339200000006</c:v>
                </c:pt>
                <c:pt idx="528" formatCode="General">
                  <c:v>5421.5730399999993</c:v>
                </c:pt>
                <c:pt idx="529" formatCode="General">
                  <c:v>5426.4121600000008</c:v>
                </c:pt>
                <c:pt idx="530" formatCode="General">
                  <c:v>5431.2512800000004</c:v>
                </c:pt>
                <c:pt idx="531" formatCode="General">
                  <c:v>5436.0904</c:v>
                </c:pt>
                <c:pt idx="532" formatCode="General">
                  <c:v>5440.9295200000006</c:v>
                </c:pt>
                <c:pt idx="533" formatCode="General">
                  <c:v>5445.7686400000002</c:v>
                </c:pt>
                <c:pt idx="534" formatCode="General">
                  <c:v>5450.6077599999999</c:v>
                </c:pt>
                <c:pt idx="535" formatCode="General">
                  <c:v>5455.4468800000004</c:v>
                </c:pt>
                <c:pt idx="536" formatCode="General">
                  <c:v>5460.2860000000001</c:v>
                </c:pt>
                <c:pt idx="537" formatCode="General">
                  <c:v>5465.1251200000015</c:v>
                </c:pt>
                <c:pt idx="538" formatCode="General">
                  <c:v>5466.5328640000007</c:v>
                </c:pt>
                <c:pt idx="539" formatCode="General">
                  <c:v>5467.9406079999999</c:v>
                </c:pt>
                <c:pt idx="540" formatCode="General">
                  <c:v>5469.3483519999991</c:v>
                </c:pt>
                <c:pt idx="541" formatCode="General">
                  <c:v>5470.756096000001</c:v>
                </c:pt>
                <c:pt idx="542" formatCode="General">
                  <c:v>5472.1638400000002</c:v>
                </c:pt>
                <c:pt idx="543" formatCode="General">
                  <c:v>5473.5715839999993</c:v>
                </c:pt>
                <c:pt idx="544" formatCode="General">
                  <c:v>5474.9793279999985</c:v>
                </c:pt>
                <c:pt idx="545" formatCode="General">
                  <c:v>5476.3870720000004</c:v>
                </c:pt>
                <c:pt idx="546" formatCode="General">
                  <c:v>5477.7948159999996</c:v>
                </c:pt>
                <c:pt idx="547" formatCode="General">
                  <c:v>5479.2025600000006</c:v>
                </c:pt>
                <c:pt idx="548" formatCode="General">
                  <c:v>5480.6103040000007</c:v>
                </c:pt>
                <c:pt idx="549" formatCode="General">
                  <c:v>5482.0180479999999</c:v>
                </c:pt>
                <c:pt idx="550" formatCode="General">
                  <c:v>5483.4257919999991</c:v>
                </c:pt>
                <c:pt idx="551" formatCode="General">
                  <c:v>5484.8335360000001</c:v>
                </c:pt>
                <c:pt idx="552" formatCode="General">
                  <c:v>5486.2412800000002</c:v>
                </c:pt>
                <c:pt idx="553" formatCode="General">
                  <c:v>5487.6490240000003</c:v>
                </c:pt>
                <c:pt idx="554" formatCode="General">
                  <c:v>5489.0567680000004</c:v>
                </c:pt>
                <c:pt idx="555" formatCode="General">
                  <c:v>5490.4645120000005</c:v>
                </c:pt>
                <c:pt idx="556" formatCode="General">
                  <c:v>5491.8722560000006</c:v>
                </c:pt>
                <c:pt idx="557" formatCode="General">
                  <c:v>5493.28</c:v>
                </c:pt>
                <c:pt idx="558" formatCode="General">
                  <c:v>5547.4194879999995</c:v>
                </c:pt>
                <c:pt idx="559" formatCode="General">
                  <c:v>5601.5589760000003</c:v>
                </c:pt>
                <c:pt idx="560" formatCode="General">
                  <c:v>5655.698464000001</c:v>
                </c:pt>
                <c:pt idx="561" formatCode="General">
                  <c:v>5709.8379519999999</c:v>
                </c:pt>
                <c:pt idx="562" formatCode="General">
                  <c:v>5763.9774399999997</c:v>
                </c:pt>
                <c:pt idx="563" formatCode="General">
                  <c:v>5818.1169280000013</c:v>
                </c:pt>
                <c:pt idx="564" formatCode="General">
                  <c:v>5872.2564160000002</c:v>
                </c:pt>
                <c:pt idx="565" formatCode="General">
                  <c:v>5926.3959040000009</c:v>
                </c:pt>
                <c:pt idx="566" formatCode="General">
                  <c:v>5980.5353919999998</c:v>
                </c:pt>
                <c:pt idx="567" formatCode="General">
                  <c:v>6034.6748800000005</c:v>
                </c:pt>
                <c:pt idx="568" formatCode="General">
                  <c:v>6088.8143680000003</c:v>
                </c:pt>
                <c:pt idx="569" formatCode="General">
                  <c:v>6142.9538559999992</c:v>
                </c:pt>
                <c:pt idx="570" formatCode="General">
                  <c:v>6197.0933439999999</c:v>
                </c:pt>
                <c:pt idx="571" formatCode="General">
                  <c:v>6251.2328320000006</c:v>
                </c:pt>
                <c:pt idx="572" formatCode="General">
                  <c:v>6305.3723200000004</c:v>
                </c:pt>
                <c:pt idx="573" formatCode="General">
                  <c:v>6359.5118080000002</c:v>
                </c:pt>
                <c:pt idx="574" formatCode="General">
                  <c:v>6413.6512960000018</c:v>
                </c:pt>
                <c:pt idx="575" formatCode="General">
                  <c:v>6467.7907840000007</c:v>
                </c:pt>
                <c:pt idx="576" formatCode="General">
                  <c:v>6521.9302720000005</c:v>
                </c:pt>
                <c:pt idx="577" formatCode="General">
                  <c:v>6576.0697600000003</c:v>
                </c:pt>
                <c:pt idx="578" formatCode="General">
                  <c:v>6699.6579520000005</c:v>
                </c:pt>
                <c:pt idx="579" formatCode="General">
                  <c:v>6823.2461440000016</c:v>
                </c:pt>
                <c:pt idx="580" formatCode="General">
                  <c:v>6946.8343359999999</c:v>
                </c:pt>
                <c:pt idx="581" formatCode="General">
                  <c:v>7070.422528000001</c:v>
                </c:pt>
                <c:pt idx="582" formatCode="General">
                  <c:v>7194.0107200000002</c:v>
                </c:pt>
                <c:pt idx="583" formatCode="General">
                  <c:v>7317.5989119999995</c:v>
                </c:pt>
                <c:pt idx="584" formatCode="General">
                  <c:v>7441.1871040000015</c:v>
                </c:pt>
                <c:pt idx="585" formatCode="General">
                  <c:v>7564.7752959999998</c:v>
                </c:pt>
                <c:pt idx="586" formatCode="General">
                  <c:v>7688.363488</c:v>
                </c:pt>
                <c:pt idx="587" formatCode="General">
                  <c:v>7811.9516800000001</c:v>
                </c:pt>
                <c:pt idx="588" formatCode="General">
                  <c:v>7935.5398719999994</c:v>
                </c:pt>
                <c:pt idx="589" formatCode="General">
                  <c:v>8059.1280640000014</c:v>
                </c:pt>
                <c:pt idx="590" formatCode="General">
                  <c:v>8182.7162560000006</c:v>
                </c:pt>
                <c:pt idx="591" formatCode="General">
                  <c:v>8306.3044480000008</c:v>
                </c:pt>
                <c:pt idx="592" formatCode="General">
                  <c:v>8429.89264</c:v>
                </c:pt>
                <c:pt idx="593" formatCode="General">
                  <c:v>8553.4808320000011</c:v>
                </c:pt>
                <c:pt idx="594" formatCode="General">
                  <c:v>8677.0690239999985</c:v>
                </c:pt>
                <c:pt idx="595" formatCode="General">
                  <c:v>8800.6572159999978</c:v>
                </c:pt>
                <c:pt idx="596" formatCode="General">
                  <c:v>8924.2454079999989</c:v>
                </c:pt>
                <c:pt idx="597" formatCode="General">
                  <c:v>9047.8335999999981</c:v>
                </c:pt>
                <c:pt idx="598" formatCode="General">
                  <c:v>9047.8335999999981</c:v>
                </c:pt>
                <c:pt idx="599" formatCode="General">
                  <c:v>9047.8335999999981</c:v>
                </c:pt>
                <c:pt idx="600" formatCode="General">
                  <c:v>9047.8335999999981</c:v>
                </c:pt>
                <c:pt idx="601" formatCode="General">
                  <c:v>9047.8335999999981</c:v>
                </c:pt>
                <c:pt idx="602" formatCode="General">
                  <c:v>9047.8335999999981</c:v>
                </c:pt>
                <c:pt idx="603" formatCode="General">
                  <c:v>9047.8335999999981</c:v>
                </c:pt>
                <c:pt idx="604" formatCode="General">
                  <c:v>9047.8335999999981</c:v>
                </c:pt>
                <c:pt idx="605" formatCode="General">
                  <c:v>9047.8335999999981</c:v>
                </c:pt>
                <c:pt idx="606" formatCode="General">
                  <c:v>9047.8335999999981</c:v>
                </c:pt>
                <c:pt idx="607" formatCode="General">
                  <c:v>9047.8335999999981</c:v>
                </c:pt>
                <c:pt idx="608" formatCode="General">
                  <c:v>9047.8335999999981</c:v>
                </c:pt>
                <c:pt idx="609" formatCode="General">
                  <c:v>9047.8335999999981</c:v>
                </c:pt>
                <c:pt idx="610" formatCode="General">
                  <c:v>9047.8335999999981</c:v>
                </c:pt>
                <c:pt idx="611" formatCode="General">
                  <c:v>9047.8335999999981</c:v>
                </c:pt>
                <c:pt idx="612" formatCode="General">
                  <c:v>9047.8335999999981</c:v>
                </c:pt>
                <c:pt idx="613" formatCode="General">
                  <c:v>9047.8335999999981</c:v>
                </c:pt>
                <c:pt idx="614" formatCode="General">
                  <c:v>9047.8335999999981</c:v>
                </c:pt>
                <c:pt idx="615" formatCode="General">
                  <c:v>9047.8335999999981</c:v>
                </c:pt>
                <c:pt idx="616" formatCode="General">
                  <c:v>9047.8335999999981</c:v>
                </c:pt>
                <c:pt idx="617" formatCode="General">
                  <c:v>9047.8335999999981</c:v>
                </c:pt>
                <c:pt idx="618" formatCode="General">
                  <c:v>10149.862528</c:v>
                </c:pt>
                <c:pt idx="619" formatCode="General">
                  <c:v>11251.891456000003</c:v>
                </c:pt>
                <c:pt idx="620" formatCode="General">
                  <c:v>12353.920384000001</c:v>
                </c:pt>
                <c:pt idx="621" formatCode="General">
                  <c:v>13455.949312000002</c:v>
                </c:pt>
                <c:pt idx="622" formatCode="General">
                  <c:v>14557.97824</c:v>
                </c:pt>
                <c:pt idx="623" formatCode="General">
                  <c:v>15660.007168</c:v>
                </c:pt>
                <c:pt idx="624" formatCode="General">
                  <c:v>16762.036096</c:v>
                </c:pt>
                <c:pt idx="625" formatCode="General">
                  <c:v>17864.065024000007</c:v>
                </c:pt>
                <c:pt idx="626" formatCode="General">
                  <c:v>18966.093952000003</c:v>
                </c:pt>
                <c:pt idx="627" formatCode="General">
                  <c:v>20068.122880000006</c:v>
                </c:pt>
                <c:pt idx="628" formatCode="General">
                  <c:v>21170.151808000002</c:v>
                </c:pt>
                <c:pt idx="629" formatCode="General">
                  <c:v>22272.180736000002</c:v>
                </c:pt>
                <c:pt idx="630" formatCode="General">
                  <c:v>23374.209664000002</c:v>
                </c:pt>
                <c:pt idx="631" formatCode="General">
                  <c:v>24476.238592000005</c:v>
                </c:pt>
                <c:pt idx="632" formatCode="General">
                  <c:v>25578.267520000001</c:v>
                </c:pt>
                <c:pt idx="633" formatCode="General">
                  <c:v>26680.296448000001</c:v>
                </c:pt>
                <c:pt idx="634" formatCode="General">
                  <c:v>27782.325375999997</c:v>
                </c:pt>
                <c:pt idx="635" formatCode="General">
                  <c:v>28884.354304</c:v>
                </c:pt>
                <c:pt idx="636" formatCode="General">
                  <c:v>29986.383232</c:v>
                </c:pt>
                <c:pt idx="637" formatCode="General">
                  <c:v>31088.412160000003</c:v>
                </c:pt>
                <c:pt idx="638" formatCode="General">
                  <c:v>31881.558592000005</c:v>
                </c:pt>
                <c:pt idx="639" formatCode="General">
                  <c:v>32674.705024000006</c:v>
                </c:pt>
                <c:pt idx="640" formatCode="General">
                  <c:v>33467.851456000011</c:v>
                </c:pt>
                <c:pt idx="641" formatCode="General">
                  <c:v>34260.997888000005</c:v>
                </c:pt>
                <c:pt idx="642" formatCode="General">
                  <c:v>35054.144320000007</c:v>
                </c:pt>
                <c:pt idx="643" formatCode="General">
                  <c:v>35847.290751999994</c:v>
                </c:pt>
                <c:pt idx="644" formatCode="General">
                  <c:v>36640.437183999995</c:v>
                </c:pt>
                <c:pt idx="645" formatCode="General">
                  <c:v>37433.583616000011</c:v>
                </c:pt>
                <c:pt idx="646" formatCode="General">
                  <c:v>38226.730047999998</c:v>
                </c:pt>
                <c:pt idx="647" formatCode="General">
                  <c:v>39019.876480000006</c:v>
                </c:pt>
                <c:pt idx="648" formatCode="General">
                  <c:v>39813.022912</c:v>
                </c:pt>
                <c:pt idx="649" formatCode="General">
                  <c:v>40606.169343999994</c:v>
                </c:pt>
                <c:pt idx="650" formatCode="General">
                  <c:v>41399.315776000003</c:v>
                </c:pt>
                <c:pt idx="651" formatCode="General">
                  <c:v>42192.462208000004</c:v>
                </c:pt>
                <c:pt idx="652" formatCode="General">
                  <c:v>42985.608640000006</c:v>
                </c:pt>
                <c:pt idx="653" formatCode="General">
                  <c:v>43778.755072</c:v>
                </c:pt>
                <c:pt idx="654" formatCode="General">
                  <c:v>44571.901504000001</c:v>
                </c:pt>
                <c:pt idx="655" formatCode="General">
                  <c:v>45365.047936000003</c:v>
                </c:pt>
                <c:pt idx="656" formatCode="General">
                  <c:v>46158.194367999997</c:v>
                </c:pt>
                <c:pt idx="657" formatCode="General">
                  <c:v>46951.340800000005</c:v>
                </c:pt>
                <c:pt idx="658" formatCode="General">
                  <c:v>47390.498272000004</c:v>
                </c:pt>
                <c:pt idx="659" formatCode="General">
                  <c:v>47829.655743999996</c:v>
                </c:pt>
                <c:pt idx="660" formatCode="General">
                  <c:v>48268.81321600001</c:v>
                </c:pt>
                <c:pt idx="661" formatCode="General">
                  <c:v>48707.970688000001</c:v>
                </c:pt>
                <c:pt idx="662" formatCode="General">
                  <c:v>49147.128159999993</c:v>
                </c:pt>
                <c:pt idx="663" formatCode="General">
                  <c:v>49586.285631999999</c:v>
                </c:pt>
                <c:pt idx="664" formatCode="General">
                  <c:v>50025.443103999998</c:v>
                </c:pt>
                <c:pt idx="665" formatCode="General">
                  <c:v>50464.600576000004</c:v>
                </c:pt>
                <c:pt idx="666" formatCode="General">
                  <c:v>50903.758048000003</c:v>
                </c:pt>
                <c:pt idx="667" formatCode="General">
                  <c:v>51342.91552000001</c:v>
                </c:pt>
                <c:pt idx="668" formatCode="General">
                  <c:v>51782.072992000001</c:v>
                </c:pt>
                <c:pt idx="669" formatCode="General">
                  <c:v>52221.230463999993</c:v>
                </c:pt>
                <c:pt idx="670" formatCode="General">
                  <c:v>52660.387936000006</c:v>
                </c:pt>
                <c:pt idx="671" formatCode="General">
                  <c:v>53099.545407999998</c:v>
                </c:pt>
                <c:pt idx="672" formatCode="General">
                  <c:v>53538.702880000004</c:v>
                </c:pt>
                <c:pt idx="673" formatCode="General">
                  <c:v>53977.860352000003</c:v>
                </c:pt>
                <c:pt idx="674" formatCode="General">
                  <c:v>54417.017824000002</c:v>
                </c:pt>
                <c:pt idx="675" formatCode="General">
                  <c:v>54856.175296000001</c:v>
                </c:pt>
                <c:pt idx="676" formatCode="General">
                  <c:v>55295.332768</c:v>
                </c:pt>
                <c:pt idx="677" formatCode="General">
                  <c:v>55734.490240000006</c:v>
                </c:pt>
                <c:pt idx="678" formatCode="General">
                  <c:v>56173.559728</c:v>
                </c:pt>
                <c:pt idx="679" formatCode="General">
                  <c:v>56612.629216000001</c:v>
                </c:pt>
                <c:pt idx="680" formatCode="General">
                  <c:v>57051.698703999995</c:v>
                </c:pt>
                <c:pt idx="681" formatCode="General">
                  <c:v>57490.768191999996</c:v>
                </c:pt>
                <c:pt idx="682" formatCode="General">
                  <c:v>57929.837680000004</c:v>
                </c:pt>
                <c:pt idx="683" formatCode="General">
                  <c:v>58368.907167999998</c:v>
                </c:pt>
                <c:pt idx="684" formatCode="General">
                  <c:v>58807.976656000006</c:v>
                </c:pt>
                <c:pt idx="685" formatCode="General">
                  <c:v>59247.046144</c:v>
                </c:pt>
                <c:pt idx="686" formatCode="General">
                  <c:v>59686.115632000001</c:v>
                </c:pt>
                <c:pt idx="687" formatCode="General">
                  <c:v>60125.185119999995</c:v>
                </c:pt>
                <c:pt idx="688" formatCode="General">
                  <c:v>60564.254608000003</c:v>
                </c:pt>
                <c:pt idx="689" formatCode="General">
                  <c:v>61003.324096000011</c:v>
                </c:pt>
                <c:pt idx="690" formatCode="General">
                  <c:v>61442.393584000005</c:v>
                </c:pt>
                <c:pt idx="691" formatCode="General">
                  <c:v>61881.463071999999</c:v>
                </c:pt>
                <c:pt idx="692" formatCode="General">
                  <c:v>62320.532560000007</c:v>
                </c:pt>
                <c:pt idx="693" formatCode="General">
                  <c:v>62759.602048000001</c:v>
                </c:pt>
                <c:pt idx="694" formatCode="General">
                  <c:v>63198.671536000002</c:v>
                </c:pt>
                <c:pt idx="695" formatCode="General">
                  <c:v>63637.741023999995</c:v>
                </c:pt>
                <c:pt idx="696" formatCode="General">
                  <c:v>64076.810512000018</c:v>
                </c:pt>
                <c:pt idx="697" formatCode="General">
                  <c:v>64515.880000000012</c:v>
                </c:pt>
                <c:pt idx="698" formatCode="General">
                  <c:v>64515.880000000012</c:v>
                </c:pt>
                <c:pt idx="699" formatCode="General">
                  <c:v>64515.880000000012</c:v>
                </c:pt>
                <c:pt idx="700" formatCode="General">
                  <c:v>64515.880000000012</c:v>
                </c:pt>
                <c:pt idx="701" formatCode="General">
                  <c:v>64515.880000000012</c:v>
                </c:pt>
                <c:pt idx="702" formatCode="General">
                  <c:v>64515.880000000012</c:v>
                </c:pt>
                <c:pt idx="703" formatCode="General">
                  <c:v>64515.880000000012</c:v>
                </c:pt>
                <c:pt idx="704" formatCode="General">
                  <c:v>64515.880000000012</c:v>
                </c:pt>
                <c:pt idx="705" formatCode="General">
                  <c:v>64515.880000000012</c:v>
                </c:pt>
                <c:pt idx="706" formatCode="General">
                  <c:v>64515.880000000012</c:v>
                </c:pt>
                <c:pt idx="707" formatCode="General">
                  <c:v>64515.880000000012</c:v>
                </c:pt>
                <c:pt idx="708" formatCode="General">
                  <c:v>64515.880000000012</c:v>
                </c:pt>
                <c:pt idx="709" formatCode="General">
                  <c:v>64515.880000000012</c:v>
                </c:pt>
                <c:pt idx="710" formatCode="General">
                  <c:v>64515.880000000012</c:v>
                </c:pt>
                <c:pt idx="711" formatCode="General">
                  <c:v>64515.880000000012</c:v>
                </c:pt>
                <c:pt idx="712" formatCode="General">
                  <c:v>64515.880000000012</c:v>
                </c:pt>
                <c:pt idx="713" formatCode="General">
                  <c:v>64515.880000000012</c:v>
                </c:pt>
                <c:pt idx="714" formatCode="General">
                  <c:v>64515.880000000012</c:v>
                </c:pt>
                <c:pt idx="715" formatCode="General">
                  <c:v>64515.880000000012</c:v>
                </c:pt>
                <c:pt idx="716" formatCode="General">
                  <c:v>64515.880000000012</c:v>
                </c:pt>
                <c:pt idx="717" formatCode="General">
                  <c:v>64515.880000000012</c:v>
                </c:pt>
                <c:pt idx="718" formatCode="General">
                  <c:v>64537.876000000011</c:v>
                </c:pt>
                <c:pt idx="719" formatCode="General">
                  <c:v>64559.872000000003</c:v>
                </c:pt>
                <c:pt idx="720" formatCode="General">
                  <c:v>64581.868000000002</c:v>
                </c:pt>
                <c:pt idx="721" formatCode="General">
                  <c:v>64603.864000000001</c:v>
                </c:pt>
                <c:pt idx="722" formatCode="General">
                  <c:v>64625.86</c:v>
                </c:pt>
                <c:pt idx="723" formatCode="General">
                  <c:v>64647.856000000014</c:v>
                </c:pt>
                <c:pt idx="724" formatCode="General">
                  <c:v>64669.852000000014</c:v>
                </c:pt>
                <c:pt idx="725" formatCode="General">
                  <c:v>64691.848000000013</c:v>
                </c:pt>
                <c:pt idx="726" formatCode="General">
                  <c:v>64713.844000000012</c:v>
                </c:pt>
                <c:pt idx="727" formatCode="General">
                  <c:v>64735.840000000011</c:v>
                </c:pt>
                <c:pt idx="728" formatCode="General">
                  <c:v>64757.836000000003</c:v>
                </c:pt>
                <c:pt idx="729" formatCode="General">
                  <c:v>64779.832000000002</c:v>
                </c:pt>
                <c:pt idx="730" formatCode="General">
                  <c:v>64801.828000000001</c:v>
                </c:pt>
                <c:pt idx="731" formatCode="General">
                  <c:v>64823.824000000001</c:v>
                </c:pt>
                <c:pt idx="732" formatCode="General">
                  <c:v>64845.820000000007</c:v>
                </c:pt>
                <c:pt idx="733" formatCode="General">
                  <c:v>64867.816000000013</c:v>
                </c:pt>
                <c:pt idx="734" formatCode="General">
                  <c:v>64889.812000000013</c:v>
                </c:pt>
                <c:pt idx="735" formatCode="General">
                  <c:v>64911.808000000012</c:v>
                </c:pt>
                <c:pt idx="736" formatCode="General">
                  <c:v>64933.804000000011</c:v>
                </c:pt>
                <c:pt idx="737" formatCode="General">
                  <c:v>64955.8</c:v>
                </c:pt>
                <c:pt idx="738" formatCode="General">
                  <c:v>94052.84199999999</c:v>
                </c:pt>
                <c:pt idx="739" formatCode="General">
                  <c:v>123149.88400000002</c:v>
                </c:pt>
                <c:pt idx="740" formatCode="General">
                  <c:v>152246.92599999998</c:v>
                </c:pt>
                <c:pt idx="741" formatCode="General">
                  <c:v>181343.96799999999</c:v>
                </c:pt>
                <c:pt idx="742" formatCode="General">
                  <c:v>210441.01</c:v>
                </c:pt>
                <c:pt idx="743" formatCode="General">
                  <c:v>239538.05199999994</c:v>
                </c:pt>
                <c:pt idx="744" formatCode="General">
                  <c:v>268635.09399999998</c:v>
                </c:pt>
                <c:pt idx="745" formatCode="General">
                  <c:v>297732.136</c:v>
                </c:pt>
                <c:pt idx="746" formatCode="General">
                  <c:v>326829.17799999996</c:v>
                </c:pt>
                <c:pt idx="747" formatCode="General">
                  <c:v>355926.22000000003</c:v>
                </c:pt>
                <c:pt idx="748" formatCode="General">
                  <c:v>385023.26199999999</c:v>
                </c:pt>
                <c:pt idx="749" formatCode="General">
                  <c:v>414120.30399999995</c:v>
                </c:pt>
                <c:pt idx="750" formatCode="General">
                  <c:v>443217.3459999999</c:v>
                </c:pt>
                <c:pt idx="751" formatCode="General">
                  <c:v>472314.38799999986</c:v>
                </c:pt>
                <c:pt idx="752" formatCode="General">
                  <c:v>501411.43000000005</c:v>
                </c:pt>
                <c:pt idx="753" formatCode="General">
                  <c:v>530508.47200000007</c:v>
                </c:pt>
                <c:pt idx="754" formatCode="General">
                  <c:v>559605.51399999997</c:v>
                </c:pt>
                <c:pt idx="755" formatCode="General">
                  <c:v>588702.55599999998</c:v>
                </c:pt>
                <c:pt idx="756" formatCode="General">
                  <c:v>617799.598</c:v>
                </c:pt>
                <c:pt idx="757" formatCode="General">
                  <c:v>796.26767999999981</c:v>
                </c:pt>
                <c:pt idx="758" formatCode="General">
                  <c:v>1331.9815600000002</c:v>
                </c:pt>
                <c:pt idx="759" formatCode="General">
                  <c:v>2089.3501200000005</c:v>
                </c:pt>
                <c:pt idx="760" formatCode="General">
                  <c:v>3019.8500800000002</c:v>
                </c:pt>
                <c:pt idx="761" formatCode="General">
                  <c:v>3673.8748799999998</c:v>
                </c:pt>
                <c:pt idx="762" formatCode="General">
                  <c:v>4151.2177199999996</c:v>
                </c:pt>
                <c:pt idx="763" formatCode="General">
                  <c:v>4453.1817200000005</c:v>
                </c:pt>
                <c:pt idx="764" formatCode="General">
                  <c:v>4753.1005600000008</c:v>
                </c:pt>
                <c:pt idx="765" formatCode="General">
                  <c:v>5078.34184</c:v>
                </c:pt>
                <c:pt idx="766" formatCode="General">
                  <c:v>5356.1560000000018</c:v>
                </c:pt>
                <c:pt idx="767" formatCode="General">
                  <c:v>5730.4103999999998</c:v>
                </c:pt>
                <c:pt idx="768" formatCode="General">
                  <c:v>6147.7208000000001</c:v>
                </c:pt>
                <c:pt idx="769" formatCode="General">
                  <c:v>6604.6240000000007</c:v>
                </c:pt>
                <c:pt idx="770" formatCode="General">
                  <c:v>6914.8508000000002</c:v>
                </c:pt>
                <c:pt idx="771" formatCode="General">
                  <c:v>7427.7891999999993</c:v>
                </c:pt>
                <c:pt idx="772" formatCode="General">
                  <c:v>7825.329200000001</c:v>
                </c:pt>
                <c:pt idx="773" formatCode="General">
                  <c:v>8155.1808000000001</c:v>
                </c:pt>
                <c:pt idx="774" formatCode="General">
                  <c:v>8516.1908000000003</c:v>
                </c:pt>
                <c:pt idx="775" formatCode="General">
                  <c:v>9012.9987999999976</c:v>
                </c:pt>
                <c:pt idx="776" formatCode="General">
                  <c:v>9480.6660000000011</c:v>
                </c:pt>
                <c:pt idx="777" formatCode="General">
                  <c:v>10011.471600000001</c:v>
                </c:pt>
                <c:pt idx="778" formatCode="General">
                  <c:v>10623.1996</c:v>
                </c:pt>
                <c:pt idx="779" formatCode="General">
                  <c:v>11181.6952</c:v>
                </c:pt>
                <c:pt idx="780" formatCode="General">
                  <c:v>11759.061599999997</c:v>
                </c:pt>
                <c:pt idx="781" formatCode="General">
                  <c:v>12277.33</c:v>
                </c:pt>
                <c:pt idx="782" formatCode="General">
                  <c:v>12642.734000000002</c:v>
                </c:pt>
                <c:pt idx="783" formatCode="General">
                  <c:v>13002.386799999998</c:v>
                </c:pt>
                <c:pt idx="784" formatCode="General">
                  <c:v>13663.0936</c:v>
                </c:pt>
                <c:pt idx="785" formatCode="General">
                  <c:v>14132.559999999994</c:v>
                </c:pt>
                <c:pt idx="786" formatCode="General">
                  <c:v>14628.354000000001</c:v>
                </c:pt>
                <c:pt idx="787" formatCode="General">
                  <c:v>15180.089599999998</c:v>
                </c:pt>
                <c:pt idx="788" formatCode="General">
                  <c:v>15708.399200000002</c:v>
                </c:pt>
                <c:pt idx="789" formatCode="General">
                  <c:v>16581.609199999995</c:v>
                </c:pt>
                <c:pt idx="790" formatCode="General">
                  <c:v>17235.769200000002</c:v>
                </c:pt>
                <c:pt idx="791" formatCode="General">
                  <c:v>17851.828799999999</c:v>
                </c:pt>
                <c:pt idx="792" formatCode="General">
                  <c:v>18373.867200000001</c:v>
                </c:pt>
                <c:pt idx="793" formatCode="General">
                  <c:v>19146.249199999998</c:v>
                </c:pt>
                <c:pt idx="794" formatCode="General">
                  <c:v>20080.486400000009</c:v>
                </c:pt>
                <c:pt idx="795" formatCode="General">
                  <c:v>21093.987200000003</c:v>
                </c:pt>
                <c:pt idx="796" formatCode="General">
                  <c:v>22071.342799999999</c:v>
                </c:pt>
                <c:pt idx="797" formatCode="General">
                  <c:v>23655.928400000004</c:v>
                </c:pt>
                <c:pt idx="798" formatCode="General">
                  <c:v>25141.006800000006</c:v>
                </c:pt>
                <c:pt idx="799" formatCode="General">
                  <c:v>26964.267200000002</c:v>
                </c:pt>
                <c:pt idx="800" formatCode="General">
                  <c:v>29690.356799999998</c:v>
                </c:pt>
                <c:pt idx="801" formatCode="General">
                  <c:v>31934.770399999998</c:v>
                </c:pt>
                <c:pt idx="802" formatCode="General">
                  <c:v>34074.872000000003</c:v>
                </c:pt>
                <c:pt idx="803" formatCode="General">
                  <c:v>36719.602399999996</c:v>
                </c:pt>
                <c:pt idx="804" formatCode="General">
                  <c:v>40565.376800000005</c:v>
                </c:pt>
                <c:pt idx="805" formatCode="General">
                  <c:v>48382.968400000005</c:v>
                </c:pt>
                <c:pt idx="806" formatCode="General">
                  <c:v>80793.388000000006</c:v>
                </c:pt>
              </c:numCache>
            </c:numRef>
          </c:xVal>
          <c:yVal>
            <c:numRef>
              <c:f>Sheet1!$F$2:$F$1023</c:f>
              <c:numCache>
                <c:formatCode>General</c:formatCode>
                <c:ptCount val="1022"/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0.13137893593919647</c:v>
                </c:pt>
                <c:pt idx="419">
                  <c:v>0.23224568138195772</c:v>
                </c:pt>
                <c:pt idx="420">
                  <c:v>0.31212381771281184</c:v>
                </c:pt>
                <c:pt idx="421">
                  <c:v>0.37694704049844241</c:v>
                </c:pt>
                <c:pt idx="422">
                  <c:v>0.43060498220640575</c:v>
                </c:pt>
                <c:pt idx="423">
                  <c:v>0.47575360419397117</c:v>
                </c:pt>
                <c:pt idx="424">
                  <c:v>0.51426836672738296</c:v>
                </c:pt>
                <c:pt idx="425">
                  <c:v>0.54751131221719462</c:v>
                </c:pt>
                <c:pt idx="426">
                  <c:v>0.57649550026469043</c:v>
                </c:pt>
                <c:pt idx="427">
                  <c:v>0.60199004975124371</c:v>
                </c:pt>
                <c:pt idx="428">
                  <c:v>0.62458939465039898</c:v>
                </c:pt>
                <c:pt idx="429">
                  <c:v>0.64476021314387244</c:v>
                </c:pt>
                <c:pt idx="430">
                  <c:v>0.66287399915718515</c:v>
                </c:pt>
                <c:pt idx="431">
                  <c:v>0.67923015236567774</c:v>
                </c:pt>
                <c:pt idx="432">
                  <c:v>0.69407265774378601</c:v>
                </c:pt>
                <c:pt idx="433">
                  <c:v>0.70760233918128668</c:v>
                </c:pt>
                <c:pt idx="434">
                  <c:v>0.71998599929996498</c:v>
                </c:pt>
                <c:pt idx="435">
                  <c:v>0.73136333109469442</c:v>
                </c:pt>
                <c:pt idx="436">
                  <c:v>0.7418522103904488</c:v>
                </c:pt>
                <c:pt idx="437">
                  <c:v>0.75155279503105576</c:v>
                </c:pt>
                <c:pt idx="438">
                  <c:v>0.74922600619195057</c:v>
                </c:pt>
                <c:pt idx="439">
                  <c:v>0.74691358024691357</c:v>
                </c:pt>
                <c:pt idx="440">
                  <c:v>0.74461538461538479</c:v>
                </c:pt>
                <c:pt idx="441">
                  <c:v>0.74233128834355833</c:v>
                </c:pt>
                <c:pt idx="442">
                  <c:v>0.74006116207951089</c:v>
                </c:pt>
                <c:pt idx="443">
                  <c:v>0.73780487804878081</c:v>
                </c:pt>
                <c:pt idx="444">
                  <c:v>0.73556231003039518</c:v>
                </c:pt>
                <c:pt idx="445">
                  <c:v>0.7333333333333335</c:v>
                </c:pt>
                <c:pt idx="446">
                  <c:v>0.73111782477341392</c:v>
                </c:pt>
                <c:pt idx="447">
                  <c:v>0.72891566265060259</c:v>
                </c:pt>
                <c:pt idx="448">
                  <c:v>0.72672672672672678</c:v>
                </c:pt>
                <c:pt idx="449">
                  <c:v>0.72455089820359309</c:v>
                </c:pt>
                <c:pt idx="450">
                  <c:v>0.72238805970149267</c:v>
                </c:pt>
                <c:pt idx="451">
                  <c:v>0.72023809523809534</c:v>
                </c:pt>
                <c:pt idx="452">
                  <c:v>0.71810089020771517</c:v>
                </c:pt>
                <c:pt idx="453">
                  <c:v>0.71597633136094663</c:v>
                </c:pt>
                <c:pt idx="454">
                  <c:v>0.71386430678466073</c:v>
                </c:pt>
                <c:pt idx="455">
                  <c:v>0.71176470588235285</c:v>
                </c:pt>
                <c:pt idx="456">
                  <c:v>0.70967741935483886</c:v>
                </c:pt>
                <c:pt idx="457">
                  <c:v>0.70853801169590647</c:v>
                </c:pt>
                <c:pt idx="458">
                  <c:v>0.70877091579967544</c:v>
                </c:pt>
                <c:pt idx="459">
                  <c:v>0.70900305425380639</c:v>
                </c:pt>
                <c:pt idx="460">
                  <c:v>0.70923443082760151</c:v>
                </c:pt>
                <c:pt idx="461">
                  <c:v>0.70946504926566256</c:v>
                </c:pt>
                <c:pt idx="462">
                  <c:v>0.70969491328809264</c:v>
                </c:pt>
                <c:pt idx="463">
                  <c:v>0.70992402659069354</c:v>
                </c:pt>
                <c:pt idx="464">
                  <c:v>0.71015239284516751</c:v>
                </c:pt>
                <c:pt idx="465">
                  <c:v>0.7103800156993122</c:v>
                </c:pt>
                <c:pt idx="466">
                  <c:v>0.71060689877721306</c:v>
                </c:pt>
                <c:pt idx="467">
                  <c:v>0.71083304567943861</c:v>
                </c:pt>
                <c:pt idx="468">
                  <c:v>0.71105845998322847</c:v>
                </c:pt>
                <c:pt idx="469">
                  <c:v>0.71128314524268277</c:v>
                </c:pt>
                <c:pt idx="470">
                  <c:v>0.71150710498895031</c:v>
                </c:pt>
                <c:pt idx="471">
                  <c:v>0.71173034273041147</c:v>
                </c:pt>
                <c:pt idx="472">
                  <c:v>0.71195286195286189</c:v>
                </c:pt>
                <c:pt idx="473">
                  <c:v>0.71217466611969571</c:v>
                </c:pt>
                <c:pt idx="474">
                  <c:v>0.71239575867208238</c:v>
                </c:pt>
                <c:pt idx="475">
                  <c:v>0.71261614302914666</c:v>
                </c:pt>
                <c:pt idx="476">
                  <c:v>0.71283582258814482</c:v>
                </c:pt>
                <c:pt idx="477">
                  <c:v>0.71297554347826075</c:v>
                </c:pt>
                <c:pt idx="478">
                  <c:v>0.71297554347826075</c:v>
                </c:pt>
                <c:pt idx="479">
                  <c:v>0.71297554347826075</c:v>
                </c:pt>
                <c:pt idx="480">
                  <c:v>0.71297554347826075</c:v>
                </c:pt>
                <c:pt idx="481">
                  <c:v>0.71297554347826075</c:v>
                </c:pt>
                <c:pt idx="482">
                  <c:v>0.71297554347826075</c:v>
                </c:pt>
                <c:pt idx="483">
                  <c:v>0.71297554347826075</c:v>
                </c:pt>
                <c:pt idx="484">
                  <c:v>0.71297554347826075</c:v>
                </c:pt>
                <c:pt idx="485">
                  <c:v>0.71297554347826075</c:v>
                </c:pt>
                <c:pt idx="486">
                  <c:v>0.71297554347826075</c:v>
                </c:pt>
                <c:pt idx="487">
                  <c:v>0.71297554347826075</c:v>
                </c:pt>
                <c:pt idx="488">
                  <c:v>0.71297554347826075</c:v>
                </c:pt>
                <c:pt idx="489">
                  <c:v>0.71297554347826075</c:v>
                </c:pt>
                <c:pt idx="490">
                  <c:v>0.71297554347826075</c:v>
                </c:pt>
                <c:pt idx="491">
                  <c:v>0.71297554347826075</c:v>
                </c:pt>
                <c:pt idx="492">
                  <c:v>0.71297554347826075</c:v>
                </c:pt>
                <c:pt idx="493">
                  <c:v>0.71297554347826075</c:v>
                </c:pt>
                <c:pt idx="494">
                  <c:v>0.71297554347826075</c:v>
                </c:pt>
                <c:pt idx="495">
                  <c:v>0.71297554347826075</c:v>
                </c:pt>
                <c:pt idx="496">
                  <c:v>0.71297554347826075</c:v>
                </c:pt>
                <c:pt idx="497">
                  <c:v>0.64651268115942018</c:v>
                </c:pt>
                <c:pt idx="498">
                  <c:v>0.64821675347058871</c:v>
                </c:pt>
                <c:pt idx="499">
                  <c:v>0.64989252184146618</c:v>
                </c:pt>
                <c:pt idx="500">
                  <c:v>0.6515406856391649</c:v>
                </c:pt>
                <c:pt idx="501">
                  <c:v>0.65316192137797335</c:v>
                </c:pt>
                <c:pt idx="502">
                  <c:v>0.65475688364522744</c:v>
                </c:pt>
                <c:pt idx="503">
                  <c:v>0.656326205982533</c:v>
                </c:pt>
                <c:pt idx="504">
                  <c:v>0.65787050172482497</c:v>
                </c:pt>
                <c:pt idx="505">
                  <c:v>0.65939036479960578</c:v>
                </c:pt>
                <c:pt idx="506">
                  <c:v>0.66088637048854226</c:v>
                </c:pt>
                <c:pt idx="507">
                  <c:v>0.66235907615348244</c:v>
                </c:pt>
                <c:pt idx="508">
                  <c:v>0.66380902192880509</c:v>
                </c:pt>
                <c:pt idx="509">
                  <c:v>0.66523673138192396</c:v>
                </c:pt>
                <c:pt idx="510">
                  <c:v>0.66664271214362714</c:v>
                </c:pt>
                <c:pt idx="511">
                  <c:v>0.6680274565098584</c:v>
                </c:pt>
                <c:pt idx="512">
                  <c:v>0.66939144201643241</c:v>
                </c:pt>
                <c:pt idx="513">
                  <c:v>0.67073513198809831</c:v>
                </c:pt>
                <c:pt idx="514">
                  <c:v>0.67205897606326881</c:v>
                </c:pt>
                <c:pt idx="515">
                  <c:v>0.67336341069567784</c:v>
                </c:pt>
                <c:pt idx="516">
                  <c:v>0.67464885963412491</c:v>
                </c:pt>
                <c:pt idx="517">
                  <c:v>0.67647371067993212</c:v>
                </c:pt>
                <c:pt idx="518">
                  <c:v>0.67648563704667031</c:v>
                </c:pt>
                <c:pt idx="519">
                  <c:v>0.67649754195082168</c:v>
                </c:pt>
                <c:pt idx="520">
                  <c:v>0.67650942545027115</c:v>
                </c:pt>
                <c:pt idx="521">
                  <c:v>0.67652128760269326</c:v>
                </c:pt>
                <c:pt idx="522">
                  <c:v>0.67653312846555713</c:v>
                </c:pt>
                <c:pt idx="523">
                  <c:v>0.67654494809612564</c:v>
                </c:pt>
                <c:pt idx="524">
                  <c:v>0.67655674655145603</c:v>
                </c:pt>
                <c:pt idx="525">
                  <c:v>0.67656852388840183</c:v>
                </c:pt>
                <c:pt idx="526">
                  <c:v>0.67658028016361293</c:v>
                </c:pt>
                <c:pt idx="527">
                  <c:v>0.67659201543353653</c:v>
                </c:pt>
                <c:pt idx="528">
                  <c:v>0.67660372975441818</c:v>
                </c:pt>
                <c:pt idx="529">
                  <c:v>0.67661542318230383</c:v>
                </c:pt>
                <c:pt idx="530">
                  <c:v>0.67662709577303881</c:v>
                </c:pt>
                <c:pt idx="531">
                  <c:v>0.67663874758226961</c:v>
                </c:pt>
                <c:pt idx="532">
                  <c:v>0.67665037866544553</c:v>
                </c:pt>
                <c:pt idx="533">
                  <c:v>0.67666198907781727</c:v>
                </c:pt>
                <c:pt idx="534">
                  <c:v>0.67667357887444091</c:v>
                </c:pt>
                <c:pt idx="535">
                  <c:v>0.67668514811017644</c:v>
                </c:pt>
                <c:pt idx="536">
                  <c:v>0.67669669683968925</c:v>
                </c:pt>
                <c:pt idx="537">
                  <c:v>0.67677958670413763</c:v>
                </c:pt>
                <c:pt idx="538">
                  <c:v>0.67679889905441915</c:v>
                </c:pt>
                <c:pt idx="539">
                  <c:v>0.67681820146061111</c:v>
                </c:pt>
                <c:pt idx="540">
                  <c:v>0.67683749393039216</c:v>
                </c:pt>
                <c:pt idx="541">
                  <c:v>0.67685677647143272</c:v>
                </c:pt>
                <c:pt idx="542">
                  <c:v>0.67687604909139565</c:v>
                </c:pt>
                <c:pt idx="543">
                  <c:v>0.67689531179793561</c:v>
                </c:pt>
                <c:pt idx="544">
                  <c:v>0.67691456459869959</c:v>
                </c:pt>
                <c:pt idx="545">
                  <c:v>0.67693380750132648</c:v>
                </c:pt>
                <c:pt idx="546">
                  <c:v>0.67695304051344762</c:v>
                </c:pt>
                <c:pt idx="547">
                  <c:v>0.67697226364268615</c:v>
                </c:pt>
                <c:pt idx="548">
                  <c:v>0.67699147689665773</c:v>
                </c:pt>
                <c:pt idx="549">
                  <c:v>0.67701068028297018</c:v>
                </c:pt>
                <c:pt idx="550">
                  <c:v>0.67702987380922353</c:v>
                </c:pt>
                <c:pt idx="551">
                  <c:v>0.67704905748300936</c:v>
                </c:pt>
                <c:pt idx="552">
                  <c:v>0.67706823131191218</c:v>
                </c:pt>
                <c:pt idx="553">
                  <c:v>0.67708739530350859</c:v>
                </c:pt>
                <c:pt idx="554">
                  <c:v>0.67710654946536708</c:v>
                </c:pt>
                <c:pt idx="555">
                  <c:v>0.67712569380504928</c:v>
                </c:pt>
                <c:pt idx="556">
                  <c:v>0.67714482833010781</c:v>
                </c:pt>
                <c:pt idx="557">
                  <c:v>0.67711094282468742</c:v>
                </c:pt>
                <c:pt idx="558">
                  <c:v>0.67817702629810572</c:v>
                </c:pt>
                <c:pt idx="559">
                  <c:v>0.67922250221792502</c:v>
                </c:pt>
                <c:pt idx="560">
                  <c:v>0.68024796238500451</c:v>
                </c:pt>
                <c:pt idx="561">
                  <c:v>0.6812539761548736</c:v>
                </c:pt>
                <c:pt idx="562">
                  <c:v>0.68224109149184997</c:v>
                </c:pt>
                <c:pt idx="563">
                  <c:v>0.68320983596430029</c:v>
                </c:pt>
                <c:pt idx="564">
                  <c:v>0.68416071768484554</c:v>
                </c:pt>
                <c:pt idx="565">
                  <c:v>0.68509422619903326</c:v>
                </c:pt>
                <c:pt idx="566">
                  <c:v>0.68601083332573964</c:v>
                </c:pt>
                <c:pt idx="567">
                  <c:v>0.68691099395233668</c:v>
                </c:pt>
                <c:pt idx="568">
                  <c:v>0.68779514678743414</c:v>
                </c:pt>
                <c:pt idx="569">
                  <c:v>0.68866371507381852</c:v>
                </c:pt>
                <c:pt idx="570">
                  <c:v>0.68951710726402116</c:v>
                </c:pt>
                <c:pt idx="571">
                  <c:v>0.69035571766078163</c:v>
                </c:pt>
                <c:pt idx="572">
                  <c:v>0.69117992702451558</c:v>
                </c:pt>
                <c:pt idx="573">
                  <c:v>0.69199010314975395</c:v>
                </c:pt>
                <c:pt idx="574">
                  <c:v>0.69278660141238801</c:v>
                </c:pt>
                <c:pt idx="575">
                  <c:v>0.69356976528942693</c:v>
                </c:pt>
                <c:pt idx="576">
                  <c:v>0.69433992685287005</c:v>
                </c:pt>
                <c:pt idx="577">
                  <c:v>0.69500931814932587</c:v>
                </c:pt>
                <c:pt idx="578">
                  <c:v>0.69891832770390361</c:v>
                </c:pt>
                <c:pt idx="579">
                  <c:v>0.70268573092824971</c:v>
                </c:pt>
                <c:pt idx="580">
                  <c:v>0.70631908559737966</c:v>
                </c:pt>
                <c:pt idx="581">
                  <c:v>0.709825421058627</c:v>
                </c:pt>
                <c:pt idx="582">
                  <c:v>0.71321128362177377</c:v>
                </c:pt>
                <c:pt idx="583">
                  <c:v>0.71648277734957666</c:v>
                </c:pt>
                <c:pt idx="584">
                  <c:v>0.71964560078343154</c:v>
                </c:pt>
                <c:pt idx="585">
                  <c:v>0.72270508006904333</c:v>
                </c:pt>
                <c:pt idx="586">
                  <c:v>0.72566619888718786</c:v>
                </c:pt>
                <c:pt idx="587">
                  <c:v>0.72853362554336754</c:v>
                </c:pt>
                <c:pt idx="588">
                  <c:v>0.73131173752610468</c:v>
                </c:pt>
                <c:pt idx="589">
                  <c:v>0.73400464380559594</c:v>
                </c:pt>
                <c:pt idx="590">
                  <c:v>0.73661620511163428</c:v>
                </c:pt>
                <c:pt idx="591">
                  <c:v>0.73915005240125764</c:v>
                </c:pt>
                <c:pt idx="592">
                  <c:v>0.74160960370190454</c:v>
                </c:pt>
                <c:pt idx="593">
                  <c:v>0.74399807949438124</c:v>
                </c:pt>
                <c:pt idx="594">
                  <c:v>0.74631851678122607</c:v>
                </c:pt>
                <c:pt idx="595">
                  <c:v>0.74857378196969426</c:v>
                </c:pt>
                <c:pt idx="596">
                  <c:v>0.75076658268427565</c:v>
                </c:pt>
                <c:pt idx="597">
                  <c:v>0.75292649060212613</c:v>
                </c:pt>
                <c:pt idx="598">
                  <c:v>0.75292649060212613</c:v>
                </c:pt>
                <c:pt idx="599">
                  <c:v>0.75292649060212613</c:v>
                </c:pt>
                <c:pt idx="600">
                  <c:v>0.75292649060212613</c:v>
                </c:pt>
                <c:pt idx="601">
                  <c:v>0.75292649060212613</c:v>
                </c:pt>
                <c:pt idx="602">
                  <c:v>0.75292649060212613</c:v>
                </c:pt>
                <c:pt idx="603">
                  <c:v>0.75292649060212613</c:v>
                </c:pt>
                <c:pt idx="604">
                  <c:v>0.75292649060212613</c:v>
                </c:pt>
                <c:pt idx="605">
                  <c:v>0.75292649060212613</c:v>
                </c:pt>
                <c:pt idx="606">
                  <c:v>0.75292649060212613</c:v>
                </c:pt>
                <c:pt idx="607">
                  <c:v>0.75292649060212613</c:v>
                </c:pt>
                <c:pt idx="608">
                  <c:v>0.75292649060212613</c:v>
                </c:pt>
                <c:pt idx="609">
                  <c:v>0.75292649060212613</c:v>
                </c:pt>
                <c:pt idx="610">
                  <c:v>0.75292649060212613</c:v>
                </c:pt>
                <c:pt idx="611">
                  <c:v>0.75292649060212613</c:v>
                </c:pt>
                <c:pt idx="612">
                  <c:v>0.75292649060212613</c:v>
                </c:pt>
                <c:pt idx="613">
                  <c:v>0.75292649060212613</c:v>
                </c:pt>
                <c:pt idx="614">
                  <c:v>0.75292649060212613</c:v>
                </c:pt>
                <c:pt idx="615">
                  <c:v>0.75292649060212613</c:v>
                </c:pt>
                <c:pt idx="616">
                  <c:v>0.75292649060212613</c:v>
                </c:pt>
                <c:pt idx="617">
                  <c:v>0.70735093978739816</c:v>
                </c:pt>
                <c:pt idx="618">
                  <c:v>0.71024900170943472</c:v>
                </c:pt>
                <c:pt idx="619">
                  <c:v>0.71257938164027712</c:v>
                </c:pt>
                <c:pt idx="620">
                  <c:v>0.71449399944586844</c:v>
                </c:pt>
                <c:pt idx="621">
                  <c:v>0.71609500664563741</c:v>
                </c:pt>
                <c:pt idx="622">
                  <c:v>0.71745362356030007</c:v>
                </c:pt>
                <c:pt idx="623">
                  <c:v>0.71862102279211404</c:v>
                </c:pt>
                <c:pt idx="624">
                  <c:v>0.71963491946414193</c:v>
                </c:pt>
                <c:pt idx="625">
                  <c:v>0.72052372215995808</c:v>
                </c:pt>
                <c:pt idx="626">
                  <c:v>0.72130923671594371</c:v>
                </c:pt>
                <c:pt idx="627">
                  <c:v>0.72200847915079158</c:v>
                </c:pt>
                <c:pt idx="628">
                  <c:v>0.7226349223541666</c:v>
                </c:pt>
                <c:pt idx="629">
                  <c:v>0.72319937265796441</c:v>
                </c:pt>
                <c:pt idx="630">
                  <c:v>0.72371059844019381</c:v>
                </c:pt>
                <c:pt idx="631">
                  <c:v>0.72417578891363654</c:v>
                </c:pt>
                <c:pt idx="632">
                  <c:v>0.72460089431420571</c:v>
                </c:pt>
                <c:pt idx="633">
                  <c:v>0.72499088178047522</c:v>
                </c:pt>
                <c:pt idx="634">
                  <c:v>0.72534993033406781</c:v>
                </c:pt>
                <c:pt idx="635">
                  <c:v>0.72568158122535109</c:v>
                </c:pt>
                <c:pt idx="636">
                  <c:v>0.72598885512702838</c:v>
                </c:pt>
                <c:pt idx="637">
                  <c:v>0.72627099910399551</c:v>
                </c:pt>
                <c:pt idx="638">
                  <c:v>0.71786293527515632</c:v>
                </c:pt>
                <c:pt idx="639">
                  <c:v>0.70986306645961428</c:v>
                </c:pt>
                <c:pt idx="640">
                  <c:v>0.70224237151580138</c:v>
                </c:pt>
                <c:pt idx="641">
                  <c:v>0.69497451667453336</c:v>
                </c:pt>
                <c:pt idx="642">
                  <c:v>0.68803555151221552</c:v>
                </c:pt>
                <c:pt idx="643">
                  <c:v>0.68140364528488662</c:v>
                </c:pt>
                <c:pt idx="644">
                  <c:v>0.67505885750732664</c:v>
                </c:pt>
                <c:pt idx="645">
                  <c:v>0.66898293769812311</c:v>
                </c:pt>
                <c:pt idx="646">
                  <c:v>0.6631591500546441</c:v>
                </c:pt>
                <c:pt idx="647">
                  <c:v>0.6575721195107177</c:v>
                </c:pt>
                <c:pt idx="648">
                  <c:v>0.65220769619514418</c:v>
                </c:pt>
                <c:pt idx="649">
                  <c:v>0.64705283577512152</c:v>
                </c:pt>
                <c:pt idx="650">
                  <c:v>0.64209549355427531</c:v>
                </c:pt>
                <c:pt idx="651">
                  <c:v>0.63732453051534421</c:v>
                </c:pt>
                <c:pt idx="652">
                  <c:v>0.63272962976475855</c:v>
                </c:pt>
                <c:pt idx="653">
                  <c:v>0.628301222059931</c:v>
                </c:pt>
                <c:pt idx="654">
                  <c:v>0.62403041928789793</c:v>
                </c:pt>
                <c:pt idx="655">
                  <c:v>0.61990895492217235</c:v>
                </c:pt>
                <c:pt idx="656">
                  <c:v>0.61592913061845733</c:v>
                </c:pt>
                <c:pt idx="657">
                  <c:v>0.61208775532987569</c:v>
                </c:pt>
                <c:pt idx="658">
                  <c:v>0.61083546633869013</c:v>
                </c:pt>
                <c:pt idx="659">
                  <c:v>0.60960617362707314</c:v>
                </c:pt>
                <c:pt idx="660">
                  <c:v>0.60839924952340918</c:v>
                </c:pt>
                <c:pt idx="661">
                  <c:v>0.6072140889927603</c:v>
                </c:pt>
                <c:pt idx="662">
                  <c:v>0.6060501086255129</c:v>
                </c:pt>
                <c:pt idx="663">
                  <c:v>0.60490674567975666</c:v>
                </c:pt>
                <c:pt idx="664">
                  <c:v>0.60378345717411286</c:v>
                </c:pt>
                <c:pt idx="665">
                  <c:v>0.60267971902792239</c:v>
                </c:pt>
                <c:pt idx="666">
                  <c:v>0.60159502524594421</c:v>
                </c:pt>
                <c:pt idx="667">
                  <c:v>0.60052888714489594</c:v>
                </c:pt>
                <c:pt idx="668">
                  <c:v>0.5994808326193477</c:v>
                </c:pt>
                <c:pt idx="669">
                  <c:v>0.59845040544466321</c:v>
                </c:pt>
                <c:pt idx="670">
                  <c:v>0.59743716461481389</c:v>
                </c:pt>
                <c:pt idx="671">
                  <c:v>0.59644068371305614</c:v>
                </c:pt>
                <c:pt idx="672">
                  <c:v>0.59546055031357903</c:v>
                </c:pt>
                <c:pt idx="673">
                  <c:v>0.59449636541236106</c:v>
                </c:pt>
                <c:pt idx="674">
                  <c:v>0.59354774288558776</c:v>
                </c:pt>
                <c:pt idx="675">
                  <c:v>0.5926143089740793</c:v>
                </c:pt>
                <c:pt idx="676">
                  <c:v>0.59169570179229058</c:v>
                </c:pt>
                <c:pt idx="677">
                  <c:v>0.5907883986775655</c:v>
                </c:pt>
                <c:pt idx="678">
                  <c:v>0.59036287232959261</c:v>
                </c:pt>
                <c:pt idx="679">
                  <c:v>0.58994394647477189</c:v>
                </c:pt>
                <c:pt idx="680">
                  <c:v>0.58953146872105089</c:v>
                </c:pt>
                <c:pt idx="681">
                  <c:v>0.58912529133178304</c:v>
                </c:pt>
                <c:pt idx="682">
                  <c:v>0.58872527104930084</c:v>
                </c:pt>
                <c:pt idx="683">
                  <c:v>0.5883312689264566</c:v>
                </c:pt>
                <c:pt idx="684">
                  <c:v>0.58794315016570697</c:v>
                </c:pt>
                <c:pt idx="685">
                  <c:v>0.58756078396535127</c:v>
                </c:pt>
                <c:pt idx="686">
                  <c:v>0.58718404337256147</c:v>
                </c:pt>
                <c:pt idx="687">
                  <c:v>0.58681280514284417</c:v>
                </c:pt>
                <c:pt idx="688">
                  <c:v>0.58644694960562449</c:v>
                </c:pt>
                <c:pt idx="689">
                  <c:v>0.58608636053562746</c:v>
                </c:pt>
                <c:pt idx="690">
                  <c:v>0.58573092502977764</c:v>
                </c:pt>
                <c:pt idx="691">
                  <c:v>0.58538053338933826</c:v>
                </c:pt>
                <c:pt idx="692">
                  <c:v>0.58503507900703344</c:v>
                </c:pt>
                <c:pt idx="693">
                  <c:v>0.58469445825890787</c:v>
                </c:pt>
                <c:pt idx="694">
                  <c:v>0.58435857040069417</c:v>
                </c:pt>
                <c:pt idx="695">
                  <c:v>0.58402731746847125</c:v>
                </c:pt>
                <c:pt idx="696">
                  <c:v>0.58370060418340575</c:v>
                </c:pt>
                <c:pt idx="697">
                  <c:v>0.58333669167962987</c:v>
                </c:pt>
                <c:pt idx="698">
                  <c:v>0.58333669167962987</c:v>
                </c:pt>
                <c:pt idx="699">
                  <c:v>0.58333669167962987</c:v>
                </c:pt>
                <c:pt idx="700">
                  <c:v>0.58333669167962987</c:v>
                </c:pt>
                <c:pt idx="701">
                  <c:v>0.58333669167962987</c:v>
                </c:pt>
                <c:pt idx="702">
                  <c:v>0.58333669167962987</c:v>
                </c:pt>
                <c:pt idx="703">
                  <c:v>0.58333669167962987</c:v>
                </c:pt>
                <c:pt idx="704">
                  <c:v>0.58333669167962987</c:v>
                </c:pt>
                <c:pt idx="705">
                  <c:v>0.58333669167962987</c:v>
                </c:pt>
                <c:pt idx="706">
                  <c:v>0.58333669167962987</c:v>
                </c:pt>
                <c:pt idx="707">
                  <c:v>0.58333669167962987</c:v>
                </c:pt>
                <c:pt idx="708">
                  <c:v>0.58333669167962987</c:v>
                </c:pt>
                <c:pt idx="709">
                  <c:v>0.58333669167962987</c:v>
                </c:pt>
                <c:pt idx="710">
                  <c:v>0.58333669167962987</c:v>
                </c:pt>
                <c:pt idx="711">
                  <c:v>0.58333669167962987</c:v>
                </c:pt>
                <c:pt idx="712">
                  <c:v>0.58333669167962987</c:v>
                </c:pt>
                <c:pt idx="713">
                  <c:v>0.58333669167962987</c:v>
                </c:pt>
                <c:pt idx="714">
                  <c:v>0.58333669167962987</c:v>
                </c:pt>
                <c:pt idx="715">
                  <c:v>0.58333669167962987</c:v>
                </c:pt>
                <c:pt idx="716">
                  <c:v>0.58333669167962987</c:v>
                </c:pt>
                <c:pt idx="717">
                  <c:v>0.58373969323521602</c:v>
                </c:pt>
                <c:pt idx="718">
                  <c:v>0.58370329696006751</c:v>
                </c:pt>
                <c:pt idx="719">
                  <c:v>0.58366692548584975</c:v>
                </c:pt>
                <c:pt idx="720">
                  <c:v>0.58363057878722246</c:v>
                </c:pt>
                <c:pt idx="721">
                  <c:v>0.58359425683887911</c:v>
                </c:pt>
                <c:pt idx="722">
                  <c:v>0.58355795961554702</c:v>
                </c:pt>
                <c:pt idx="723">
                  <c:v>0.58352168709198959</c:v>
                </c:pt>
                <c:pt idx="724">
                  <c:v>0.58348543924300322</c:v>
                </c:pt>
                <c:pt idx="725">
                  <c:v>0.58344921604341893</c:v>
                </c:pt>
                <c:pt idx="726">
                  <c:v>0.5834130174681017</c:v>
                </c:pt>
                <c:pt idx="727">
                  <c:v>0.58337684349195118</c:v>
                </c:pt>
                <c:pt idx="728">
                  <c:v>0.58334069408990152</c:v>
                </c:pt>
                <c:pt idx="729">
                  <c:v>0.5833045692369192</c:v>
                </c:pt>
                <c:pt idx="730">
                  <c:v>0.58326846890800665</c:v>
                </c:pt>
                <c:pt idx="731">
                  <c:v>0.5832323930781993</c:v>
                </c:pt>
                <c:pt idx="732">
                  <c:v>0.58319634172256585</c:v>
                </c:pt>
                <c:pt idx="733">
                  <c:v>0.58316031481621011</c:v>
                </c:pt>
                <c:pt idx="734">
                  <c:v>0.5831243123342692</c:v>
                </c:pt>
                <c:pt idx="735">
                  <c:v>0.58308833425191298</c:v>
                </c:pt>
                <c:pt idx="736">
                  <c:v>0.58305238054434627</c:v>
                </c:pt>
                <c:pt idx="737">
                  <c:v>0.58302045390865787</c:v>
                </c:pt>
                <c:pt idx="738">
                  <c:v>0.55020564397192806</c:v>
                </c:pt>
                <c:pt idx="739">
                  <c:v>0.53289736756877504</c:v>
                </c:pt>
                <c:pt idx="740">
                  <c:v>0.52220491795019885</c:v>
                </c:pt>
                <c:pt idx="741">
                  <c:v>0.51494372285931234</c:v>
                </c:pt>
                <c:pt idx="742">
                  <c:v>0.5096904947376939</c:v>
                </c:pt>
                <c:pt idx="743">
                  <c:v>0.50571350141897287</c:v>
                </c:pt>
                <c:pt idx="744">
                  <c:v>0.5025980391824757</c:v>
                </c:pt>
                <c:pt idx="745">
                  <c:v>0.50009151850507672</c:v>
                </c:pt>
                <c:pt idx="746">
                  <c:v>0.49803130031431897</c:v>
                </c:pt>
                <c:pt idx="747">
                  <c:v>0.49630792864880824</c:v>
                </c:pt>
                <c:pt idx="748">
                  <c:v>0.49484503484363496</c:v>
                </c:pt>
                <c:pt idx="749">
                  <c:v>0.49358771358382864</c:v>
                </c:pt>
                <c:pt idx="750">
                  <c:v>0.49249547760253959</c:v>
                </c:pt>
                <c:pt idx="751">
                  <c:v>0.49153781654434792</c:v>
                </c:pt>
                <c:pt idx="752">
                  <c:v>0.49069130215081058</c:v>
                </c:pt>
                <c:pt idx="753">
                  <c:v>0.48993764608532026</c:v>
                </c:pt>
                <c:pt idx="754">
                  <c:v>0.48926236366570192</c:v>
                </c:pt>
                <c:pt idx="755">
                  <c:v>0.48865383387260186</c:v>
                </c:pt>
                <c:pt idx="756">
                  <c:v>0.48810262498746415</c:v>
                </c:pt>
              </c:numCache>
            </c:numRef>
          </c:y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Empirical PTR</c:v>
                </c:pt>
              </c:strCache>
            </c:strRef>
          </c:tx>
          <c:spPr>
            <a:ln>
              <a:solidFill>
                <a:srgbClr val="FFCC66"/>
              </a:solidFill>
              <a:prstDash val="sysDot"/>
            </a:ln>
          </c:spPr>
          <c:marker>
            <c:symbol val="none"/>
          </c:marker>
          <c:xVal>
            <c:numRef>
              <c:f>Sheet1!$A$2:$A$1023</c:f>
              <c:numCache>
                <c:formatCode>0.00</c:formatCode>
                <c:ptCount val="1022"/>
                <c:pt idx="0">
                  <c:v>1040</c:v>
                </c:pt>
                <c:pt idx="1">
                  <c:v>4186</c:v>
                </c:pt>
                <c:pt idx="2">
                  <c:v>4446</c:v>
                </c:pt>
                <c:pt idx="3">
                  <c:v>4592.6399999999994</c:v>
                </c:pt>
                <c:pt idx="4">
                  <c:v>4592.6399999999994</c:v>
                </c:pt>
                <c:pt idx="5">
                  <c:v>5368.3427200000015</c:v>
                </c:pt>
                <c:pt idx="6">
                  <c:v>5465.1251200000015</c:v>
                </c:pt>
                <c:pt idx="7">
                  <c:v>5493.28</c:v>
                </c:pt>
                <c:pt idx="8">
                  <c:v>6576.0697600000003</c:v>
                </c:pt>
                <c:pt idx="9">
                  <c:v>9047.8335999999981</c:v>
                </c:pt>
                <c:pt idx="10">
                  <c:v>9047.8335999999981</c:v>
                </c:pt>
                <c:pt idx="11">
                  <c:v>31088.412160000003</c:v>
                </c:pt>
                <c:pt idx="12">
                  <c:v>46951.340800000005</c:v>
                </c:pt>
                <c:pt idx="13">
                  <c:v>55734.490240000006</c:v>
                </c:pt>
                <c:pt idx="14">
                  <c:v>64515.880000000012</c:v>
                </c:pt>
                <c:pt idx="15">
                  <c:v>64515.880000000012</c:v>
                </c:pt>
                <c:pt idx="16">
                  <c:v>64955.8</c:v>
                </c:pt>
                <c:pt idx="17">
                  <c:v>646896.64000000001</c:v>
                </c:pt>
                <c:pt idx="18">
                  <c:v>0</c:v>
                </c:pt>
                <c:pt idx="19">
                  <c:v>1040</c:v>
                </c:pt>
                <c:pt idx="20">
                  <c:v>4186</c:v>
                </c:pt>
                <c:pt idx="21">
                  <c:v>4446</c:v>
                </c:pt>
                <c:pt idx="22">
                  <c:v>4592.6399999999994</c:v>
                </c:pt>
                <c:pt idx="23">
                  <c:v>4592.6399999999994</c:v>
                </c:pt>
                <c:pt idx="24">
                  <c:v>5368.3427200000015</c:v>
                </c:pt>
                <c:pt idx="25">
                  <c:v>5465.1251200000015</c:v>
                </c:pt>
                <c:pt idx="26">
                  <c:v>5493.28</c:v>
                </c:pt>
                <c:pt idx="27">
                  <c:v>5668.6614400000008</c:v>
                </c:pt>
                <c:pt idx="28">
                  <c:v>6576.0697600000003</c:v>
                </c:pt>
                <c:pt idx="29">
                  <c:v>9047.8335999999981</c:v>
                </c:pt>
                <c:pt idx="30">
                  <c:v>9047.8335999999981</c:v>
                </c:pt>
                <c:pt idx="31">
                  <c:v>31088.412160000003</c:v>
                </c:pt>
                <c:pt idx="32">
                  <c:v>46951.340800000005</c:v>
                </c:pt>
                <c:pt idx="33">
                  <c:v>55734.490240000006</c:v>
                </c:pt>
                <c:pt idx="34">
                  <c:v>64515.880000000012</c:v>
                </c:pt>
                <c:pt idx="35">
                  <c:v>64955.8</c:v>
                </c:pt>
                <c:pt idx="36">
                  <c:v>646896.64000000001</c:v>
                </c:pt>
                <c:pt idx="37" formatCode="General">
                  <c:v>0</c:v>
                </c:pt>
                <c:pt idx="38" formatCode="General">
                  <c:v>52</c:v>
                </c:pt>
                <c:pt idx="39" formatCode="General">
                  <c:v>104</c:v>
                </c:pt>
                <c:pt idx="40" formatCode="General">
                  <c:v>156</c:v>
                </c:pt>
                <c:pt idx="41" formatCode="General">
                  <c:v>208</c:v>
                </c:pt>
                <c:pt idx="42" formatCode="General">
                  <c:v>260</c:v>
                </c:pt>
                <c:pt idx="43" formatCode="General">
                  <c:v>312</c:v>
                </c:pt>
                <c:pt idx="44" formatCode="General">
                  <c:v>364</c:v>
                </c:pt>
                <c:pt idx="45" formatCode="General">
                  <c:v>416</c:v>
                </c:pt>
                <c:pt idx="46" formatCode="General">
                  <c:v>468</c:v>
                </c:pt>
                <c:pt idx="47" formatCode="General">
                  <c:v>520</c:v>
                </c:pt>
                <c:pt idx="48" formatCode="General">
                  <c:v>572</c:v>
                </c:pt>
                <c:pt idx="49" formatCode="General">
                  <c:v>624</c:v>
                </c:pt>
                <c:pt idx="50" formatCode="General">
                  <c:v>676</c:v>
                </c:pt>
                <c:pt idx="51" formatCode="General">
                  <c:v>728</c:v>
                </c:pt>
                <c:pt idx="52" formatCode="General">
                  <c:v>780</c:v>
                </c:pt>
                <c:pt idx="53" formatCode="General">
                  <c:v>832</c:v>
                </c:pt>
                <c:pt idx="54" formatCode="General">
                  <c:v>884</c:v>
                </c:pt>
                <c:pt idx="55" formatCode="General">
                  <c:v>936</c:v>
                </c:pt>
                <c:pt idx="56" formatCode="General">
                  <c:v>988</c:v>
                </c:pt>
                <c:pt idx="57" formatCode="General">
                  <c:v>1040</c:v>
                </c:pt>
                <c:pt idx="58" formatCode="General">
                  <c:v>1197.3</c:v>
                </c:pt>
                <c:pt idx="59" formatCode="General">
                  <c:v>1354.6</c:v>
                </c:pt>
                <c:pt idx="60" formatCode="General">
                  <c:v>1511.9</c:v>
                </c:pt>
                <c:pt idx="61" formatCode="General">
                  <c:v>1669.2</c:v>
                </c:pt>
                <c:pt idx="62" formatCode="General">
                  <c:v>1826.5</c:v>
                </c:pt>
                <c:pt idx="63" formatCode="General">
                  <c:v>1983.8</c:v>
                </c:pt>
                <c:pt idx="64" formatCode="General">
                  <c:v>2141.1</c:v>
                </c:pt>
                <c:pt idx="65" formatCode="General">
                  <c:v>2298.4</c:v>
                </c:pt>
                <c:pt idx="66" formatCode="General">
                  <c:v>2455.6999999999998</c:v>
                </c:pt>
                <c:pt idx="67" formatCode="General">
                  <c:v>2613</c:v>
                </c:pt>
                <c:pt idx="68" formatCode="General">
                  <c:v>2770.3</c:v>
                </c:pt>
                <c:pt idx="69" formatCode="General">
                  <c:v>2927.6</c:v>
                </c:pt>
                <c:pt idx="70" formatCode="General">
                  <c:v>3084.9</c:v>
                </c:pt>
                <c:pt idx="71" formatCode="General">
                  <c:v>3242.2</c:v>
                </c:pt>
                <c:pt idx="72" formatCode="General">
                  <c:v>3399.5</c:v>
                </c:pt>
                <c:pt idx="73" formatCode="General">
                  <c:v>3556.8</c:v>
                </c:pt>
                <c:pt idx="74" formatCode="General">
                  <c:v>3714.1</c:v>
                </c:pt>
                <c:pt idx="75" formatCode="General">
                  <c:v>3871.4</c:v>
                </c:pt>
                <c:pt idx="76" formatCode="General">
                  <c:v>4028.7</c:v>
                </c:pt>
                <c:pt idx="77" formatCode="General">
                  <c:v>4186</c:v>
                </c:pt>
                <c:pt idx="78" formatCode="General">
                  <c:v>4199</c:v>
                </c:pt>
                <c:pt idx="79" formatCode="General">
                  <c:v>4212</c:v>
                </c:pt>
                <c:pt idx="80" formatCode="General">
                  <c:v>4225</c:v>
                </c:pt>
                <c:pt idx="81" formatCode="General">
                  <c:v>4238</c:v>
                </c:pt>
                <c:pt idx="82" formatCode="General">
                  <c:v>4251</c:v>
                </c:pt>
                <c:pt idx="83" formatCode="General">
                  <c:v>4264</c:v>
                </c:pt>
                <c:pt idx="84" formatCode="General">
                  <c:v>4277</c:v>
                </c:pt>
                <c:pt idx="85" formatCode="General">
                  <c:v>4290</c:v>
                </c:pt>
                <c:pt idx="86" formatCode="General">
                  <c:v>4303</c:v>
                </c:pt>
                <c:pt idx="87" formatCode="General">
                  <c:v>4316</c:v>
                </c:pt>
                <c:pt idx="88" formatCode="General">
                  <c:v>4329</c:v>
                </c:pt>
                <c:pt idx="89" formatCode="General">
                  <c:v>4342</c:v>
                </c:pt>
                <c:pt idx="90" formatCode="General">
                  <c:v>4355</c:v>
                </c:pt>
                <c:pt idx="91" formatCode="General">
                  <c:v>4368</c:v>
                </c:pt>
                <c:pt idx="92" formatCode="General">
                  <c:v>4381</c:v>
                </c:pt>
                <c:pt idx="93" formatCode="General">
                  <c:v>4394</c:v>
                </c:pt>
                <c:pt idx="94" formatCode="General">
                  <c:v>4407</c:v>
                </c:pt>
                <c:pt idx="95" formatCode="General">
                  <c:v>4420</c:v>
                </c:pt>
                <c:pt idx="96" formatCode="General">
                  <c:v>4433</c:v>
                </c:pt>
                <c:pt idx="97" formatCode="General">
                  <c:v>4446</c:v>
                </c:pt>
                <c:pt idx="98" formatCode="General">
                  <c:v>4453.3320000000003</c:v>
                </c:pt>
                <c:pt idx="99" formatCode="General">
                  <c:v>4460.6640000000016</c:v>
                </c:pt>
                <c:pt idx="100" formatCode="General">
                  <c:v>4467.9960000000001</c:v>
                </c:pt>
                <c:pt idx="101" formatCode="General">
                  <c:v>4475.3280000000004</c:v>
                </c:pt>
                <c:pt idx="102" formatCode="General">
                  <c:v>4482.6600000000008</c:v>
                </c:pt>
                <c:pt idx="103" formatCode="General">
                  <c:v>4489.9920000000002</c:v>
                </c:pt>
                <c:pt idx="104" formatCode="General">
                  <c:v>4497.3240000000014</c:v>
                </c:pt>
                <c:pt idx="105" formatCode="General">
                  <c:v>4504.6560000000018</c:v>
                </c:pt>
                <c:pt idx="106" formatCode="General">
                  <c:v>4511.9879999999994</c:v>
                </c:pt>
                <c:pt idx="107" formatCode="General">
                  <c:v>4519.3200000000006</c:v>
                </c:pt>
                <c:pt idx="108" formatCode="General">
                  <c:v>4526.652000000001</c:v>
                </c:pt>
                <c:pt idx="109" formatCode="General">
                  <c:v>4533.9839999999995</c:v>
                </c:pt>
                <c:pt idx="110" formatCode="General">
                  <c:v>4541.3160000000016</c:v>
                </c:pt>
                <c:pt idx="111" formatCode="General">
                  <c:v>4548.6479999999992</c:v>
                </c:pt>
                <c:pt idx="112" formatCode="General">
                  <c:v>4555.9800000000005</c:v>
                </c:pt>
                <c:pt idx="113" formatCode="General">
                  <c:v>4563.3120000000008</c:v>
                </c:pt>
                <c:pt idx="114" formatCode="General">
                  <c:v>4570.6440000000002</c:v>
                </c:pt>
                <c:pt idx="115" formatCode="General">
                  <c:v>4577.9759999999997</c:v>
                </c:pt>
                <c:pt idx="116" formatCode="General">
                  <c:v>4585.3079999999991</c:v>
                </c:pt>
                <c:pt idx="117" formatCode="General">
                  <c:v>4592.6399999999994</c:v>
                </c:pt>
                <c:pt idx="118" formatCode="General">
                  <c:v>4592.6399999999994</c:v>
                </c:pt>
                <c:pt idx="119" formatCode="General">
                  <c:v>4592.6399999999994</c:v>
                </c:pt>
                <c:pt idx="120" formatCode="General">
                  <c:v>4592.6399999999994</c:v>
                </c:pt>
                <c:pt idx="121" formatCode="General">
                  <c:v>4592.6399999999994</c:v>
                </c:pt>
                <c:pt idx="122" formatCode="General">
                  <c:v>4592.6399999999994</c:v>
                </c:pt>
                <c:pt idx="123" formatCode="General">
                  <c:v>4592.6399999999994</c:v>
                </c:pt>
                <c:pt idx="124" formatCode="General">
                  <c:v>4592.6399999999994</c:v>
                </c:pt>
                <c:pt idx="125" formatCode="General">
                  <c:v>4592.6399999999994</c:v>
                </c:pt>
                <c:pt idx="126" formatCode="General">
                  <c:v>4592.6399999999994</c:v>
                </c:pt>
                <c:pt idx="127" formatCode="General">
                  <c:v>4592.6399999999994</c:v>
                </c:pt>
                <c:pt idx="128" formatCode="General">
                  <c:v>4592.6399999999994</c:v>
                </c:pt>
                <c:pt idx="129" formatCode="General">
                  <c:v>4592.6399999999994</c:v>
                </c:pt>
                <c:pt idx="130" formatCode="General">
                  <c:v>4592.6399999999994</c:v>
                </c:pt>
                <c:pt idx="131" formatCode="General">
                  <c:v>4592.6399999999994</c:v>
                </c:pt>
                <c:pt idx="132" formatCode="General">
                  <c:v>4592.6399999999994</c:v>
                </c:pt>
                <c:pt idx="133" formatCode="General">
                  <c:v>4592.6399999999994</c:v>
                </c:pt>
                <c:pt idx="134" formatCode="General">
                  <c:v>4592.6399999999994</c:v>
                </c:pt>
                <c:pt idx="135" formatCode="General">
                  <c:v>4592.6399999999994</c:v>
                </c:pt>
                <c:pt idx="136" formatCode="General">
                  <c:v>4592.6399999999994</c:v>
                </c:pt>
                <c:pt idx="137" formatCode="General">
                  <c:v>4592.6399999999994</c:v>
                </c:pt>
                <c:pt idx="138" formatCode="General">
                  <c:v>4631.4251360000007</c:v>
                </c:pt>
                <c:pt idx="139" formatCode="General">
                  <c:v>4670.2102720000003</c:v>
                </c:pt>
                <c:pt idx="140" formatCode="General">
                  <c:v>4708.9954079999998</c:v>
                </c:pt>
                <c:pt idx="141" formatCode="General">
                  <c:v>4747.7805439999993</c:v>
                </c:pt>
                <c:pt idx="142" formatCode="General">
                  <c:v>4786.5656800000015</c:v>
                </c:pt>
                <c:pt idx="143" formatCode="General">
                  <c:v>4825.3508160000001</c:v>
                </c:pt>
                <c:pt idx="144" formatCode="General">
                  <c:v>4864.1359520000005</c:v>
                </c:pt>
                <c:pt idx="145" formatCode="General">
                  <c:v>4902.9210880000001</c:v>
                </c:pt>
                <c:pt idx="146" formatCode="General">
                  <c:v>4941.7062240000014</c:v>
                </c:pt>
                <c:pt idx="147" formatCode="General">
                  <c:v>4980.49136</c:v>
                </c:pt>
                <c:pt idx="148" formatCode="General">
                  <c:v>5019.2764960000004</c:v>
                </c:pt>
                <c:pt idx="149" formatCode="General">
                  <c:v>5058.0616320000017</c:v>
                </c:pt>
                <c:pt idx="150" formatCode="General">
                  <c:v>5096.8467680000003</c:v>
                </c:pt>
                <c:pt idx="151" formatCode="General">
                  <c:v>5135.6319040000008</c:v>
                </c:pt>
                <c:pt idx="152" formatCode="General">
                  <c:v>5174.4170399999994</c:v>
                </c:pt>
                <c:pt idx="153" formatCode="General">
                  <c:v>5213.2021760000016</c:v>
                </c:pt>
                <c:pt idx="154" formatCode="General">
                  <c:v>5251.9873119999984</c:v>
                </c:pt>
                <c:pt idx="155" formatCode="General">
                  <c:v>5290.7724480000006</c:v>
                </c:pt>
                <c:pt idx="156" formatCode="General">
                  <c:v>5329.5575840000001</c:v>
                </c:pt>
                <c:pt idx="157" formatCode="General">
                  <c:v>5368.3427200000015</c:v>
                </c:pt>
                <c:pt idx="158" formatCode="General">
                  <c:v>5373.1818400000002</c:v>
                </c:pt>
                <c:pt idx="159" formatCode="General">
                  <c:v>5378.0209600000017</c:v>
                </c:pt>
                <c:pt idx="160" formatCode="General">
                  <c:v>5382.8600800000004</c:v>
                </c:pt>
                <c:pt idx="161" formatCode="General">
                  <c:v>5387.6992000000009</c:v>
                </c:pt>
                <c:pt idx="162" formatCode="General">
                  <c:v>5392.5383200000006</c:v>
                </c:pt>
                <c:pt idx="163" formatCode="General">
                  <c:v>5397.3774399999993</c:v>
                </c:pt>
                <c:pt idx="164" formatCode="General">
                  <c:v>5402.2165600000008</c:v>
                </c:pt>
                <c:pt idx="165" formatCode="General">
                  <c:v>5407.0556800000004</c:v>
                </c:pt>
                <c:pt idx="166" formatCode="General">
                  <c:v>5411.8948</c:v>
                </c:pt>
                <c:pt idx="167" formatCode="General">
                  <c:v>5416.7339200000006</c:v>
                </c:pt>
                <c:pt idx="168" formatCode="General">
                  <c:v>5421.5730399999993</c:v>
                </c:pt>
                <c:pt idx="169" formatCode="General">
                  <c:v>5426.4121600000008</c:v>
                </c:pt>
                <c:pt idx="170" formatCode="General">
                  <c:v>5431.2512800000004</c:v>
                </c:pt>
                <c:pt idx="171" formatCode="General">
                  <c:v>5436.0904</c:v>
                </c:pt>
                <c:pt idx="172" formatCode="General">
                  <c:v>5440.9295200000006</c:v>
                </c:pt>
                <c:pt idx="173" formatCode="General">
                  <c:v>5445.7686400000002</c:v>
                </c:pt>
                <c:pt idx="174" formatCode="General">
                  <c:v>5450.6077599999999</c:v>
                </c:pt>
                <c:pt idx="175" formatCode="General">
                  <c:v>5455.4468800000004</c:v>
                </c:pt>
                <c:pt idx="176" formatCode="General">
                  <c:v>5460.2860000000001</c:v>
                </c:pt>
                <c:pt idx="177" formatCode="General">
                  <c:v>5465.1251200000015</c:v>
                </c:pt>
                <c:pt idx="178" formatCode="General">
                  <c:v>5466.5328640000007</c:v>
                </c:pt>
                <c:pt idx="179" formatCode="General">
                  <c:v>5467.9406079999999</c:v>
                </c:pt>
                <c:pt idx="180" formatCode="General">
                  <c:v>5469.3483519999991</c:v>
                </c:pt>
                <c:pt idx="181" formatCode="General">
                  <c:v>5470.756096000001</c:v>
                </c:pt>
                <c:pt idx="182" formatCode="General">
                  <c:v>5472.1638400000002</c:v>
                </c:pt>
                <c:pt idx="183" formatCode="General">
                  <c:v>5473.5715839999993</c:v>
                </c:pt>
                <c:pt idx="184" formatCode="General">
                  <c:v>5474.9793279999985</c:v>
                </c:pt>
                <c:pt idx="185" formatCode="General">
                  <c:v>5476.3870720000004</c:v>
                </c:pt>
                <c:pt idx="186" formatCode="General">
                  <c:v>5477.7948159999996</c:v>
                </c:pt>
                <c:pt idx="187" formatCode="General">
                  <c:v>5479.2025600000006</c:v>
                </c:pt>
                <c:pt idx="188" formatCode="General">
                  <c:v>5480.6103040000007</c:v>
                </c:pt>
                <c:pt idx="189" formatCode="General">
                  <c:v>5482.0180479999999</c:v>
                </c:pt>
                <c:pt idx="190" formatCode="General">
                  <c:v>5483.4257919999991</c:v>
                </c:pt>
                <c:pt idx="191" formatCode="General">
                  <c:v>5484.8335360000001</c:v>
                </c:pt>
                <c:pt idx="192" formatCode="General">
                  <c:v>5486.2412800000002</c:v>
                </c:pt>
                <c:pt idx="193" formatCode="General">
                  <c:v>5487.6490240000003</c:v>
                </c:pt>
                <c:pt idx="194" formatCode="General">
                  <c:v>5489.0567680000004</c:v>
                </c:pt>
                <c:pt idx="195" formatCode="General">
                  <c:v>5490.4645120000005</c:v>
                </c:pt>
                <c:pt idx="196" formatCode="General">
                  <c:v>5491.8722560000006</c:v>
                </c:pt>
                <c:pt idx="197" formatCode="General">
                  <c:v>5493.28</c:v>
                </c:pt>
                <c:pt idx="198" formatCode="General">
                  <c:v>5502.0490720000007</c:v>
                </c:pt>
                <c:pt idx="199" formatCode="General">
                  <c:v>5510.8181440000008</c:v>
                </c:pt>
                <c:pt idx="200" formatCode="General">
                  <c:v>5519.5872159999999</c:v>
                </c:pt>
                <c:pt idx="201" formatCode="General">
                  <c:v>5528.3562880000009</c:v>
                </c:pt>
                <c:pt idx="202" formatCode="General">
                  <c:v>5537.1253600000009</c:v>
                </c:pt>
                <c:pt idx="203" formatCode="General">
                  <c:v>5545.8944320000001</c:v>
                </c:pt>
                <c:pt idx="204" formatCode="General">
                  <c:v>5554.6635040000001</c:v>
                </c:pt>
                <c:pt idx="205" formatCode="General">
                  <c:v>5563.4325759999992</c:v>
                </c:pt>
                <c:pt idx="206" formatCode="General">
                  <c:v>5572.2016479999993</c:v>
                </c:pt>
                <c:pt idx="207" formatCode="General">
                  <c:v>5580.9707199999984</c:v>
                </c:pt>
                <c:pt idx="208" formatCode="General">
                  <c:v>5589.7397919999994</c:v>
                </c:pt>
                <c:pt idx="209" formatCode="General">
                  <c:v>5598.5088639999994</c:v>
                </c:pt>
                <c:pt idx="210" formatCode="General">
                  <c:v>5607.2779359999995</c:v>
                </c:pt>
                <c:pt idx="211" formatCode="General">
                  <c:v>5616.0470079999996</c:v>
                </c:pt>
                <c:pt idx="212" formatCode="General">
                  <c:v>5624.8160800000005</c:v>
                </c:pt>
                <c:pt idx="213" formatCode="General">
                  <c:v>5633.5851519999997</c:v>
                </c:pt>
                <c:pt idx="214" formatCode="General">
                  <c:v>5642.3542240000006</c:v>
                </c:pt>
                <c:pt idx="215" formatCode="General">
                  <c:v>5651.1232960000007</c:v>
                </c:pt>
                <c:pt idx="216" formatCode="General">
                  <c:v>5659.8923679999998</c:v>
                </c:pt>
                <c:pt idx="217" formatCode="General">
                  <c:v>5668.6614400000008</c:v>
                </c:pt>
                <c:pt idx="218" formatCode="General">
                  <c:v>5714.0318559999987</c:v>
                </c:pt>
                <c:pt idx="219" formatCode="General">
                  <c:v>5759.4022720000003</c:v>
                </c:pt>
                <c:pt idx="220" formatCode="General">
                  <c:v>5804.7726879999991</c:v>
                </c:pt>
                <c:pt idx="221" formatCode="General">
                  <c:v>5850.1431039999998</c:v>
                </c:pt>
                <c:pt idx="222" formatCode="General">
                  <c:v>5895.5135200000004</c:v>
                </c:pt>
                <c:pt idx="223" formatCode="General">
                  <c:v>5940.8839359999993</c:v>
                </c:pt>
                <c:pt idx="224" formatCode="General">
                  <c:v>5986.254351999999</c:v>
                </c:pt>
                <c:pt idx="225" formatCode="General">
                  <c:v>6031.6247680000006</c:v>
                </c:pt>
                <c:pt idx="226" formatCode="General">
                  <c:v>6076.9951839999994</c:v>
                </c:pt>
                <c:pt idx="227" formatCode="General">
                  <c:v>6122.365600000001</c:v>
                </c:pt>
                <c:pt idx="228" formatCode="General">
                  <c:v>6167.7360159999998</c:v>
                </c:pt>
                <c:pt idx="229" formatCode="General">
                  <c:v>6213.1064320000014</c:v>
                </c:pt>
                <c:pt idx="230" formatCode="General">
                  <c:v>6258.4768479999993</c:v>
                </c:pt>
                <c:pt idx="231" formatCode="General">
                  <c:v>6303.8472640000009</c:v>
                </c:pt>
                <c:pt idx="232" formatCode="General">
                  <c:v>6349.2176800000007</c:v>
                </c:pt>
                <c:pt idx="233" formatCode="General">
                  <c:v>6394.5880959999995</c:v>
                </c:pt>
                <c:pt idx="234" formatCode="General">
                  <c:v>6439.9585119999992</c:v>
                </c:pt>
                <c:pt idx="235" formatCode="General">
                  <c:v>6485.3289280000008</c:v>
                </c:pt>
                <c:pt idx="236" formatCode="General">
                  <c:v>6530.6993440000015</c:v>
                </c:pt>
                <c:pt idx="237" formatCode="General">
                  <c:v>6576.0697600000003</c:v>
                </c:pt>
                <c:pt idx="238" formatCode="General">
                  <c:v>6699.6579520000005</c:v>
                </c:pt>
                <c:pt idx="239" formatCode="General">
                  <c:v>6823.2461440000016</c:v>
                </c:pt>
                <c:pt idx="240" formatCode="General">
                  <c:v>6946.8343359999999</c:v>
                </c:pt>
                <c:pt idx="241" formatCode="General">
                  <c:v>7070.422528000001</c:v>
                </c:pt>
                <c:pt idx="242" formatCode="General">
                  <c:v>7194.0107200000002</c:v>
                </c:pt>
                <c:pt idx="243" formatCode="General">
                  <c:v>7317.5989119999995</c:v>
                </c:pt>
                <c:pt idx="244" formatCode="General">
                  <c:v>7441.1871040000015</c:v>
                </c:pt>
                <c:pt idx="245" formatCode="General">
                  <c:v>7564.7752959999998</c:v>
                </c:pt>
                <c:pt idx="246" formatCode="General">
                  <c:v>7688.363488</c:v>
                </c:pt>
                <c:pt idx="247" formatCode="General">
                  <c:v>7811.9516800000001</c:v>
                </c:pt>
                <c:pt idx="248" formatCode="General">
                  <c:v>7935.5398719999994</c:v>
                </c:pt>
                <c:pt idx="249" formatCode="General">
                  <c:v>8059.1280640000014</c:v>
                </c:pt>
                <c:pt idx="250" formatCode="General">
                  <c:v>8182.7162560000006</c:v>
                </c:pt>
                <c:pt idx="251" formatCode="General">
                  <c:v>8306.3044480000008</c:v>
                </c:pt>
                <c:pt idx="252" formatCode="General">
                  <c:v>8429.89264</c:v>
                </c:pt>
                <c:pt idx="253" formatCode="General">
                  <c:v>8553.4808320000011</c:v>
                </c:pt>
                <c:pt idx="254" formatCode="General">
                  <c:v>8677.0690239999985</c:v>
                </c:pt>
                <c:pt idx="255" formatCode="General">
                  <c:v>8800.6572159999978</c:v>
                </c:pt>
                <c:pt idx="256" formatCode="General">
                  <c:v>8924.2454079999989</c:v>
                </c:pt>
                <c:pt idx="257" formatCode="General">
                  <c:v>9047.8335999999981</c:v>
                </c:pt>
                <c:pt idx="258" formatCode="General">
                  <c:v>9047.8335999999981</c:v>
                </c:pt>
                <c:pt idx="259" formatCode="General">
                  <c:v>9047.8335999999981</c:v>
                </c:pt>
                <c:pt idx="260" formatCode="General">
                  <c:v>9047.8335999999981</c:v>
                </c:pt>
                <c:pt idx="261" formatCode="General">
                  <c:v>9047.8335999999981</c:v>
                </c:pt>
                <c:pt idx="262" formatCode="General">
                  <c:v>9047.8335999999981</c:v>
                </c:pt>
                <c:pt idx="263" formatCode="General">
                  <c:v>9047.8335999999981</c:v>
                </c:pt>
                <c:pt idx="264" formatCode="General">
                  <c:v>9047.8335999999981</c:v>
                </c:pt>
                <c:pt idx="265" formatCode="General">
                  <c:v>9047.8335999999981</c:v>
                </c:pt>
                <c:pt idx="266" formatCode="General">
                  <c:v>9047.8335999999981</c:v>
                </c:pt>
                <c:pt idx="267" formatCode="General">
                  <c:v>9047.8335999999981</c:v>
                </c:pt>
                <c:pt idx="268" formatCode="General">
                  <c:v>9047.8335999999981</c:v>
                </c:pt>
                <c:pt idx="269" formatCode="General">
                  <c:v>9047.8335999999981</c:v>
                </c:pt>
                <c:pt idx="270" formatCode="General">
                  <c:v>9047.8335999999981</c:v>
                </c:pt>
                <c:pt idx="271" formatCode="General">
                  <c:v>9047.8335999999981</c:v>
                </c:pt>
                <c:pt idx="272" formatCode="General">
                  <c:v>9047.8335999999981</c:v>
                </c:pt>
                <c:pt idx="273" formatCode="General">
                  <c:v>9047.8335999999981</c:v>
                </c:pt>
                <c:pt idx="274" formatCode="General">
                  <c:v>9047.8335999999981</c:v>
                </c:pt>
                <c:pt idx="275" formatCode="General">
                  <c:v>9047.8335999999981</c:v>
                </c:pt>
                <c:pt idx="276" formatCode="General">
                  <c:v>9047.8335999999981</c:v>
                </c:pt>
                <c:pt idx="277" formatCode="General">
                  <c:v>9047.8335999999981</c:v>
                </c:pt>
                <c:pt idx="278" formatCode="General">
                  <c:v>10149.862528</c:v>
                </c:pt>
                <c:pt idx="279" formatCode="General">
                  <c:v>11251.891456000003</c:v>
                </c:pt>
                <c:pt idx="280" formatCode="General">
                  <c:v>12353.920384000001</c:v>
                </c:pt>
                <c:pt idx="281" formatCode="General">
                  <c:v>13455.949312000002</c:v>
                </c:pt>
                <c:pt idx="282" formatCode="General">
                  <c:v>14557.97824</c:v>
                </c:pt>
                <c:pt idx="283" formatCode="General">
                  <c:v>15660.007168</c:v>
                </c:pt>
                <c:pt idx="284" formatCode="General">
                  <c:v>16762.036096</c:v>
                </c:pt>
                <c:pt idx="285" formatCode="General">
                  <c:v>17864.065024000007</c:v>
                </c:pt>
                <c:pt idx="286" formatCode="General">
                  <c:v>18966.093952000003</c:v>
                </c:pt>
                <c:pt idx="287" formatCode="General">
                  <c:v>20068.122880000006</c:v>
                </c:pt>
                <c:pt idx="288" formatCode="General">
                  <c:v>21170.151808000002</c:v>
                </c:pt>
                <c:pt idx="289" formatCode="General">
                  <c:v>22272.180736000002</c:v>
                </c:pt>
                <c:pt idx="290" formatCode="General">
                  <c:v>23374.209664000002</c:v>
                </c:pt>
                <c:pt idx="291" formatCode="General">
                  <c:v>24476.238592000005</c:v>
                </c:pt>
                <c:pt idx="292" formatCode="General">
                  <c:v>25578.267520000001</c:v>
                </c:pt>
                <c:pt idx="293" formatCode="General">
                  <c:v>26680.296448000001</c:v>
                </c:pt>
                <c:pt idx="294" formatCode="General">
                  <c:v>27782.325375999997</c:v>
                </c:pt>
                <c:pt idx="295" formatCode="General">
                  <c:v>28884.354304</c:v>
                </c:pt>
                <c:pt idx="296" formatCode="General">
                  <c:v>29986.383232</c:v>
                </c:pt>
                <c:pt idx="297" formatCode="General">
                  <c:v>31088.412160000003</c:v>
                </c:pt>
                <c:pt idx="298" formatCode="General">
                  <c:v>31881.558592000005</c:v>
                </c:pt>
                <c:pt idx="299" formatCode="General">
                  <c:v>32674.705024000006</c:v>
                </c:pt>
                <c:pt idx="300" formatCode="General">
                  <c:v>33467.851456000011</c:v>
                </c:pt>
                <c:pt idx="301" formatCode="General">
                  <c:v>34260.997888000005</c:v>
                </c:pt>
                <c:pt idx="302" formatCode="General">
                  <c:v>35054.144320000007</c:v>
                </c:pt>
                <c:pt idx="303" formatCode="General">
                  <c:v>35847.290751999994</c:v>
                </c:pt>
                <c:pt idx="304" formatCode="General">
                  <c:v>36640.437183999995</c:v>
                </c:pt>
                <c:pt idx="305" formatCode="General">
                  <c:v>37433.583616000011</c:v>
                </c:pt>
                <c:pt idx="306" formatCode="General">
                  <c:v>38226.730047999998</c:v>
                </c:pt>
                <c:pt idx="307" formatCode="General">
                  <c:v>39019.876480000006</c:v>
                </c:pt>
                <c:pt idx="308" formatCode="General">
                  <c:v>39813.022912</c:v>
                </c:pt>
                <c:pt idx="309" formatCode="General">
                  <c:v>40606.169343999994</c:v>
                </c:pt>
                <c:pt idx="310" formatCode="General">
                  <c:v>41399.315776000003</c:v>
                </c:pt>
                <c:pt idx="311" formatCode="General">
                  <c:v>42192.462208000004</c:v>
                </c:pt>
                <c:pt idx="312" formatCode="General">
                  <c:v>42985.608640000006</c:v>
                </c:pt>
                <c:pt idx="313" formatCode="General">
                  <c:v>43778.755072</c:v>
                </c:pt>
                <c:pt idx="314" formatCode="General">
                  <c:v>44571.901504000001</c:v>
                </c:pt>
                <c:pt idx="315" formatCode="General">
                  <c:v>45365.047936000003</c:v>
                </c:pt>
                <c:pt idx="316" formatCode="General">
                  <c:v>46158.194367999997</c:v>
                </c:pt>
                <c:pt idx="317" formatCode="General">
                  <c:v>46951.340800000005</c:v>
                </c:pt>
                <c:pt idx="318" formatCode="General">
                  <c:v>47390.498272000004</c:v>
                </c:pt>
                <c:pt idx="319" formatCode="General">
                  <c:v>47829.655743999996</c:v>
                </c:pt>
                <c:pt idx="320" formatCode="General">
                  <c:v>48268.81321600001</c:v>
                </c:pt>
                <c:pt idx="321" formatCode="General">
                  <c:v>48707.970688000001</c:v>
                </c:pt>
                <c:pt idx="322" formatCode="General">
                  <c:v>49147.128159999993</c:v>
                </c:pt>
                <c:pt idx="323" formatCode="General">
                  <c:v>49586.285631999999</c:v>
                </c:pt>
                <c:pt idx="324" formatCode="General">
                  <c:v>50025.443103999998</c:v>
                </c:pt>
                <c:pt idx="325" formatCode="General">
                  <c:v>50464.600576000004</c:v>
                </c:pt>
                <c:pt idx="326" formatCode="General">
                  <c:v>50903.758048000003</c:v>
                </c:pt>
                <c:pt idx="327" formatCode="General">
                  <c:v>51342.91552000001</c:v>
                </c:pt>
                <c:pt idx="328" formatCode="General">
                  <c:v>51782.072992000001</c:v>
                </c:pt>
                <c:pt idx="329" formatCode="General">
                  <c:v>52221.230463999993</c:v>
                </c:pt>
                <c:pt idx="330" formatCode="General">
                  <c:v>52660.387936000006</c:v>
                </c:pt>
                <c:pt idx="331" formatCode="General">
                  <c:v>53099.545407999998</c:v>
                </c:pt>
                <c:pt idx="332" formatCode="General">
                  <c:v>53538.702880000004</c:v>
                </c:pt>
                <c:pt idx="333" formatCode="General">
                  <c:v>53977.860352000003</c:v>
                </c:pt>
                <c:pt idx="334" formatCode="General">
                  <c:v>54417.017824000002</c:v>
                </c:pt>
                <c:pt idx="335" formatCode="General">
                  <c:v>54856.175296000001</c:v>
                </c:pt>
                <c:pt idx="336" formatCode="General">
                  <c:v>55295.332768</c:v>
                </c:pt>
                <c:pt idx="337" formatCode="General">
                  <c:v>55734.490240000006</c:v>
                </c:pt>
                <c:pt idx="338" formatCode="General">
                  <c:v>56173.559728</c:v>
                </c:pt>
                <c:pt idx="339" formatCode="General">
                  <c:v>56612.629216000001</c:v>
                </c:pt>
                <c:pt idx="340" formatCode="General">
                  <c:v>57051.698703999995</c:v>
                </c:pt>
                <c:pt idx="341" formatCode="General">
                  <c:v>57490.768191999996</c:v>
                </c:pt>
                <c:pt idx="342" formatCode="General">
                  <c:v>57929.837680000004</c:v>
                </c:pt>
                <c:pt idx="343" formatCode="General">
                  <c:v>58368.907167999998</c:v>
                </c:pt>
                <c:pt idx="344" formatCode="General">
                  <c:v>58807.976656000006</c:v>
                </c:pt>
                <c:pt idx="345" formatCode="General">
                  <c:v>59247.046144</c:v>
                </c:pt>
                <c:pt idx="346" formatCode="General">
                  <c:v>59686.115632000001</c:v>
                </c:pt>
                <c:pt idx="347" formatCode="General">
                  <c:v>60125.185119999995</c:v>
                </c:pt>
                <c:pt idx="348" formatCode="General">
                  <c:v>60564.254608000003</c:v>
                </c:pt>
                <c:pt idx="349" formatCode="General">
                  <c:v>61003.324096000011</c:v>
                </c:pt>
                <c:pt idx="350" formatCode="General">
                  <c:v>61442.393584000005</c:v>
                </c:pt>
                <c:pt idx="351" formatCode="General">
                  <c:v>61881.463071999999</c:v>
                </c:pt>
                <c:pt idx="352" formatCode="General">
                  <c:v>62320.532560000007</c:v>
                </c:pt>
                <c:pt idx="353" formatCode="General">
                  <c:v>62759.602048000001</c:v>
                </c:pt>
                <c:pt idx="354" formatCode="General">
                  <c:v>63198.671536000002</c:v>
                </c:pt>
                <c:pt idx="355" formatCode="General">
                  <c:v>63637.741023999995</c:v>
                </c:pt>
                <c:pt idx="356" formatCode="General">
                  <c:v>64076.810512000018</c:v>
                </c:pt>
                <c:pt idx="357" formatCode="General">
                  <c:v>64515.880000000012</c:v>
                </c:pt>
                <c:pt idx="358" formatCode="General">
                  <c:v>64537.876000000011</c:v>
                </c:pt>
                <c:pt idx="359" formatCode="General">
                  <c:v>64559.872000000003</c:v>
                </c:pt>
                <c:pt idx="360" formatCode="General">
                  <c:v>64581.868000000002</c:v>
                </c:pt>
                <c:pt idx="361" formatCode="General">
                  <c:v>64603.864000000001</c:v>
                </c:pt>
                <c:pt idx="362" formatCode="General">
                  <c:v>64625.86</c:v>
                </c:pt>
                <c:pt idx="363" formatCode="General">
                  <c:v>64647.856000000014</c:v>
                </c:pt>
                <c:pt idx="364" formatCode="General">
                  <c:v>64669.852000000014</c:v>
                </c:pt>
                <c:pt idx="365" formatCode="General">
                  <c:v>64691.848000000013</c:v>
                </c:pt>
                <c:pt idx="366" formatCode="General">
                  <c:v>64713.844000000012</c:v>
                </c:pt>
                <c:pt idx="367" formatCode="General">
                  <c:v>64735.840000000011</c:v>
                </c:pt>
                <c:pt idx="368" formatCode="General">
                  <c:v>64757.836000000003</c:v>
                </c:pt>
                <c:pt idx="369" formatCode="General">
                  <c:v>64779.832000000002</c:v>
                </c:pt>
                <c:pt idx="370" formatCode="General">
                  <c:v>64801.828000000001</c:v>
                </c:pt>
                <c:pt idx="371" formatCode="General">
                  <c:v>64823.824000000001</c:v>
                </c:pt>
                <c:pt idx="372" formatCode="General">
                  <c:v>64845.820000000007</c:v>
                </c:pt>
                <c:pt idx="373" formatCode="General">
                  <c:v>64867.816000000013</c:v>
                </c:pt>
                <c:pt idx="374" formatCode="General">
                  <c:v>64889.812000000013</c:v>
                </c:pt>
                <c:pt idx="375" formatCode="General">
                  <c:v>64911.808000000012</c:v>
                </c:pt>
                <c:pt idx="376" formatCode="General">
                  <c:v>64933.804000000011</c:v>
                </c:pt>
                <c:pt idx="377" formatCode="General">
                  <c:v>64955.8</c:v>
                </c:pt>
                <c:pt idx="378" formatCode="General">
                  <c:v>94052.84199999999</c:v>
                </c:pt>
                <c:pt idx="379" formatCode="General">
                  <c:v>123149.88400000002</c:v>
                </c:pt>
                <c:pt idx="380" formatCode="General">
                  <c:v>152246.92599999998</c:v>
                </c:pt>
                <c:pt idx="381" formatCode="General">
                  <c:v>181343.96799999999</c:v>
                </c:pt>
                <c:pt idx="382" formatCode="General">
                  <c:v>210441.01</c:v>
                </c:pt>
                <c:pt idx="383" formatCode="General">
                  <c:v>239538.05199999994</c:v>
                </c:pt>
                <c:pt idx="384" formatCode="General">
                  <c:v>268635.09399999998</c:v>
                </c:pt>
                <c:pt idx="385" formatCode="General">
                  <c:v>297732.136</c:v>
                </c:pt>
                <c:pt idx="386" formatCode="General">
                  <c:v>326829.17799999996</c:v>
                </c:pt>
                <c:pt idx="387" formatCode="General">
                  <c:v>355926.22000000003</c:v>
                </c:pt>
                <c:pt idx="388" formatCode="General">
                  <c:v>385023.26199999999</c:v>
                </c:pt>
                <c:pt idx="389" formatCode="General">
                  <c:v>414120.30399999995</c:v>
                </c:pt>
                <c:pt idx="390" formatCode="General">
                  <c:v>443217.3459999999</c:v>
                </c:pt>
                <c:pt idx="391" formatCode="General">
                  <c:v>472314.38799999986</c:v>
                </c:pt>
                <c:pt idx="392" formatCode="General">
                  <c:v>501411.43000000005</c:v>
                </c:pt>
                <c:pt idx="393" formatCode="General">
                  <c:v>530508.47200000007</c:v>
                </c:pt>
                <c:pt idx="394" formatCode="General">
                  <c:v>559605.51399999997</c:v>
                </c:pt>
                <c:pt idx="395" formatCode="General">
                  <c:v>588702.55599999998</c:v>
                </c:pt>
                <c:pt idx="396" formatCode="General">
                  <c:v>617799.598</c:v>
                </c:pt>
                <c:pt idx="397" formatCode="General">
                  <c:v>0</c:v>
                </c:pt>
                <c:pt idx="398" formatCode="General">
                  <c:v>52</c:v>
                </c:pt>
                <c:pt idx="399" formatCode="General">
                  <c:v>104</c:v>
                </c:pt>
                <c:pt idx="400" formatCode="General">
                  <c:v>156</c:v>
                </c:pt>
                <c:pt idx="401" formatCode="General">
                  <c:v>208</c:v>
                </c:pt>
                <c:pt idx="402" formatCode="General">
                  <c:v>260</c:v>
                </c:pt>
                <c:pt idx="403" formatCode="General">
                  <c:v>312</c:v>
                </c:pt>
                <c:pt idx="404" formatCode="General">
                  <c:v>364</c:v>
                </c:pt>
                <c:pt idx="405" formatCode="General">
                  <c:v>416</c:v>
                </c:pt>
                <c:pt idx="406" formatCode="General">
                  <c:v>468</c:v>
                </c:pt>
                <c:pt idx="407" formatCode="General">
                  <c:v>520</c:v>
                </c:pt>
                <c:pt idx="408" formatCode="General">
                  <c:v>572</c:v>
                </c:pt>
                <c:pt idx="409" formatCode="General">
                  <c:v>624</c:v>
                </c:pt>
                <c:pt idx="410" formatCode="General">
                  <c:v>676</c:v>
                </c:pt>
                <c:pt idx="411" formatCode="General">
                  <c:v>728</c:v>
                </c:pt>
                <c:pt idx="412" formatCode="General">
                  <c:v>780</c:v>
                </c:pt>
                <c:pt idx="413" formatCode="General">
                  <c:v>832</c:v>
                </c:pt>
                <c:pt idx="414" formatCode="General">
                  <c:v>884</c:v>
                </c:pt>
                <c:pt idx="415" formatCode="General">
                  <c:v>936</c:v>
                </c:pt>
                <c:pt idx="416" formatCode="General">
                  <c:v>988</c:v>
                </c:pt>
                <c:pt idx="417" formatCode="General">
                  <c:v>1040</c:v>
                </c:pt>
                <c:pt idx="418" formatCode="General">
                  <c:v>1197.3</c:v>
                </c:pt>
                <c:pt idx="419" formatCode="General">
                  <c:v>1354.6</c:v>
                </c:pt>
                <c:pt idx="420" formatCode="General">
                  <c:v>1511.9</c:v>
                </c:pt>
                <c:pt idx="421" formatCode="General">
                  <c:v>1669.2</c:v>
                </c:pt>
                <c:pt idx="422" formatCode="General">
                  <c:v>1826.5</c:v>
                </c:pt>
                <c:pt idx="423" formatCode="General">
                  <c:v>1983.8</c:v>
                </c:pt>
                <c:pt idx="424" formatCode="General">
                  <c:v>2141.1</c:v>
                </c:pt>
                <c:pt idx="425" formatCode="General">
                  <c:v>2298.4</c:v>
                </c:pt>
                <c:pt idx="426" formatCode="General">
                  <c:v>2455.6999999999998</c:v>
                </c:pt>
                <c:pt idx="427" formatCode="General">
                  <c:v>2613</c:v>
                </c:pt>
                <c:pt idx="428" formatCode="General">
                  <c:v>2770.3</c:v>
                </c:pt>
                <c:pt idx="429" formatCode="General">
                  <c:v>2927.6</c:v>
                </c:pt>
                <c:pt idx="430" formatCode="General">
                  <c:v>3084.9</c:v>
                </c:pt>
                <c:pt idx="431" formatCode="General">
                  <c:v>3242.2</c:v>
                </c:pt>
                <c:pt idx="432" formatCode="General">
                  <c:v>3399.5</c:v>
                </c:pt>
                <c:pt idx="433" formatCode="General">
                  <c:v>3556.8</c:v>
                </c:pt>
                <c:pt idx="434" formatCode="General">
                  <c:v>3714.1</c:v>
                </c:pt>
                <c:pt idx="435" formatCode="General">
                  <c:v>3871.4</c:v>
                </c:pt>
                <c:pt idx="436" formatCode="General">
                  <c:v>4028.7</c:v>
                </c:pt>
                <c:pt idx="437" formatCode="General">
                  <c:v>4186</c:v>
                </c:pt>
                <c:pt idx="438" formatCode="General">
                  <c:v>4199</c:v>
                </c:pt>
                <c:pt idx="439" formatCode="General">
                  <c:v>4212</c:v>
                </c:pt>
                <c:pt idx="440" formatCode="General">
                  <c:v>4225</c:v>
                </c:pt>
                <c:pt idx="441" formatCode="General">
                  <c:v>4238</c:v>
                </c:pt>
                <c:pt idx="442" formatCode="General">
                  <c:v>4251</c:v>
                </c:pt>
                <c:pt idx="443" formatCode="General">
                  <c:v>4264</c:v>
                </c:pt>
                <c:pt idx="444" formatCode="General">
                  <c:v>4277</c:v>
                </c:pt>
                <c:pt idx="445" formatCode="General">
                  <c:v>4290</c:v>
                </c:pt>
                <c:pt idx="446" formatCode="General">
                  <c:v>4303</c:v>
                </c:pt>
                <c:pt idx="447" formatCode="General">
                  <c:v>4316</c:v>
                </c:pt>
                <c:pt idx="448" formatCode="General">
                  <c:v>4329</c:v>
                </c:pt>
                <c:pt idx="449" formatCode="General">
                  <c:v>4342</c:v>
                </c:pt>
                <c:pt idx="450" formatCode="General">
                  <c:v>4355</c:v>
                </c:pt>
                <c:pt idx="451" formatCode="General">
                  <c:v>4368</c:v>
                </c:pt>
                <c:pt idx="452" formatCode="General">
                  <c:v>4381</c:v>
                </c:pt>
                <c:pt idx="453" formatCode="General">
                  <c:v>4394</c:v>
                </c:pt>
                <c:pt idx="454" formatCode="General">
                  <c:v>4407</c:v>
                </c:pt>
                <c:pt idx="455" formatCode="General">
                  <c:v>4420</c:v>
                </c:pt>
                <c:pt idx="456" formatCode="General">
                  <c:v>4433</c:v>
                </c:pt>
                <c:pt idx="457" formatCode="General">
                  <c:v>4446</c:v>
                </c:pt>
                <c:pt idx="458" formatCode="General">
                  <c:v>4453.3320000000003</c:v>
                </c:pt>
                <c:pt idx="459" formatCode="General">
                  <c:v>4460.6640000000016</c:v>
                </c:pt>
                <c:pt idx="460" formatCode="General">
                  <c:v>4467.9960000000001</c:v>
                </c:pt>
                <c:pt idx="461" formatCode="General">
                  <c:v>4475.3280000000004</c:v>
                </c:pt>
                <c:pt idx="462" formatCode="General">
                  <c:v>4482.6600000000008</c:v>
                </c:pt>
                <c:pt idx="463" formatCode="General">
                  <c:v>4489.9920000000002</c:v>
                </c:pt>
                <c:pt idx="464" formatCode="General">
                  <c:v>4497.3240000000014</c:v>
                </c:pt>
                <c:pt idx="465" formatCode="General">
                  <c:v>4504.6560000000018</c:v>
                </c:pt>
                <c:pt idx="466" formatCode="General">
                  <c:v>4511.9879999999994</c:v>
                </c:pt>
                <c:pt idx="467" formatCode="General">
                  <c:v>4519.3200000000006</c:v>
                </c:pt>
                <c:pt idx="468" formatCode="General">
                  <c:v>4526.652000000001</c:v>
                </c:pt>
                <c:pt idx="469" formatCode="General">
                  <c:v>4533.9839999999995</c:v>
                </c:pt>
                <c:pt idx="470" formatCode="General">
                  <c:v>4541.3160000000016</c:v>
                </c:pt>
                <c:pt idx="471" formatCode="General">
                  <c:v>4548.6479999999992</c:v>
                </c:pt>
                <c:pt idx="472" formatCode="General">
                  <c:v>4555.9800000000005</c:v>
                </c:pt>
                <c:pt idx="473" formatCode="General">
                  <c:v>4563.3120000000008</c:v>
                </c:pt>
                <c:pt idx="474" formatCode="General">
                  <c:v>4570.6440000000002</c:v>
                </c:pt>
                <c:pt idx="475" formatCode="General">
                  <c:v>4577.9759999999997</c:v>
                </c:pt>
                <c:pt idx="476" formatCode="General">
                  <c:v>4585.3079999999991</c:v>
                </c:pt>
                <c:pt idx="477" formatCode="General">
                  <c:v>4592.6399999999994</c:v>
                </c:pt>
                <c:pt idx="478" formatCode="General">
                  <c:v>4592.6399999999994</c:v>
                </c:pt>
                <c:pt idx="479" formatCode="General">
                  <c:v>4592.6399999999994</c:v>
                </c:pt>
                <c:pt idx="480" formatCode="General">
                  <c:v>4592.6399999999994</c:v>
                </c:pt>
                <c:pt idx="481" formatCode="General">
                  <c:v>4592.6399999999994</c:v>
                </c:pt>
                <c:pt idx="482" formatCode="General">
                  <c:v>4592.6399999999994</c:v>
                </c:pt>
                <c:pt idx="483" formatCode="General">
                  <c:v>4592.6399999999994</c:v>
                </c:pt>
                <c:pt idx="484" formatCode="General">
                  <c:v>4592.6399999999994</c:v>
                </c:pt>
                <c:pt idx="485" formatCode="General">
                  <c:v>4592.6399999999994</c:v>
                </c:pt>
                <c:pt idx="486" formatCode="General">
                  <c:v>4592.6399999999994</c:v>
                </c:pt>
                <c:pt idx="487" formatCode="General">
                  <c:v>4592.6399999999994</c:v>
                </c:pt>
                <c:pt idx="488" formatCode="General">
                  <c:v>4592.6399999999994</c:v>
                </c:pt>
                <c:pt idx="489" formatCode="General">
                  <c:v>4592.6399999999994</c:v>
                </c:pt>
                <c:pt idx="490" formatCode="General">
                  <c:v>4592.6399999999994</c:v>
                </c:pt>
                <c:pt idx="491" formatCode="General">
                  <c:v>4592.6399999999994</c:v>
                </c:pt>
                <c:pt idx="492" formatCode="General">
                  <c:v>4592.6399999999994</c:v>
                </c:pt>
                <c:pt idx="493" formatCode="General">
                  <c:v>4592.6399999999994</c:v>
                </c:pt>
                <c:pt idx="494" formatCode="General">
                  <c:v>4592.6399999999994</c:v>
                </c:pt>
                <c:pt idx="495" formatCode="General">
                  <c:v>4592.6399999999994</c:v>
                </c:pt>
                <c:pt idx="496" formatCode="General">
                  <c:v>4592.6399999999994</c:v>
                </c:pt>
                <c:pt idx="497" formatCode="General">
                  <c:v>4592.6399999999994</c:v>
                </c:pt>
                <c:pt idx="498" formatCode="General">
                  <c:v>4631.4251360000007</c:v>
                </c:pt>
                <c:pt idx="499" formatCode="General">
                  <c:v>4670.2102720000003</c:v>
                </c:pt>
                <c:pt idx="500" formatCode="General">
                  <c:v>4708.9954079999998</c:v>
                </c:pt>
                <c:pt idx="501" formatCode="General">
                  <c:v>4747.7805439999993</c:v>
                </c:pt>
                <c:pt idx="502" formatCode="General">
                  <c:v>4786.5656800000015</c:v>
                </c:pt>
                <c:pt idx="503" formatCode="General">
                  <c:v>4825.3508160000001</c:v>
                </c:pt>
                <c:pt idx="504" formatCode="General">
                  <c:v>4864.1359520000005</c:v>
                </c:pt>
                <c:pt idx="505" formatCode="General">
                  <c:v>4902.9210880000001</c:v>
                </c:pt>
                <c:pt idx="506" formatCode="General">
                  <c:v>4941.7062240000014</c:v>
                </c:pt>
                <c:pt idx="507" formatCode="General">
                  <c:v>4980.49136</c:v>
                </c:pt>
                <c:pt idx="508" formatCode="General">
                  <c:v>5019.2764960000004</c:v>
                </c:pt>
                <c:pt idx="509" formatCode="General">
                  <c:v>5058.0616320000017</c:v>
                </c:pt>
                <c:pt idx="510" formatCode="General">
                  <c:v>5096.8467680000003</c:v>
                </c:pt>
                <c:pt idx="511" formatCode="General">
                  <c:v>5135.6319040000008</c:v>
                </c:pt>
                <c:pt idx="512" formatCode="General">
                  <c:v>5174.4170399999994</c:v>
                </c:pt>
                <c:pt idx="513" formatCode="General">
                  <c:v>5213.2021760000016</c:v>
                </c:pt>
                <c:pt idx="514" formatCode="General">
                  <c:v>5251.9873119999984</c:v>
                </c:pt>
                <c:pt idx="515" formatCode="General">
                  <c:v>5290.7724480000006</c:v>
                </c:pt>
                <c:pt idx="516" formatCode="General">
                  <c:v>5329.5575840000001</c:v>
                </c:pt>
                <c:pt idx="517" formatCode="General">
                  <c:v>5368.3427200000015</c:v>
                </c:pt>
                <c:pt idx="518" formatCode="General">
                  <c:v>5373.1818400000002</c:v>
                </c:pt>
                <c:pt idx="519" formatCode="General">
                  <c:v>5378.0209600000017</c:v>
                </c:pt>
                <c:pt idx="520" formatCode="General">
                  <c:v>5382.8600800000004</c:v>
                </c:pt>
                <c:pt idx="521" formatCode="General">
                  <c:v>5387.6992000000009</c:v>
                </c:pt>
                <c:pt idx="522" formatCode="General">
                  <c:v>5392.5383200000006</c:v>
                </c:pt>
                <c:pt idx="523" formatCode="General">
                  <c:v>5397.3774399999993</c:v>
                </c:pt>
                <c:pt idx="524" formatCode="General">
                  <c:v>5402.2165600000008</c:v>
                </c:pt>
                <c:pt idx="525" formatCode="General">
                  <c:v>5407.0556800000004</c:v>
                </c:pt>
                <c:pt idx="526" formatCode="General">
                  <c:v>5411.8948</c:v>
                </c:pt>
                <c:pt idx="527" formatCode="General">
                  <c:v>5416.7339200000006</c:v>
                </c:pt>
                <c:pt idx="528" formatCode="General">
                  <c:v>5421.5730399999993</c:v>
                </c:pt>
                <c:pt idx="529" formatCode="General">
                  <c:v>5426.4121600000008</c:v>
                </c:pt>
                <c:pt idx="530" formatCode="General">
                  <c:v>5431.2512800000004</c:v>
                </c:pt>
                <c:pt idx="531" formatCode="General">
                  <c:v>5436.0904</c:v>
                </c:pt>
                <c:pt idx="532" formatCode="General">
                  <c:v>5440.9295200000006</c:v>
                </c:pt>
                <c:pt idx="533" formatCode="General">
                  <c:v>5445.7686400000002</c:v>
                </c:pt>
                <c:pt idx="534" formatCode="General">
                  <c:v>5450.6077599999999</c:v>
                </c:pt>
                <c:pt idx="535" formatCode="General">
                  <c:v>5455.4468800000004</c:v>
                </c:pt>
                <c:pt idx="536" formatCode="General">
                  <c:v>5460.2860000000001</c:v>
                </c:pt>
                <c:pt idx="537" formatCode="General">
                  <c:v>5465.1251200000015</c:v>
                </c:pt>
                <c:pt idx="538" formatCode="General">
                  <c:v>5466.5328640000007</c:v>
                </c:pt>
                <c:pt idx="539" formatCode="General">
                  <c:v>5467.9406079999999</c:v>
                </c:pt>
                <c:pt idx="540" formatCode="General">
                  <c:v>5469.3483519999991</c:v>
                </c:pt>
                <c:pt idx="541" formatCode="General">
                  <c:v>5470.756096000001</c:v>
                </c:pt>
                <c:pt idx="542" formatCode="General">
                  <c:v>5472.1638400000002</c:v>
                </c:pt>
                <c:pt idx="543" formatCode="General">
                  <c:v>5473.5715839999993</c:v>
                </c:pt>
                <c:pt idx="544" formatCode="General">
                  <c:v>5474.9793279999985</c:v>
                </c:pt>
                <c:pt idx="545" formatCode="General">
                  <c:v>5476.3870720000004</c:v>
                </c:pt>
                <c:pt idx="546" formatCode="General">
                  <c:v>5477.7948159999996</c:v>
                </c:pt>
                <c:pt idx="547" formatCode="General">
                  <c:v>5479.2025600000006</c:v>
                </c:pt>
                <c:pt idx="548" formatCode="General">
                  <c:v>5480.6103040000007</c:v>
                </c:pt>
                <c:pt idx="549" formatCode="General">
                  <c:v>5482.0180479999999</c:v>
                </c:pt>
                <c:pt idx="550" formatCode="General">
                  <c:v>5483.4257919999991</c:v>
                </c:pt>
                <c:pt idx="551" formatCode="General">
                  <c:v>5484.8335360000001</c:v>
                </c:pt>
                <c:pt idx="552" formatCode="General">
                  <c:v>5486.2412800000002</c:v>
                </c:pt>
                <c:pt idx="553" formatCode="General">
                  <c:v>5487.6490240000003</c:v>
                </c:pt>
                <c:pt idx="554" formatCode="General">
                  <c:v>5489.0567680000004</c:v>
                </c:pt>
                <c:pt idx="555" formatCode="General">
                  <c:v>5490.4645120000005</c:v>
                </c:pt>
                <c:pt idx="556" formatCode="General">
                  <c:v>5491.8722560000006</c:v>
                </c:pt>
                <c:pt idx="557" formatCode="General">
                  <c:v>5493.28</c:v>
                </c:pt>
                <c:pt idx="558" formatCode="General">
                  <c:v>5547.4194879999995</c:v>
                </c:pt>
                <c:pt idx="559" formatCode="General">
                  <c:v>5601.5589760000003</c:v>
                </c:pt>
                <c:pt idx="560" formatCode="General">
                  <c:v>5655.698464000001</c:v>
                </c:pt>
                <c:pt idx="561" formatCode="General">
                  <c:v>5709.8379519999999</c:v>
                </c:pt>
                <c:pt idx="562" formatCode="General">
                  <c:v>5763.9774399999997</c:v>
                </c:pt>
                <c:pt idx="563" formatCode="General">
                  <c:v>5818.1169280000013</c:v>
                </c:pt>
                <c:pt idx="564" formatCode="General">
                  <c:v>5872.2564160000002</c:v>
                </c:pt>
                <c:pt idx="565" formatCode="General">
                  <c:v>5926.3959040000009</c:v>
                </c:pt>
                <c:pt idx="566" formatCode="General">
                  <c:v>5980.5353919999998</c:v>
                </c:pt>
                <c:pt idx="567" formatCode="General">
                  <c:v>6034.6748800000005</c:v>
                </c:pt>
                <c:pt idx="568" formatCode="General">
                  <c:v>6088.8143680000003</c:v>
                </c:pt>
                <c:pt idx="569" formatCode="General">
                  <c:v>6142.9538559999992</c:v>
                </c:pt>
                <c:pt idx="570" formatCode="General">
                  <c:v>6197.0933439999999</c:v>
                </c:pt>
                <c:pt idx="571" formatCode="General">
                  <c:v>6251.2328320000006</c:v>
                </c:pt>
                <c:pt idx="572" formatCode="General">
                  <c:v>6305.3723200000004</c:v>
                </c:pt>
                <c:pt idx="573" formatCode="General">
                  <c:v>6359.5118080000002</c:v>
                </c:pt>
                <c:pt idx="574" formatCode="General">
                  <c:v>6413.6512960000018</c:v>
                </c:pt>
                <c:pt idx="575" formatCode="General">
                  <c:v>6467.7907840000007</c:v>
                </c:pt>
                <c:pt idx="576" formatCode="General">
                  <c:v>6521.9302720000005</c:v>
                </c:pt>
                <c:pt idx="577" formatCode="General">
                  <c:v>6576.0697600000003</c:v>
                </c:pt>
                <c:pt idx="578" formatCode="General">
                  <c:v>6699.6579520000005</c:v>
                </c:pt>
                <c:pt idx="579" formatCode="General">
                  <c:v>6823.2461440000016</c:v>
                </c:pt>
                <c:pt idx="580" formatCode="General">
                  <c:v>6946.8343359999999</c:v>
                </c:pt>
                <c:pt idx="581" formatCode="General">
                  <c:v>7070.422528000001</c:v>
                </c:pt>
                <c:pt idx="582" formatCode="General">
                  <c:v>7194.0107200000002</c:v>
                </c:pt>
                <c:pt idx="583" formatCode="General">
                  <c:v>7317.5989119999995</c:v>
                </c:pt>
                <c:pt idx="584" formatCode="General">
                  <c:v>7441.1871040000015</c:v>
                </c:pt>
                <c:pt idx="585" formatCode="General">
                  <c:v>7564.7752959999998</c:v>
                </c:pt>
                <c:pt idx="586" formatCode="General">
                  <c:v>7688.363488</c:v>
                </c:pt>
                <c:pt idx="587" formatCode="General">
                  <c:v>7811.9516800000001</c:v>
                </c:pt>
                <c:pt idx="588" formatCode="General">
                  <c:v>7935.5398719999994</c:v>
                </c:pt>
                <c:pt idx="589" formatCode="General">
                  <c:v>8059.1280640000014</c:v>
                </c:pt>
                <c:pt idx="590" formatCode="General">
                  <c:v>8182.7162560000006</c:v>
                </c:pt>
                <c:pt idx="591" formatCode="General">
                  <c:v>8306.3044480000008</c:v>
                </c:pt>
                <c:pt idx="592" formatCode="General">
                  <c:v>8429.89264</c:v>
                </c:pt>
                <c:pt idx="593" formatCode="General">
                  <c:v>8553.4808320000011</c:v>
                </c:pt>
                <c:pt idx="594" formatCode="General">
                  <c:v>8677.0690239999985</c:v>
                </c:pt>
                <c:pt idx="595" formatCode="General">
                  <c:v>8800.6572159999978</c:v>
                </c:pt>
                <c:pt idx="596" formatCode="General">
                  <c:v>8924.2454079999989</c:v>
                </c:pt>
                <c:pt idx="597" formatCode="General">
                  <c:v>9047.8335999999981</c:v>
                </c:pt>
                <c:pt idx="598" formatCode="General">
                  <c:v>9047.8335999999981</c:v>
                </c:pt>
                <c:pt idx="599" formatCode="General">
                  <c:v>9047.8335999999981</c:v>
                </c:pt>
                <c:pt idx="600" formatCode="General">
                  <c:v>9047.8335999999981</c:v>
                </c:pt>
                <c:pt idx="601" formatCode="General">
                  <c:v>9047.8335999999981</c:v>
                </c:pt>
                <c:pt idx="602" formatCode="General">
                  <c:v>9047.8335999999981</c:v>
                </c:pt>
                <c:pt idx="603" formatCode="General">
                  <c:v>9047.8335999999981</c:v>
                </c:pt>
                <c:pt idx="604" formatCode="General">
                  <c:v>9047.8335999999981</c:v>
                </c:pt>
                <c:pt idx="605" formatCode="General">
                  <c:v>9047.8335999999981</c:v>
                </c:pt>
                <c:pt idx="606" formatCode="General">
                  <c:v>9047.8335999999981</c:v>
                </c:pt>
                <c:pt idx="607" formatCode="General">
                  <c:v>9047.8335999999981</c:v>
                </c:pt>
                <c:pt idx="608" formatCode="General">
                  <c:v>9047.8335999999981</c:v>
                </c:pt>
                <c:pt idx="609" formatCode="General">
                  <c:v>9047.8335999999981</c:v>
                </c:pt>
                <c:pt idx="610" formatCode="General">
                  <c:v>9047.8335999999981</c:v>
                </c:pt>
                <c:pt idx="611" formatCode="General">
                  <c:v>9047.8335999999981</c:v>
                </c:pt>
                <c:pt idx="612" formatCode="General">
                  <c:v>9047.8335999999981</c:v>
                </c:pt>
                <c:pt idx="613" formatCode="General">
                  <c:v>9047.8335999999981</c:v>
                </c:pt>
                <c:pt idx="614" formatCode="General">
                  <c:v>9047.8335999999981</c:v>
                </c:pt>
                <c:pt idx="615" formatCode="General">
                  <c:v>9047.8335999999981</c:v>
                </c:pt>
                <c:pt idx="616" formatCode="General">
                  <c:v>9047.8335999999981</c:v>
                </c:pt>
                <c:pt idx="617" formatCode="General">
                  <c:v>9047.8335999999981</c:v>
                </c:pt>
                <c:pt idx="618" formatCode="General">
                  <c:v>10149.862528</c:v>
                </c:pt>
                <c:pt idx="619" formatCode="General">
                  <c:v>11251.891456000003</c:v>
                </c:pt>
                <c:pt idx="620" formatCode="General">
                  <c:v>12353.920384000001</c:v>
                </c:pt>
                <c:pt idx="621" formatCode="General">
                  <c:v>13455.949312000002</c:v>
                </c:pt>
                <c:pt idx="622" formatCode="General">
                  <c:v>14557.97824</c:v>
                </c:pt>
                <c:pt idx="623" formatCode="General">
                  <c:v>15660.007168</c:v>
                </c:pt>
                <c:pt idx="624" formatCode="General">
                  <c:v>16762.036096</c:v>
                </c:pt>
                <c:pt idx="625" formatCode="General">
                  <c:v>17864.065024000007</c:v>
                </c:pt>
                <c:pt idx="626" formatCode="General">
                  <c:v>18966.093952000003</c:v>
                </c:pt>
                <c:pt idx="627" formatCode="General">
                  <c:v>20068.122880000006</c:v>
                </c:pt>
                <c:pt idx="628" formatCode="General">
                  <c:v>21170.151808000002</c:v>
                </c:pt>
                <c:pt idx="629" formatCode="General">
                  <c:v>22272.180736000002</c:v>
                </c:pt>
                <c:pt idx="630" formatCode="General">
                  <c:v>23374.209664000002</c:v>
                </c:pt>
                <c:pt idx="631" formatCode="General">
                  <c:v>24476.238592000005</c:v>
                </c:pt>
                <c:pt idx="632" formatCode="General">
                  <c:v>25578.267520000001</c:v>
                </c:pt>
                <c:pt idx="633" formatCode="General">
                  <c:v>26680.296448000001</c:v>
                </c:pt>
                <c:pt idx="634" formatCode="General">
                  <c:v>27782.325375999997</c:v>
                </c:pt>
                <c:pt idx="635" formatCode="General">
                  <c:v>28884.354304</c:v>
                </c:pt>
                <c:pt idx="636" formatCode="General">
                  <c:v>29986.383232</c:v>
                </c:pt>
                <c:pt idx="637" formatCode="General">
                  <c:v>31088.412160000003</c:v>
                </c:pt>
                <c:pt idx="638" formatCode="General">
                  <c:v>31881.558592000005</c:v>
                </c:pt>
                <c:pt idx="639" formatCode="General">
                  <c:v>32674.705024000006</c:v>
                </c:pt>
                <c:pt idx="640" formatCode="General">
                  <c:v>33467.851456000011</c:v>
                </c:pt>
                <c:pt idx="641" formatCode="General">
                  <c:v>34260.997888000005</c:v>
                </c:pt>
                <c:pt idx="642" formatCode="General">
                  <c:v>35054.144320000007</c:v>
                </c:pt>
                <c:pt idx="643" formatCode="General">
                  <c:v>35847.290751999994</c:v>
                </c:pt>
                <c:pt idx="644" formatCode="General">
                  <c:v>36640.437183999995</c:v>
                </c:pt>
                <c:pt idx="645" formatCode="General">
                  <c:v>37433.583616000011</c:v>
                </c:pt>
                <c:pt idx="646" formatCode="General">
                  <c:v>38226.730047999998</c:v>
                </c:pt>
                <c:pt idx="647" formatCode="General">
                  <c:v>39019.876480000006</c:v>
                </c:pt>
                <c:pt idx="648" formatCode="General">
                  <c:v>39813.022912</c:v>
                </c:pt>
                <c:pt idx="649" formatCode="General">
                  <c:v>40606.169343999994</c:v>
                </c:pt>
                <c:pt idx="650" formatCode="General">
                  <c:v>41399.315776000003</c:v>
                </c:pt>
                <c:pt idx="651" formatCode="General">
                  <c:v>42192.462208000004</c:v>
                </c:pt>
                <c:pt idx="652" formatCode="General">
                  <c:v>42985.608640000006</c:v>
                </c:pt>
                <c:pt idx="653" formatCode="General">
                  <c:v>43778.755072</c:v>
                </c:pt>
                <c:pt idx="654" formatCode="General">
                  <c:v>44571.901504000001</c:v>
                </c:pt>
                <c:pt idx="655" formatCode="General">
                  <c:v>45365.047936000003</c:v>
                </c:pt>
                <c:pt idx="656" formatCode="General">
                  <c:v>46158.194367999997</c:v>
                </c:pt>
                <c:pt idx="657" formatCode="General">
                  <c:v>46951.340800000005</c:v>
                </c:pt>
                <c:pt idx="658" formatCode="General">
                  <c:v>47390.498272000004</c:v>
                </c:pt>
                <c:pt idx="659" formatCode="General">
                  <c:v>47829.655743999996</c:v>
                </c:pt>
                <c:pt idx="660" formatCode="General">
                  <c:v>48268.81321600001</c:v>
                </c:pt>
                <c:pt idx="661" formatCode="General">
                  <c:v>48707.970688000001</c:v>
                </c:pt>
                <c:pt idx="662" formatCode="General">
                  <c:v>49147.128159999993</c:v>
                </c:pt>
                <c:pt idx="663" formatCode="General">
                  <c:v>49586.285631999999</c:v>
                </c:pt>
                <c:pt idx="664" formatCode="General">
                  <c:v>50025.443103999998</c:v>
                </c:pt>
                <c:pt idx="665" formatCode="General">
                  <c:v>50464.600576000004</c:v>
                </c:pt>
                <c:pt idx="666" formatCode="General">
                  <c:v>50903.758048000003</c:v>
                </c:pt>
                <c:pt idx="667" formatCode="General">
                  <c:v>51342.91552000001</c:v>
                </c:pt>
                <c:pt idx="668" formatCode="General">
                  <c:v>51782.072992000001</c:v>
                </c:pt>
                <c:pt idx="669" formatCode="General">
                  <c:v>52221.230463999993</c:v>
                </c:pt>
                <c:pt idx="670" formatCode="General">
                  <c:v>52660.387936000006</c:v>
                </c:pt>
                <c:pt idx="671" formatCode="General">
                  <c:v>53099.545407999998</c:v>
                </c:pt>
                <c:pt idx="672" formatCode="General">
                  <c:v>53538.702880000004</c:v>
                </c:pt>
                <c:pt idx="673" formatCode="General">
                  <c:v>53977.860352000003</c:v>
                </c:pt>
                <c:pt idx="674" formatCode="General">
                  <c:v>54417.017824000002</c:v>
                </c:pt>
                <c:pt idx="675" formatCode="General">
                  <c:v>54856.175296000001</c:v>
                </c:pt>
                <c:pt idx="676" formatCode="General">
                  <c:v>55295.332768</c:v>
                </c:pt>
                <c:pt idx="677" formatCode="General">
                  <c:v>55734.490240000006</c:v>
                </c:pt>
                <c:pt idx="678" formatCode="General">
                  <c:v>56173.559728</c:v>
                </c:pt>
                <c:pt idx="679" formatCode="General">
                  <c:v>56612.629216000001</c:v>
                </c:pt>
                <c:pt idx="680" formatCode="General">
                  <c:v>57051.698703999995</c:v>
                </c:pt>
                <c:pt idx="681" formatCode="General">
                  <c:v>57490.768191999996</c:v>
                </c:pt>
                <c:pt idx="682" formatCode="General">
                  <c:v>57929.837680000004</c:v>
                </c:pt>
                <c:pt idx="683" formatCode="General">
                  <c:v>58368.907167999998</c:v>
                </c:pt>
                <c:pt idx="684" formatCode="General">
                  <c:v>58807.976656000006</c:v>
                </c:pt>
                <c:pt idx="685" formatCode="General">
                  <c:v>59247.046144</c:v>
                </c:pt>
                <c:pt idx="686" formatCode="General">
                  <c:v>59686.115632000001</c:v>
                </c:pt>
                <c:pt idx="687" formatCode="General">
                  <c:v>60125.185119999995</c:v>
                </c:pt>
                <c:pt idx="688" formatCode="General">
                  <c:v>60564.254608000003</c:v>
                </c:pt>
                <c:pt idx="689" formatCode="General">
                  <c:v>61003.324096000011</c:v>
                </c:pt>
                <c:pt idx="690" formatCode="General">
                  <c:v>61442.393584000005</c:v>
                </c:pt>
                <c:pt idx="691" formatCode="General">
                  <c:v>61881.463071999999</c:v>
                </c:pt>
                <c:pt idx="692" formatCode="General">
                  <c:v>62320.532560000007</c:v>
                </c:pt>
                <c:pt idx="693" formatCode="General">
                  <c:v>62759.602048000001</c:v>
                </c:pt>
                <c:pt idx="694" formatCode="General">
                  <c:v>63198.671536000002</c:v>
                </c:pt>
                <c:pt idx="695" formatCode="General">
                  <c:v>63637.741023999995</c:v>
                </c:pt>
                <c:pt idx="696" formatCode="General">
                  <c:v>64076.810512000018</c:v>
                </c:pt>
                <c:pt idx="697" formatCode="General">
                  <c:v>64515.880000000012</c:v>
                </c:pt>
                <c:pt idx="698" formatCode="General">
                  <c:v>64515.880000000012</c:v>
                </c:pt>
                <c:pt idx="699" formatCode="General">
                  <c:v>64515.880000000012</c:v>
                </c:pt>
                <c:pt idx="700" formatCode="General">
                  <c:v>64515.880000000012</c:v>
                </c:pt>
                <c:pt idx="701" formatCode="General">
                  <c:v>64515.880000000012</c:v>
                </c:pt>
                <c:pt idx="702" formatCode="General">
                  <c:v>64515.880000000012</c:v>
                </c:pt>
                <c:pt idx="703" formatCode="General">
                  <c:v>64515.880000000012</c:v>
                </c:pt>
                <c:pt idx="704" formatCode="General">
                  <c:v>64515.880000000012</c:v>
                </c:pt>
                <c:pt idx="705" formatCode="General">
                  <c:v>64515.880000000012</c:v>
                </c:pt>
                <c:pt idx="706" formatCode="General">
                  <c:v>64515.880000000012</c:v>
                </c:pt>
                <c:pt idx="707" formatCode="General">
                  <c:v>64515.880000000012</c:v>
                </c:pt>
                <c:pt idx="708" formatCode="General">
                  <c:v>64515.880000000012</c:v>
                </c:pt>
                <c:pt idx="709" formatCode="General">
                  <c:v>64515.880000000012</c:v>
                </c:pt>
                <c:pt idx="710" formatCode="General">
                  <c:v>64515.880000000012</c:v>
                </c:pt>
                <c:pt idx="711" formatCode="General">
                  <c:v>64515.880000000012</c:v>
                </c:pt>
                <c:pt idx="712" formatCode="General">
                  <c:v>64515.880000000012</c:v>
                </c:pt>
                <c:pt idx="713" formatCode="General">
                  <c:v>64515.880000000012</c:v>
                </c:pt>
                <c:pt idx="714" formatCode="General">
                  <c:v>64515.880000000012</c:v>
                </c:pt>
                <c:pt idx="715" formatCode="General">
                  <c:v>64515.880000000012</c:v>
                </c:pt>
                <c:pt idx="716" formatCode="General">
                  <c:v>64515.880000000012</c:v>
                </c:pt>
                <c:pt idx="717" formatCode="General">
                  <c:v>64515.880000000012</c:v>
                </c:pt>
                <c:pt idx="718" formatCode="General">
                  <c:v>64537.876000000011</c:v>
                </c:pt>
                <c:pt idx="719" formatCode="General">
                  <c:v>64559.872000000003</c:v>
                </c:pt>
                <c:pt idx="720" formatCode="General">
                  <c:v>64581.868000000002</c:v>
                </c:pt>
                <c:pt idx="721" formatCode="General">
                  <c:v>64603.864000000001</c:v>
                </c:pt>
                <c:pt idx="722" formatCode="General">
                  <c:v>64625.86</c:v>
                </c:pt>
                <c:pt idx="723" formatCode="General">
                  <c:v>64647.856000000014</c:v>
                </c:pt>
                <c:pt idx="724" formatCode="General">
                  <c:v>64669.852000000014</c:v>
                </c:pt>
                <c:pt idx="725" formatCode="General">
                  <c:v>64691.848000000013</c:v>
                </c:pt>
                <c:pt idx="726" formatCode="General">
                  <c:v>64713.844000000012</c:v>
                </c:pt>
                <c:pt idx="727" formatCode="General">
                  <c:v>64735.840000000011</c:v>
                </c:pt>
                <c:pt idx="728" formatCode="General">
                  <c:v>64757.836000000003</c:v>
                </c:pt>
                <c:pt idx="729" formatCode="General">
                  <c:v>64779.832000000002</c:v>
                </c:pt>
                <c:pt idx="730" formatCode="General">
                  <c:v>64801.828000000001</c:v>
                </c:pt>
                <c:pt idx="731" formatCode="General">
                  <c:v>64823.824000000001</c:v>
                </c:pt>
                <c:pt idx="732" formatCode="General">
                  <c:v>64845.820000000007</c:v>
                </c:pt>
                <c:pt idx="733" formatCode="General">
                  <c:v>64867.816000000013</c:v>
                </c:pt>
                <c:pt idx="734" formatCode="General">
                  <c:v>64889.812000000013</c:v>
                </c:pt>
                <c:pt idx="735" formatCode="General">
                  <c:v>64911.808000000012</c:v>
                </c:pt>
                <c:pt idx="736" formatCode="General">
                  <c:v>64933.804000000011</c:v>
                </c:pt>
                <c:pt idx="737" formatCode="General">
                  <c:v>64955.8</c:v>
                </c:pt>
                <c:pt idx="738" formatCode="General">
                  <c:v>94052.84199999999</c:v>
                </c:pt>
                <c:pt idx="739" formatCode="General">
                  <c:v>123149.88400000002</c:v>
                </c:pt>
                <c:pt idx="740" formatCode="General">
                  <c:v>152246.92599999998</c:v>
                </c:pt>
                <c:pt idx="741" formatCode="General">
                  <c:v>181343.96799999999</c:v>
                </c:pt>
                <c:pt idx="742" formatCode="General">
                  <c:v>210441.01</c:v>
                </c:pt>
                <c:pt idx="743" formatCode="General">
                  <c:v>239538.05199999994</c:v>
                </c:pt>
                <c:pt idx="744" formatCode="General">
                  <c:v>268635.09399999998</c:v>
                </c:pt>
                <c:pt idx="745" formatCode="General">
                  <c:v>297732.136</c:v>
                </c:pt>
                <c:pt idx="746" formatCode="General">
                  <c:v>326829.17799999996</c:v>
                </c:pt>
                <c:pt idx="747" formatCode="General">
                  <c:v>355926.22000000003</c:v>
                </c:pt>
                <c:pt idx="748" formatCode="General">
                  <c:v>385023.26199999999</c:v>
                </c:pt>
                <c:pt idx="749" formatCode="General">
                  <c:v>414120.30399999995</c:v>
                </c:pt>
                <c:pt idx="750" formatCode="General">
                  <c:v>443217.3459999999</c:v>
                </c:pt>
                <c:pt idx="751" formatCode="General">
                  <c:v>472314.38799999986</c:v>
                </c:pt>
                <c:pt idx="752" formatCode="General">
                  <c:v>501411.43000000005</c:v>
                </c:pt>
                <c:pt idx="753" formatCode="General">
                  <c:v>530508.47200000007</c:v>
                </c:pt>
                <c:pt idx="754" formatCode="General">
                  <c:v>559605.51399999997</c:v>
                </c:pt>
                <c:pt idx="755" formatCode="General">
                  <c:v>588702.55599999998</c:v>
                </c:pt>
                <c:pt idx="756" formatCode="General">
                  <c:v>617799.598</c:v>
                </c:pt>
                <c:pt idx="757" formatCode="General">
                  <c:v>796.26767999999981</c:v>
                </c:pt>
                <c:pt idx="758" formatCode="General">
                  <c:v>1331.9815600000002</c:v>
                </c:pt>
                <c:pt idx="759" formatCode="General">
                  <c:v>2089.3501200000005</c:v>
                </c:pt>
                <c:pt idx="760" formatCode="General">
                  <c:v>3019.8500800000002</c:v>
                </c:pt>
                <c:pt idx="761" formatCode="General">
                  <c:v>3673.8748799999998</c:v>
                </c:pt>
                <c:pt idx="762" formatCode="General">
                  <c:v>4151.2177199999996</c:v>
                </c:pt>
                <c:pt idx="763" formatCode="General">
                  <c:v>4453.1817200000005</c:v>
                </c:pt>
                <c:pt idx="764" formatCode="General">
                  <c:v>4753.1005600000008</c:v>
                </c:pt>
                <c:pt idx="765" formatCode="General">
                  <c:v>5078.34184</c:v>
                </c:pt>
                <c:pt idx="766" formatCode="General">
                  <c:v>5356.1560000000018</c:v>
                </c:pt>
                <c:pt idx="767" formatCode="General">
                  <c:v>5730.4103999999998</c:v>
                </c:pt>
                <c:pt idx="768" formatCode="General">
                  <c:v>6147.7208000000001</c:v>
                </c:pt>
                <c:pt idx="769" formatCode="General">
                  <c:v>6604.6240000000007</c:v>
                </c:pt>
                <c:pt idx="770" formatCode="General">
                  <c:v>6914.8508000000002</c:v>
                </c:pt>
                <c:pt idx="771" formatCode="General">
                  <c:v>7427.7891999999993</c:v>
                </c:pt>
                <c:pt idx="772" formatCode="General">
                  <c:v>7825.329200000001</c:v>
                </c:pt>
                <c:pt idx="773" formatCode="General">
                  <c:v>8155.1808000000001</c:v>
                </c:pt>
                <c:pt idx="774" formatCode="General">
                  <c:v>8516.1908000000003</c:v>
                </c:pt>
                <c:pt idx="775" formatCode="General">
                  <c:v>9012.9987999999976</c:v>
                </c:pt>
                <c:pt idx="776" formatCode="General">
                  <c:v>9480.6660000000011</c:v>
                </c:pt>
                <c:pt idx="777" formatCode="General">
                  <c:v>10011.471600000001</c:v>
                </c:pt>
                <c:pt idx="778" formatCode="General">
                  <c:v>10623.1996</c:v>
                </c:pt>
                <c:pt idx="779" formatCode="General">
                  <c:v>11181.6952</c:v>
                </c:pt>
                <c:pt idx="780" formatCode="General">
                  <c:v>11759.061599999997</c:v>
                </c:pt>
                <c:pt idx="781" formatCode="General">
                  <c:v>12277.33</c:v>
                </c:pt>
                <c:pt idx="782" formatCode="General">
                  <c:v>12642.734000000002</c:v>
                </c:pt>
                <c:pt idx="783" formatCode="General">
                  <c:v>13002.386799999998</c:v>
                </c:pt>
                <c:pt idx="784" formatCode="General">
                  <c:v>13663.0936</c:v>
                </c:pt>
                <c:pt idx="785" formatCode="General">
                  <c:v>14132.559999999994</c:v>
                </c:pt>
                <c:pt idx="786" formatCode="General">
                  <c:v>14628.354000000001</c:v>
                </c:pt>
                <c:pt idx="787" formatCode="General">
                  <c:v>15180.089599999998</c:v>
                </c:pt>
                <c:pt idx="788" formatCode="General">
                  <c:v>15708.399200000002</c:v>
                </c:pt>
                <c:pt idx="789" formatCode="General">
                  <c:v>16581.609199999995</c:v>
                </c:pt>
                <c:pt idx="790" formatCode="General">
                  <c:v>17235.769200000002</c:v>
                </c:pt>
                <c:pt idx="791" formatCode="General">
                  <c:v>17851.828799999999</c:v>
                </c:pt>
                <c:pt idx="792" formatCode="General">
                  <c:v>18373.867200000001</c:v>
                </c:pt>
                <c:pt idx="793" formatCode="General">
                  <c:v>19146.249199999998</c:v>
                </c:pt>
                <c:pt idx="794" formatCode="General">
                  <c:v>20080.486400000009</c:v>
                </c:pt>
                <c:pt idx="795" formatCode="General">
                  <c:v>21093.987200000003</c:v>
                </c:pt>
                <c:pt idx="796" formatCode="General">
                  <c:v>22071.342799999999</c:v>
                </c:pt>
                <c:pt idx="797" formatCode="General">
                  <c:v>23655.928400000004</c:v>
                </c:pt>
                <c:pt idx="798" formatCode="General">
                  <c:v>25141.006800000006</c:v>
                </c:pt>
                <c:pt idx="799" formatCode="General">
                  <c:v>26964.267200000002</c:v>
                </c:pt>
                <c:pt idx="800" formatCode="General">
                  <c:v>29690.356799999998</c:v>
                </c:pt>
                <c:pt idx="801" formatCode="General">
                  <c:v>31934.770399999998</c:v>
                </c:pt>
                <c:pt idx="802" formatCode="General">
                  <c:v>34074.872000000003</c:v>
                </c:pt>
                <c:pt idx="803" formatCode="General">
                  <c:v>36719.602399999996</c:v>
                </c:pt>
                <c:pt idx="804" formatCode="General">
                  <c:v>40565.376800000005</c:v>
                </c:pt>
                <c:pt idx="805" formatCode="General">
                  <c:v>48382.968400000005</c:v>
                </c:pt>
                <c:pt idx="806" formatCode="General">
                  <c:v>80793.388000000006</c:v>
                </c:pt>
              </c:numCache>
            </c:numRef>
          </c:xVal>
          <c:yVal>
            <c:numRef>
              <c:f>Sheet1!$G$2:$G$1023</c:f>
              <c:numCache>
                <c:formatCode>General</c:formatCode>
                <c:ptCount val="1022"/>
                <c:pt idx="757">
                  <c:v>-0.20461282</c:v>
                </c:pt>
                <c:pt idx="758">
                  <c:v>0.17142091000000001</c:v>
                </c:pt>
                <c:pt idx="759">
                  <c:v>0.24647834000000002</c:v>
                </c:pt>
                <c:pt idx="760">
                  <c:v>0.27257228000000006</c:v>
                </c:pt>
                <c:pt idx="761">
                  <c:v>0.14828744000000002</c:v>
                </c:pt>
                <c:pt idx="762">
                  <c:v>0.18116930000000003</c:v>
                </c:pt>
                <c:pt idx="763">
                  <c:v>0.24949506000000002</c:v>
                </c:pt>
                <c:pt idx="764">
                  <c:v>0.21302209000000003</c:v>
                </c:pt>
                <c:pt idx="765">
                  <c:v>0.24048833000000006</c:v>
                </c:pt>
                <c:pt idx="766">
                  <c:v>6.9022520000000018E-2</c:v>
                </c:pt>
                <c:pt idx="767">
                  <c:v>0.32291282000000016</c:v>
                </c:pt>
                <c:pt idx="768">
                  <c:v>0.18444767000000004</c:v>
                </c:pt>
                <c:pt idx="769">
                  <c:v>0.16401409000000003</c:v>
                </c:pt>
                <c:pt idx="770">
                  <c:v>0.11173624000000003</c:v>
                </c:pt>
                <c:pt idx="771">
                  <c:v>0.32643965000000008</c:v>
                </c:pt>
                <c:pt idx="772">
                  <c:v>0.30065357000000004</c:v>
                </c:pt>
                <c:pt idx="773">
                  <c:v>0.26419028</c:v>
                </c:pt>
                <c:pt idx="774">
                  <c:v>0.34569103999999995</c:v>
                </c:pt>
                <c:pt idx="775">
                  <c:v>0.40850804000000002</c:v>
                </c:pt>
                <c:pt idx="776">
                  <c:v>0.36485872000000014</c:v>
                </c:pt>
                <c:pt idx="777">
                  <c:v>0.42320981000000002</c:v>
                </c:pt>
                <c:pt idx="778">
                  <c:v>0.4610777900000001</c:v>
                </c:pt>
                <c:pt idx="779">
                  <c:v>0.48375353000000004</c:v>
                </c:pt>
                <c:pt idx="780">
                  <c:v>0.34871245000000001</c:v>
                </c:pt>
                <c:pt idx="781">
                  <c:v>0.33817289000000011</c:v>
                </c:pt>
                <c:pt idx="782">
                  <c:v>0.4243216700000001</c:v>
                </c:pt>
                <c:pt idx="783">
                  <c:v>0.41713038000000002</c:v>
                </c:pt>
                <c:pt idx="784">
                  <c:v>0.40454978000000008</c:v>
                </c:pt>
                <c:pt idx="785">
                  <c:v>0.3835943100000001</c:v>
                </c:pt>
                <c:pt idx="786">
                  <c:v>0.46803842000000001</c:v>
                </c:pt>
                <c:pt idx="787">
                  <c:v>0.40652815000000003</c:v>
                </c:pt>
                <c:pt idx="788">
                  <c:v>0.45032186000000007</c:v>
                </c:pt>
                <c:pt idx="789">
                  <c:v>0.42867957000000007</c:v>
                </c:pt>
                <c:pt idx="790">
                  <c:v>0.46749547000000002</c:v>
                </c:pt>
                <c:pt idx="791">
                  <c:v>0.50167191000000011</c:v>
                </c:pt>
                <c:pt idx="792">
                  <c:v>0.48154827000000006</c:v>
                </c:pt>
                <c:pt idx="793">
                  <c:v>0.49290590000000006</c:v>
                </c:pt>
                <c:pt idx="794">
                  <c:v>0.50549252999999994</c:v>
                </c:pt>
                <c:pt idx="795">
                  <c:v>0.50102462000000003</c:v>
                </c:pt>
                <c:pt idx="796">
                  <c:v>0.52289543000000016</c:v>
                </c:pt>
                <c:pt idx="797">
                  <c:v>0.47968099000000008</c:v>
                </c:pt>
                <c:pt idx="798">
                  <c:v>0.55958143999999999</c:v>
                </c:pt>
                <c:pt idx="799">
                  <c:v>0.49926207000000006</c:v>
                </c:pt>
                <c:pt idx="800">
                  <c:v>0.5352983</c:v>
                </c:pt>
                <c:pt idx="801">
                  <c:v>0.50610233999999987</c:v>
                </c:pt>
                <c:pt idx="802">
                  <c:v>0.4741145100000001</c:v>
                </c:pt>
                <c:pt idx="803">
                  <c:v>0.46659276000000005</c:v>
                </c:pt>
                <c:pt idx="804">
                  <c:v>0.47546425000000003</c:v>
                </c:pt>
                <c:pt idx="805">
                  <c:v>0.44052963000000001</c:v>
                </c:pt>
                <c:pt idx="806">
                  <c:v>0.44763394999999995</c:v>
                </c:pt>
              </c:numCache>
            </c:numRef>
          </c:yVal>
        </c:ser>
        <c:axId val="106144896"/>
        <c:axId val="106134912"/>
      </c:scatterChart>
      <c:valAx>
        <c:axId val="106028416"/>
        <c:scaling>
          <c:orientation val="minMax"/>
          <c:max val="70000"/>
          <c:min val="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 b="0" dirty="0" smtClean="0"/>
                  <a:t>Annual earnings including</a:t>
                </a:r>
                <a:r>
                  <a:rPr lang="en-GB" sz="1600" b="0" baseline="0" dirty="0" smtClean="0"/>
                  <a:t> employer cost</a:t>
                </a:r>
                <a:endParaRPr lang="en-GB" sz="1600" b="0" dirty="0"/>
              </a:p>
            </c:rich>
          </c:tx>
          <c:layout/>
        </c:title>
        <c:numFmt formatCode="&quot;£&quot;#,##0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6132992"/>
        <c:crosses val="autoZero"/>
        <c:crossBetween val="midCat"/>
        <c:majorUnit val="10000"/>
      </c:valAx>
      <c:valAx>
        <c:axId val="106132992"/>
        <c:scaling>
          <c:orientation val="minMax"/>
          <c:max val="50000"/>
          <c:min val="0"/>
        </c:scaling>
        <c:axPos val="l"/>
        <c:majorGridlines>
          <c:spPr>
            <a:ln w="6350">
              <a:solidFill>
                <a:srgbClr val="FFFFFF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b="0" dirty="0" smtClean="0"/>
                  <a:t>Annual net income</a:t>
                </a:r>
                <a:endParaRPr lang="en-GB" b="0" dirty="0"/>
              </a:p>
            </c:rich>
          </c:tx>
          <c:layout/>
        </c:title>
        <c:numFmt formatCode="&quot;£&quot;#,##0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6028416"/>
        <c:crosses val="autoZero"/>
        <c:crossBetween val="midCat"/>
      </c:valAx>
      <c:valAx>
        <c:axId val="106134912"/>
        <c:scaling>
          <c:orientation val="minMax"/>
        </c:scaling>
        <c:axPos val="r"/>
        <c:numFmt formatCode="0%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6144896"/>
        <c:crosses val="max"/>
        <c:crossBetween val="midCat"/>
      </c:valAx>
      <c:valAx>
        <c:axId val="106144896"/>
        <c:scaling>
          <c:orientation val="minMax"/>
        </c:scaling>
        <c:delete val="1"/>
        <c:axPos val="b"/>
        <c:numFmt formatCode="0.00" sourceLinked="1"/>
        <c:tickLblPos val="none"/>
        <c:crossAx val="106134912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41868868333206"/>
          <c:y val="0.5797580003438485"/>
          <c:w val="0.21476543587391386"/>
          <c:h val="0.21341914821457261"/>
        </c:manualLayout>
      </c:layout>
      <c:overlay val="1"/>
      <c:txPr>
        <a:bodyPr/>
        <a:lstStyle/>
        <a:p>
          <a:pPr>
            <a:defRPr sz="16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7759154498891522"/>
          <c:y val="4.5174944547421492E-2"/>
          <c:w val="0.73396987997859631"/>
          <c:h val="0.75255420072659085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With kids, partner not working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Sheet1!$B$2:$B$1023</c:f>
              <c:numCache>
                <c:formatCode>0.00</c:formatCode>
                <c:ptCount val="1022"/>
                <c:pt idx="0">
                  <c:v>0.58236685999999982</c:v>
                </c:pt>
                <c:pt idx="1">
                  <c:v>0.58441450999999989</c:v>
                </c:pt>
                <c:pt idx="2">
                  <c:v>0.57771395000000003</c:v>
                </c:pt>
                <c:pt idx="3">
                  <c:v>0.70671083000000012</c:v>
                </c:pt>
                <c:pt idx="4">
                  <c:v>0.73264475000000007</c:v>
                </c:pt>
                <c:pt idx="5">
                  <c:v>0.76112694999999997</c:v>
                </c:pt>
                <c:pt idx="6">
                  <c:v>0.77794534000000015</c:v>
                </c:pt>
                <c:pt idx="7">
                  <c:v>0.76492956999999995</c:v>
                </c:pt>
                <c:pt idx="8">
                  <c:v>0.70637233999999993</c:v>
                </c:pt>
                <c:pt idx="9">
                  <c:v>0.74902477000000012</c:v>
                </c:pt>
                <c:pt idx="10">
                  <c:v>0.74268746000000008</c:v>
                </c:pt>
                <c:pt idx="11">
                  <c:v>0.73117384000000007</c:v>
                </c:pt>
                <c:pt idx="12">
                  <c:v>0.73699636000000002</c:v>
                </c:pt>
                <c:pt idx="13">
                  <c:v>0.75961168999999995</c:v>
                </c:pt>
                <c:pt idx="14">
                  <c:v>0.71902239999999984</c:v>
                </c:pt>
                <c:pt idx="15">
                  <c:v>0.74364701000000022</c:v>
                </c:pt>
                <c:pt idx="16">
                  <c:v>0.73035357999999984</c:v>
                </c:pt>
                <c:pt idx="17">
                  <c:v>0.7243212200000001</c:v>
                </c:pt>
                <c:pt idx="18" formatCode="General">
                  <c:v>0.71612953999999995</c:v>
                </c:pt>
                <c:pt idx="19" formatCode="General">
                  <c:v>0.73268103000000007</c:v>
                </c:pt>
                <c:pt idx="20" formatCode="General">
                  <c:v>0.73774722000000015</c:v>
                </c:pt>
                <c:pt idx="21" formatCode="General">
                  <c:v>0.71571536000000002</c:v>
                </c:pt>
                <c:pt idx="22" formatCode="General">
                  <c:v>0.70599493000000013</c:v>
                </c:pt>
                <c:pt idx="23" formatCode="General">
                  <c:v>0.71127043000000012</c:v>
                </c:pt>
                <c:pt idx="24" formatCode="General">
                  <c:v>0.70188908999999999</c:v>
                </c:pt>
                <c:pt idx="25" formatCode="General">
                  <c:v>0.63316773999999998</c:v>
                </c:pt>
                <c:pt idx="26" formatCode="General">
                  <c:v>0.64587525000000023</c:v>
                </c:pt>
                <c:pt idx="27" formatCode="General">
                  <c:v>0.62373935000000014</c:v>
                </c:pt>
                <c:pt idx="28" formatCode="General">
                  <c:v>0.57591104000000004</c:v>
                </c:pt>
                <c:pt idx="29" formatCode="General">
                  <c:v>0.61481464000000008</c:v>
                </c:pt>
                <c:pt idx="30" formatCode="General">
                  <c:v>0.56731560999999997</c:v>
                </c:pt>
                <c:pt idx="31" formatCode="General">
                  <c:v>0.50759880999999996</c:v>
                </c:pt>
                <c:pt idx="32" formatCode="General">
                  <c:v>0.50983735999999991</c:v>
                </c:pt>
                <c:pt idx="33" formatCode="General">
                  <c:v>0.47318881000000007</c:v>
                </c:pt>
                <c:pt idx="34" formatCode="General">
                  <c:v>0.4323492000000001</c:v>
                </c:pt>
                <c:pt idx="35" formatCode="General">
                  <c:v>0.47021483000000003</c:v>
                </c:pt>
                <c:pt idx="36" formatCode="General">
                  <c:v>0.44072157000000001</c:v>
                </c:pt>
                <c:pt idx="37" formatCode="General">
                  <c:v>0.41742096000000012</c:v>
                </c:pt>
                <c:pt idx="38" formatCode="General">
                  <c:v>0.39133635000000005</c:v>
                </c:pt>
                <c:pt idx="39" formatCode="General">
                  <c:v>0.37670255000000002</c:v>
                </c:pt>
                <c:pt idx="40" formatCode="General">
                  <c:v>0.40281198000000007</c:v>
                </c:pt>
                <c:pt idx="41" formatCode="General">
                  <c:v>0.39679903</c:v>
                </c:pt>
                <c:pt idx="42" formatCode="General">
                  <c:v>0.38653003000000002</c:v>
                </c:pt>
                <c:pt idx="43" formatCode="General">
                  <c:v>0.45041402000000008</c:v>
                </c:pt>
                <c:pt idx="44" formatCode="General">
                  <c:v>0.48692027000000015</c:v>
                </c:pt>
                <c:pt idx="45" formatCode="General">
                  <c:v>0.51497137999999998</c:v>
                </c:pt>
                <c:pt idx="46" formatCode="General">
                  <c:v>0.51476219999999973</c:v>
                </c:pt>
                <c:pt idx="47" formatCode="General">
                  <c:v>0.47789910000000002</c:v>
                </c:pt>
                <c:pt idx="48" formatCode="General">
                  <c:v>0.47704673000000003</c:v>
                </c:pt>
                <c:pt idx="49" formatCode="General">
                  <c:v>0.4768975800000001</c:v>
                </c:pt>
                <c:pt idx="50" formatCode="General">
                  <c:v>0.47690173000000002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kids, partner working</c:v>
                </c:pt>
              </c:strCache>
            </c:strRef>
          </c:tx>
          <c:spPr>
            <a:ln>
              <a:solidFill>
                <a:schemeClr val="accent2"/>
              </a:solidFill>
              <a:prstDash val="sysDash"/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Sheet1!$C$2:$C$1023</c:f>
              <c:numCache>
                <c:formatCode>0.00</c:formatCode>
                <c:ptCount val="1022"/>
                <c:pt idx="0">
                  <c:v>0.44141216000000005</c:v>
                </c:pt>
                <c:pt idx="1">
                  <c:v>0.30162357000000006</c:v>
                </c:pt>
                <c:pt idx="2">
                  <c:v>0.29675606000000004</c:v>
                </c:pt>
                <c:pt idx="3">
                  <c:v>0.29858291000000009</c:v>
                </c:pt>
                <c:pt idx="4">
                  <c:v>0.33655925000000003</c:v>
                </c:pt>
                <c:pt idx="5">
                  <c:v>0.43158503000000004</c:v>
                </c:pt>
                <c:pt idx="6">
                  <c:v>0.43639715000000001</c:v>
                </c:pt>
                <c:pt idx="7">
                  <c:v>0.42641086000000011</c:v>
                </c:pt>
                <c:pt idx="8">
                  <c:v>0.44758402000000008</c:v>
                </c:pt>
                <c:pt idx="9">
                  <c:v>0.44371642</c:v>
                </c:pt>
                <c:pt idx="10">
                  <c:v>0.43474273000000002</c:v>
                </c:pt>
                <c:pt idx="11">
                  <c:v>0.46933135999999998</c:v>
                </c:pt>
                <c:pt idx="12">
                  <c:v>0.45654633</c:v>
                </c:pt>
                <c:pt idx="13">
                  <c:v>0.49164982000000002</c:v>
                </c:pt>
                <c:pt idx="14">
                  <c:v>0.4858419100000001</c:v>
                </c:pt>
                <c:pt idx="15">
                  <c:v>0.4770275000000001</c:v>
                </c:pt>
                <c:pt idx="16">
                  <c:v>0.45883328000000001</c:v>
                </c:pt>
                <c:pt idx="17">
                  <c:v>0.46584601000000003</c:v>
                </c:pt>
                <c:pt idx="18" formatCode="General">
                  <c:v>0.45244653000000001</c:v>
                </c:pt>
                <c:pt idx="19" formatCode="General">
                  <c:v>0.4553616800000001</c:v>
                </c:pt>
                <c:pt idx="20" formatCode="General">
                  <c:v>0.45084958000000008</c:v>
                </c:pt>
                <c:pt idx="21" formatCode="General">
                  <c:v>0.43927366000000007</c:v>
                </c:pt>
                <c:pt idx="22" formatCode="General">
                  <c:v>0.44297932000000001</c:v>
                </c:pt>
                <c:pt idx="23" formatCode="General">
                  <c:v>0.42921308000000002</c:v>
                </c:pt>
                <c:pt idx="24" formatCode="General">
                  <c:v>0.43019348000000002</c:v>
                </c:pt>
                <c:pt idx="25" formatCode="General">
                  <c:v>0.40701679000000007</c:v>
                </c:pt>
                <c:pt idx="26" formatCode="General">
                  <c:v>0.41841483000000007</c:v>
                </c:pt>
                <c:pt idx="27" formatCode="General">
                  <c:v>0.42200217000000007</c:v>
                </c:pt>
                <c:pt idx="28" formatCode="General">
                  <c:v>0.39824862000000005</c:v>
                </c:pt>
                <c:pt idx="29" formatCode="General">
                  <c:v>0.40443599000000002</c:v>
                </c:pt>
                <c:pt idx="30" formatCode="General">
                  <c:v>0.38467482000000008</c:v>
                </c:pt>
                <c:pt idx="31" formatCode="General">
                  <c:v>0.38864929000000004</c:v>
                </c:pt>
                <c:pt idx="32" formatCode="General">
                  <c:v>0.38901127000000008</c:v>
                </c:pt>
                <c:pt idx="33" formatCode="General">
                  <c:v>0.3894876100000001</c:v>
                </c:pt>
                <c:pt idx="34" formatCode="General">
                  <c:v>0.39136876000000009</c:v>
                </c:pt>
                <c:pt idx="35" formatCode="General">
                  <c:v>0.38433876000000011</c:v>
                </c:pt>
                <c:pt idx="36" formatCode="General">
                  <c:v>0.38971120000000004</c:v>
                </c:pt>
                <c:pt idx="37" formatCode="General">
                  <c:v>0.38429142000000005</c:v>
                </c:pt>
                <c:pt idx="38" formatCode="General">
                  <c:v>0.38177738000000006</c:v>
                </c:pt>
                <c:pt idx="39" formatCode="General">
                  <c:v>0.38570891000000007</c:v>
                </c:pt>
                <c:pt idx="40" formatCode="General">
                  <c:v>0.38738198000000013</c:v>
                </c:pt>
                <c:pt idx="41" formatCode="General">
                  <c:v>0.39057120000000006</c:v>
                </c:pt>
                <c:pt idx="42" formatCode="General">
                  <c:v>0.39773073000000003</c:v>
                </c:pt>
                <c:pt idx="43" formatCode="General">
                  <c:v>0.43820601000000003</c:v>
                </c:pt>
                <c:pt idx="44" formatCode="General">
                  <c:v>0.47153599000000002</c:v>
                </c:pt>
                <c:pt idx="45" formatCode="General">
                  <c:v>0.48596179000000006</c:v>
                </c:pt>
                <c:pt idx="46" formatCode="General">
                  <c:v>0.47653654000000001</c:v>
                </c:pt>
                <c:pt idx="47" formatCode="General">
                  <c:v>0.47694602000000008</c:v>
                </c:pt>
                <c:pt idx="48" formatCode="General">
                  <c:v>0.47594154</c:v>
                </c:pt>
                <c:pt idx="49" formatCode="General">
                  <c:v>0.47600918000000003</c:v>
                </c:pt>
                <c:pt idx="50" formatCode="General">
                  <c:v>0.47731802000000007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Without kids, partner not working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Sheet1!$D$2:$D$1023</c:f>
              <c:numCache>
                <c:formatCode>General</c:formatCode>
                <c:ptCount val="1022"/>
                <c:pt idx="51">
                  <c:v>0.44178009000000001</c:v>
                </c:pt>
                <c:pt idx="52">
                  <c:v>0.44495985999999998</c:v>
                </c:pt>
                <c:pt idx="53">
                  <c:v>0.4835922800000001</c:v>
                </c:pt>
                <c:pt idx="54">
                  <c:v>0.61739283000000011</c:v>
                </c:pt>
                <c:pt idx="55">
                  <c:v>0.60590418000000001</c:v>
                </c:pt>
                <c:pt idx="56">
                  <c:v>0.66196169000000016</c:v>
                </c:pt>
                <c:pt idx="57">
                  <c:v>0.56214100000000011</c:v>
                </c:pt>
                <c:pt idx="58">
                  <c:v>0.67217421000000011</c:v>
                </c:pt>
                <c:pt idx="59">
                  <c:v>0.56777926000000012</c:v>
                </c:pt>
                <c:pt idx="60">
                  <c:v>0.72978528000000009</c:v>
                </c:pt>
                <c:pt idx="61">
                  <c:v>0.63480429000000016</c:v>
                </c:pt>
                <c:pt idx="62">
                  <c:v>0.58387427000000003</c:v>
                </c:pt>
                <c:pt idx="63">
                  <c:v>0.55306348999999988</c:v>
                </c:pt>
                <c:pt idx="64">
                  <c:v>0.59755746999999992</c:v>
                </c:pt>
                <c:pt idx="65">
                  <c:v>0.57668465000000013</c:v>
                </c:pt>
                <c:pt idx="66">
                  <c:v>0.53492103000000013</c:v>
                </c:pt>
                <c:pt idx="67">
                  <c:v>0.53346132999999984</c:v>
                </c:pt>
                <c:pt idx="68">
                  <c:v>0.44823392999999995</c:v>
                </c:pt>
                <c:pt idx="69">
                  <c:v>0.40840504</c:v>
                </c:pt>
                <c:pt idx="70">
                  <c:v>0.40760025</c:v>
                </c:pt>
                <c:pt idx="71">
                  <c:v>0.38213971000000002</c:v>
                </c:pt>
                <c:pt idx="72">
                  <c:v>0.45763923999999995</c:v>
                </c:pt>
                <c:pt idx="73">
                  <c:v>0.44450634</c:v>
                </c:pt>
                <c:pt idx="74">
                  <c:v>0.39657975000000006</c:v>
                </c:pt>
                <c:pt idx="75">
                  <c:v>0.51552654999999992</c:v>
                </c:pt>
                <c:pt idx="76">
                  <c:v>0.42299278000000007</c:v>
                </c:pt>
                <c:pt idx="77">
                  <c:v>0.42755076000000003</c:v>
                </c:pt>
                <c:pt idx="78">
                  <c:v>0.37771762000000003</c:v>
                </c:pt>
                <c:pt idx="79">
                  <c:v>0.40711026000000006</c:v>
                </c:pt>
                <c:pt idx="80">
                  <c:v>0.38717422000000007</c:v>
                </c:pt>
                <c:pt idx="81">
                  <c:v>0.37416980000000005</c:v>
                </c:pt>
                <c:pt idx="82">
                  <c:v>0.38807847000000012</c:v>
                </c:pt>
                <c:pt idx="83">
                  <c:v>0.37595647000000015</c:v>
                </c:pt>
                <c:pt idx="84">
                  <c:v>0.39724067000000007</c:v>
                </c:pt>
                <c:pt idx="85">
                  <c:v>0.39377143000000003</c:v>
                </c:pt>
                <c:pt idx="86">
                  <c:v>0.38534720000000006</c:v>
                </c:pt>
                <c:pt idx="87">
                  <c:v>0.3769421300000001</c:v>
                </c:pt>
                <c:pt idx="88">
                  <c:v>0.39739146000000003</c:v>
                </c:pt>
                <c:pt idx="89">
                  <c:v>0.39314122000000001</c:v>
                </c:pt>
                <c:pt idx="90">
                  <c:v>0.4043860600000001</c:v>
                </c:pt>
                <c:pt idx="91">
                  <c:v>0.39864153000000002</c:v>
                </c:pt>
                <c:pt idx="92">
                  <c:v>0.38089684000000007</c:v>
                </c:pt>
                <c:pt idx="93">
                  <c:v>0.40992448000000009</c:v>
                </c:pt>
                <c:pt idx="94">
                  <c:v>0.44876677000000004</c:v>
                </c:pt>
                <c:pt idx="95">
                  <c:v>0.47660430000000004</c:v>
                </c:pt>
                <c:pt idx="96">
                  <c:v>0.47642801000000007</c:v>
                </c:pt>
                <c:pt idx="97">
                  <c:v>0.47694580000000003</c:v>
                </c:pt>
                <c:pt idx="98">
                  <c:v>0.47712718000000004</c:v>
                </c:pt>
                <c:pt idx="99">
                  <c:v>0.47698869000000016</c:v>
                </c:pt>
                <c:pt idx="100">
                  <c:v>0.47680880000000009</c:v>
                </c:pt>
              </c:numCache>
            </c:numRef>
          </c:yVal>
        </c:ser>
        <c:axId val="105915136"/>
        <c:axId val="105917056"/>
      </c:scatterChart>
      <c:scatterChart>
        <c:scatterStyle val="lineMarker"/>
        <c:ser>
          <c:idx val="3"/>
          <c:order val="3"/>
          <c:tx>
            <c:strRef>
              <c:f>Sheet1!$E$1</c:f>
              <c:strCache>
                <c:ptCount val="1"/>
                <c:pt idx="0">
                  <c:v>Without kids, partner working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Sheet1!$E$2:$E$1023</c:f>
              <c:numCache>
                <c:formatCode>General</c:formatCode>
                <c:ptCount val="1022"/>
                <c:pt idx="51" formatCode="0.00%">
                  <c:v>0.24673201000000003</c:v>
                </c:pt>
                <c:pt idx="52" formatCode="0.00%">
                  <c:v>0.14921990000000002</c:v>
                </c:pt>
                <c:pt idx="53" formatCode="0.00%">
                  <c:v>0.24675680000000003</c:v>
                </c:pt>
                <c:pt idx="54" formatCode="0.00%">
                  <c:v>0.36281490000000011</c:v>
                </c:pt>
                <c:pt idx="55" formatCode="0.00%">
                  <c:v>0.35695859000000008</c:v>
                </c:pt>
                <c:pt idx="56" formatCode="0.00%">
                  <c:v>0.40129719000000003</c:v>
                </c:pt>
                <c:pt idx="57" formatCode="0.00%">
                  <c:v>0.39346513000000005</c:v>
                </c:pt>
                <c:pt idx="58" formatCode="0.00%">
                  <c:v>0.40175627000000008</c:v>
                </c:pt>
                <c:pt idx="59" formatCode="0.00%">
                  <c:v>0.37682741000000008</c:v>
                </c:pt>
                <c:pt idx="60" formatCode="0.00%">
                  <c:v>0.38589289000000015</c:v>
                </c:pt>
                <c:pt idx="61" formatCode="0.00%">
                  <c:v>0.37942891000000012</c:v>
                </c:pt>
                <c:pt idx="62" formatCode="0.00%">
                  <c:v>0.37981256000000013</c:v>
                </c:pt>
                <c:pt idx="63" formatCode="0.00%">
                  <c:v>0.37548316000000004</c:v>
                </c:pt>
                <c:pt idx="64" formatCode="0.00%">
                  <c:v>0.37186170000000007</c:v>
                </c:pt>
                <c:pt idx="65" formatCode="0.00%">
                  <c:v>0.37064937000000003</c:v>
                </c:pt>
                <c:pt idx="66" formatCode="0.00%">
                  <c:v>0.37782307000000009</c:v>
                </c:pt>
                <c:pt idx="67" formatCode="0.00%">
                  <c:v>0.37894966000000008</c:v>
                </c:pt>
                <c:pt idx="68" formatCode="0.00%">
                  <c:v>0.37553066000000007</c:v>
                </c:pt>
                <c:pt idx="69" formatCode="0.00%">
                  <c:v>0.37707415000000005</c:v>
                </c:pt>
                <c:pt idx="70" formatCode="0.00%">
                  <c:v>0.37501559000000007</c:v>
                </c:pt>
                <c:pt idx="71" formatCode="0.00%">
                  <c:v>0.37034760000000005</c:v>
                </c:pt>
                <c:pt idx="72" formatCode="0.00%">
                  <c:v>0.37191388000000009</c:v>
                </c:pt>
                <c:pt idx="73" formatCode="0.00%">
                  <c:v>0.371197</c:v>
                </c:pt>
                <c:pt idx="74" formatCode="0.00%">
                  <c:v>0.37316091000000007</c:v>
                </c:pt>
                <c:pt idx="75">
                  <c:v>0.37592696000000009</c:v>
                </c:pt>
                <c:pt idx="76">
                  <c:v>0.37107159000000006</c:v>
                </c:pt>
                <c:pt idx="77">
                  <c:v>0.37156005000000003</c:v>
                </c:pt>
                <c:pt idx="78">
                  <c:v>0.37542158000000009</c:v>
                </c:pt>
                <c:pt idx="79">
                  <c:v>0.37526504000000005</c:v>
                </c:pt>
                <c:pt idx="80">
                  <c:v>0.3731683300000001</c:v>
                </c:pt>
                <c:pt idx="81">
                  <c:v>0.37336373000000006</c:v>
                </c:pt>
                <c:pt idx="82">
                  <c:v>0.37169899000000006</c:v>
                </c:pt>
                <c:pt idx="83">
                  <c:v>0.37504783000000008</c:v>
                </c:pt>
                <c:pt idx="84">
                  <c:v>0.37217906000000006</c:v>
                </c:pt>
                <c:pt idx="85">
                  <c:v>0.37138605000000008</c:v>
                </c:pt>
                <c:pt idx="86">
                  <c:v>0.37399680000000007</c:v>
                </c:pt>
                <c:pt idx="87">
                  <c:v>0.3799384300000001</c:v>
                </c:pt>
                <c:pt idx="88">
                  <c:v>0.37418973000000005</c:v>
                </c:pt>
                <c:pt idx="89">
                  <c:v>0.37384860000000009</c:v>
                </c:pt>
                <c:pt idx="90">
                  <c:v>0.37471478000000014</c:v>
                </c:pt>
                <c:pt idx="91">
                  <c:v>0.37663528000000002</c:v>
                </c:pt>
                <c:pt idx="92">
                  <c:v>0.3769004600000001</c:v>
                </c:pt>
                <c:pt idx="93">
                  <c:v>0.37556226000000004</c:v>
                </c:pt>
                <c:pt idx="94">
                  <c:v>0.39535214000000007</c:v>
                </c:pt>
                <c:pt idx="95">
                  <c:v>0.40655914999999998</c:v>
                </c:pt>
                <c:pt idx="96">
                  <c:v>0.45494553999999998</c:v>
                </c:pt>
                <c:pt idx="97">
                  <c:v>0.47594056000000007</c:v>
                </c:pt>
                <c:pt idx="98">
                  <c:v>0.47609199000000002</c:v>
                </c:pt>
                <c:pt idx="99">
                  <c:v>0.47657953000000003</c:v>
                </c:pt>
                <c:pt idx="100">
                  <c:v>0.47574907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Sheet1!$F$2:$F$1023</c:f>
              <c:numCache>
                <c:formatCode>General</c:formatCode>
                <c:ptCount val="1022"/>
              </c:numCache>
            </c:numRef>
          </c:y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Column6</c:v>
                </c:pt>
              </c:strCache>
            </c:strRef>
          </c:tx>
          <c:marker>
            <c:symbol val="none"/>
          </c:marker>
          <c:xVal>
            <c:numRef>
              <c:f>Sheet1!$A$2:$A$1023</c:f>
              <c:numCache>
                <c:formatCode>General</c:formatCode>
                <c:ptCount val="1022"/>
                <c:pt idx="0">
                  <c:v>1685.01476</c:v>
                </c:pt>
                <c:pt idx="1">
                  <c:v>4199.4757999999993</c:v>
                </c:pt>
                <c:pt idx="2">
                  <c:v>5289.3308000000006</c:v>
                </c:pt>
                <c:pt idx="3">
                  <c:v>6179.0716000000002</c:v>
                </c:pt>
                <c:pt idx="4">
                  <c:v>7118.9196000000002</c:v>
                </c:pt>
                <c:pt idx="5">
                  <c:v>7994.09</c:v>
                </c:pt>
                <c:pt idx="6">
                  <c:v>8965.0651999999991</c:v>
                </c:pt>
                <c:pt idx="7">
                  <c:v>9636.6712000000007</c:v>
                </c:pt>
                <c:pt idx="8">
                  <c:v>10385.913199999997</c:v>
                </c:pt>
                <c:pt idx="9">
                  <c:v>11241.0272</c:v>
                </c:pt>
                <c:pt idx="10">
                  <c:v>11969.672</c:v>
                </c:pt>
                <c:pt idx="11">
                  <c:v>12655.292000000003</c:v>
                </c:pt>
                <c:pt idx="12">
                  <c:v>13583.689600000002</c:v>
                </c:pt>
                <c:pt idx="13">
                  <c:v>14315.792400000002</c:v>
                </c:pt>
                <c:pt idx="14">
                  <c:v>15027.2356</c:v>
                </c:pt>
                <c:pt idx="15">
                  <c:v>15809.6016</c:v>
                </c:pt>
                <c:pt idx="16">
                  <c:v>16594.734</c:v>
                </c:pt>
                <c:pt idx="17">
                  <c:v>17364.911200000002</c:v>
                </c:pt>
                <c:pt idx="18">
                  <c:v>18120.013599999995</c:v>
                </c:pt>
                <c:pt idx="19">
                  <c:v>18871.995999999999</c:v>
                </c:pt>
                <c:pt idx="20">
                  <c:v>19592.7732</c:v>
                </c:pt>
                <c:pt idx="21">
                  <c:v>20420.171199999997</c:v>
                </c:pt>
                <c:pt idx="22">
                  <c:v>21340.820800000001</c:v>
                </c:pt>
                <c:pt idx="23">
                  <c:v>22091.950399999998</c:v>
                </c:pt>
                <c:pt idx="24">
                  <c:v>22861.342400000001</c:v>
                </c:pt>
                <c:pt idx="25">
                  <c:v>23832.842799999999</c:v>
                </c:pt>
                <c:pt idx="26">
                  <c:v>24679.382000000001</c:v>
                </c:pt>
                <c:pt idx="27">
                  <c:v>25624.585999999999</c:v>
                </c:pt>
                <c:pt idx="28">
                  <c:v>26703.757600000001</c:v>
                </c:pt>
                <c:pt idx="29">
                  <c:v>27634.1312</c:v>
                </c:pt>
                <c:pt idx="30">
                  <c:v>28507.939199999997</c:v>
                </c:pt>
                <c:pt idx="31">
                  <c:v>29636.812400000003</c:v>
                </c:pt>
                <c:pt idx="32">
                  <c:v>30520.3652</c:v>
                </c:pt>
                <c:pt idx="33">
                  <c:v>31607.98680000001</c:v>
                </c:pt>
                <c:pt idx="34">
                  <c:v>32760.743600000005</c:v>
                </c:pt>
                <c:pt idx="35">
                  <c:v>33940.394800000002</c:v>
                </c:pt>
                <c:pt idx="36">
                  <c:v>35305.301200000002</c:v>
                </c:pt>
                <c:pt idx="37">
                  <c:v>36717.46</c:v>
                </c:pt>
                <c:pt idx="38">
                  <c:v>38254.091199999995</c:v>
                </c:pt>
                <c:pt idx="39">
                  <c:v>39571.979200000002</c:v>
                </c:pt>
                <c:pt idx="40">
                  <c:v>41467.524799999999</c:v>
                </c:pt>
                <c:pt idx="41">
                  <c:v>43568.023199999996</c:v>
                </c:pt>
                <c:pt idx="42">
                  <c:v>45839.721199999993</c:v>
                </c:pt>
                <c:pt idx="43">
                  <c:v>49075.936000000002</c:v>
                </c:pt>
                <c:pt idx="44">
                  <c:v>52776.932000000001</c:v>
                </c:pt>
                <c:pt idx="45">
                  <c:v>57378.464</c:v>
                </c:pt>
                <c:pt idx="46">
                  <c:v>63792.195999999996</c:v>
                </c:pt>
                <c:pt idx="47">
                  <c:v>74283.40400000001</c:v>
                </c:pt>
                <c:pt idx="48">
                  <c:v>92313.572</c:v>
                </c:pt>
                <c:pt idx="49">
                  <c:v>215443.59199999998</c:v>
                </c:pt>
                <c:pt idx="50">
                  <c:v>188408.79200000004</c:v>
                </c:pt>
                <c:pt idx="51">
                  <c:v>2651.42956</c:v>
                </c:pt>
                <c:pt idx="52">
                  <c:v>4960.7703599999995</c:v>
                </c:pt>
                <c:pt idx="53">
                  <c:v>6669.4940000000006</c:v>
                </c:pt>
                <c:pt idx="54">
                  <c:v>8107.1848</c:v>
                </c:pt>
                <c:pt idx="55">
                  <c:v>9421.9372000000003</c:v>
                </c:pt>
                <c:pt idx="56">
                  <c:v>10565.687599999997</c:v>
                </c:pt>
                <c:pt idx="57">
                  <c:v>11462.526400000002</c:v>
                </c:pt>
                <c:pt idx="58">
                  <c:v>12392.312400000003</c:v>
                </c:pt>
                <c:pt idx="59">
                  <c:v>13259.729600000002</c:v>
                </c:pt>
                <c:pt idx="60">
                  <c:v>14195.895999999995</c:v>
                </c:pt>
                <c:pt idx="61">
                  <c:v>14933.599199999997</c:v>
                </c:pt>
                <c:pt idx="62">
                  <c:v>15506.769200000002</c:v>
                </c:pt>
                <c:pt idx="63">
                  <c:v>16109.844400000004</c:v>
                </c:pt>
                <c:pt idx="64">
                  <c:v>16798.402399999999</c:v>
                </c:pt>
                <c:pt idx="65">
                  <c:v>17320.009199999997</c:v>
                </c:pt>
                <c:pt idx="66">
                  <c:v>17962.8436</c:v>
                </c:pt>
                <c:pt idx="67">
                  <c:v>18595.652399999995</c:v>
                </c:pt>
                <c:pt idx="68">
                  <c:v>19104.768800000009</c:v>
                </c:pt>
                <c:pt idx="69">
                  <c:v>19908.356</c:v>
                </c:pt>
                <c:pt idx="70">
                  <c:v>20638.5452</c:v>
                </c:pt>
                <c:pt idx="71">
                  <c:v>21115.993599999998</c:v>
                </c:pt>
                <c:pt idx="72">
                  <c:v>21876.888800000004</c:v>
                </c:pt>
                <c:pt idx="73">
                  <c:v>22527.798800000004</c:v>
                </c:pt>
                <c:pt idx="74">
                  <c:v>23199.576399999998</c:v>
                </c:pt>
                <c:pt idx="75">
                  <c:v>23733.346000000001</c:v>
                </c:pt>
                <c:pt idx="76">
                  <c:v>24612.983200000002</c:v>
                </c:pt>
                <c:pt idx="77">
                  <c:v>25347.982400000004</c:v>
                </c:pt>
                <c:pt idx="78">
                  <c:v>26065.608400000001</c:v>
                </c:pt>
                <c:pt idx="79">
                  <c:v>26913.536</c:v>
                </c:pt>
                <c:pt idx="80">
                  <c:v>27798.092400000001</c:v>
                </c:pt>
                <c:pt idx="81">
                  <c:v>28585.315199999997</c:v>
                </c:pt>
                <c:pt idx="82">
                  <c:v>29487.109599999996</c:v>
                </c:pt>
                <c:pt idx="83">
                  <c:v>30184.9964</c:v>
                </c:pt>
                <c:pt idx="84">
                  <c:v>31192.324799999999</c:v>
                </c:pt>
                <c:pt idx="85">
                  <c:v>32053.631999999998</c:v>
                </c:pt>
                <c:pt idx="86">
                  <c:v>33306.010400000006</c:v>
                </c:pt>
                <c:pt idx="87">
                  <c:v>34371.012000000002</c:v>
                </c:pt>
                <c:pt idx="88">
                  <c:v>35677.023199999996</c:v>
                </c:pt>
                <c:pt idx="89">
                  <c:v>37236.934800000003</c:v>
                </c:pt>
                <c:pt idx="90">
                  <c:v>38684.859200000006</c:v>
                </c:pt>
                <c:pt idx="91">
                  <c:v>40126.262800000004</c:v>
                </c:pt>
                <c:pt idx="92">
                  <c:v>41748.075200000007</c:v>
                </c:pt>
                <c:pt idx="93">
                  <c:v>43970.378400000001</c:v>
                </c:pt>
                <c:pt idx="94">
                  <c:v>45847.978800000012</c:v>
                </c:pt>
                <c:pt idx="95">
                  <c:v>49155.277599999994</c:v>
                </c:pt>
                <c:pt idx="96">
                  <c:v>53388.4</c:v>
                </c:pt>
                <c:pt idx="97">
                  <c:v>59010.743999999992</c:v>
                </c:pt>
                <c:pt idx="98">
                  <c:v>67296.475999999995</c:v>
                </c:pt>
                <c:pt idx="99">
                  <c:v>83456.463999999993</c:v>
                </c:pt>
                <c:pt idx="100">
                  <c:v>154675.04</c:v>
                </c:pt>
              </c:numCache>
            </c:numRef>
          </c:xVal>
          <c:yVal>
            <c:numRef>
              <c:f>Sheet1!$G$2:$G$1023</c:f>
              <c:numCache>
                <c:formatCode>General</c:formatCode>
                <c:ptCount val="1022"/>
              </c:numCache>
            </c:numRef>
          </c:yVal>
        </c:ser>
        <c:axId val="105965440"/>
        <c:axId val="105963904"/>
      </c:scatterChart>
      <c:valAx>
        <c:axId val="105915136"/>
        <c:scaling>
          <c:orientation val="minMax"/>
          <c:max val="70000"/>
          <c:min val="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 b="0" dirty="0" smtClean="0"/>
                  <a:t>Annual earnings including</a:t>
                </a:r>
                <a:r>
                  <a:rPr lang="en-GB" sz="1600" b="0" baseline="0" dirty="0" smtClean="0"/>
                  <a:t> employer cost</a:t>
                </a:r>
                <a:endParaRPr lang="en-GB" sz="1600" b="0" dirty="0"/>
              </a:p>
            </c:rich>
          </c:tx>
          <c:layout/>
        </c:title>
        <c:numFmt formatCode="&quot;£&quot;#,##0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5917056"/>
        <c:crosses val="autoZero"/>
        <c:crossBetween val="midCat"/>
        <c:majorUnit val="10000"/>
      </c:valAx>
      <c:valAx>
        <c:axId val="105917056"/>
        <c:scaling>
          <c:orientation val="minMax"/>
          <c:max val="1"/>
          <c:min val="0"/>
        </c:scaling>
        <c:axPos val="l"/>
        <c:majorGridlines>
          <c:spPr>
            <a:ln w="6350">
              <a:solidFill>
                <a:srgbClr val="FFFFFF"/>
              </a:solidFill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5915136"/>
        <c:crosses val="autoZero"/>
        <c:crossBetween val="midCat"/>
      </c:valAx>
      <c:valAx>
        <c:axId val="105963904"/>
        <c:scaling>
          <c:orientation val="minMax"/>
          <c:max val="1"/>
          <c:min val="0"/>
        </c:scaling>
        <c:axPos val="r"/>
        <c:numFmt formatCode="0%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5965440"/>
        <c:crosses val="max"/>
        <c:crossBetween val="midCat"/>
      </c:valAx>
      <c:valAx>
        <c:axId val="105965440"/>
        <c:scaling>
          <c:orientation val="minMax"/>
        </c:scaling>
        <c:delete val="1"/>
        <c:axPos val="b"/>
        <c:numFmt formatCode="General" sourceLinked="1"/>
        <c:tickLblPos val="none"/>
        <c:crossAx val="105963904"/>
        <c:crosses val="autoZero"/>
        <c:crossBetween val="midCat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8466822108401496"/>
          <c:y val="6.0064936590058661E-2"/>
          <c:w val="0.71015378538847695"/>
          <c:h val="0.13416094917152296"/>
        </c:manualLayout>
      </c:layout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0.57767</cdr:x>
      <cdr:y>0.04362</cdr:y>
    </cdr:from>
    <cdr:to>
      <cdr:x>0.94599</cdr:x>
      <cdr:y>0.18791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533904" y="185726"/>
          <a:ext cx="2890830" cy="61435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0.01109</cdr:x>
      <cdr:y>0.8341</cdr:y>
    </cdr:from>
    <cdr:to>
      <cdr:x>0.11581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808" y="50847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EFB4EC1-A027-4D8C-B327-EE95BC914306}" type="datetimeFigureOut">
              <a:rPr lang="en-US" smtClean="0"/>
              <a:t>6/13/2009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0833DEB-24E4-48C7-B6D0-46376BEDD5D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aseline="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aseline="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aseline="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aseline="0"/>
            </a:lvl1pPr>
          </a:lstStyle>
          <a:p>
            <a:fld id="{F4493EFE-6C08-4C1C-A797-7AB1B2947D0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75B4E-4D2F-47B3-9FDA-0B5372055811}" type="slidenum">
              <a:rPr lang="en-GB"/>
              <a:pPr/>
              <a:t>1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43EC9-781D-454C-A446-343F1EC9A515}" type="slidenum">
              <a:rPr lang="en-GB"/>
              <a:pPr/>
              <a:t>15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E749B-F1A2-4807-BECD-890C12EBCDA1}" type="slidenum">
              <a:rPr lang="en-GB"/>
              <a:pPr/>
              <a:t>17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000AC-871C-4842-A3E2-EBF18ED3D466}" type="slidenum">
              <a:rPr lang="en-GB"/>
              <a:pPr/>
              <a:t>24</a:t>
            </a:fld>
            <a:endParaRPr lang="en-GB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2F9B4-7C33-42CD-BBF8-47342D162576}" type="slidenum">
              <a:rPr lang="en-GB"/>
              <a:pPr/>
              <a:t>27</a:t>
            </a:fld>
            <a:endParaRPr lang="en-GB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2934E-6682-41E2-B1BA-584AA72BC60A}" type="slidenum">
              <a:rPr lang="en-GB"/>
              <a:pPr/>
              <a:t>3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CBA3D-1962-4507-AC40-45F3CA0714C3}" type="slidenum">
              <a:rPr lang="en-GB"/>
              <a:pPr/>
              <a:t>5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CBA3D-1962-4507-AC40-45F3CA0714C3}" type="slidenum">
              <a:rPr lang="en-GB"/>
              <a:pPr/>
              <a:t>7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CBA3D-1962-4507-AC40-45F3CA0714C3}" type="slidenum">
              <a:rPr lang="en-GB"/>
              <a:pPr/>
              <a:t>9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CBA3D-1962-4507-AC40-45F3CA0714C3}" type="slidenum">
              <a:rPr lang="en-GB"/>
              <a:pPr/>
              <a:t>11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CBA3D-1962-4507-AC40-45F3CA0714C3}" type="slidenum">
              <a:rPr lang="en-GB"/>
              <a:pPr/>
              <a:t>12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F03CD-EB2E-47DC-80C2-2A263FC7DAF9}" type="slidenum">
              <a:rPr lang="en-GB"/>
              <a:pPr/>
              <a:t>13</a:t>
            </a:fld>
            <a:endParaRPr lang="en-GB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776EE-4247-47EF-A455-1F33F7C72A13}" type="slidenum">
              <a:rPr lang="en-GB"/>
              <a:pPr/>
              <a:t>14</a:t>
            </a:fld>
            <a:endParaRPr lang="en-GB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01F"/>
            </a:gs>
            <a:gs pos="50000">
              <a:srgbClr val="006600"/>
            </a:gs>
            <a:gs pos="100000">
              <a:srgbClr val="00301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CDDD1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>
                <a:latin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  <a:p>
            <a:endParaRPr lang="en-GB"/>
          </a:p>
        </p:txBody>
      </p:sp>
      <p:pic>
        <p:nvPicPr>
          <p:cNvPr id="7" name="Picture 14" descr="IFS-office-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790575" y="841375"/>
            <a:ext cx="3276600" cy="98742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718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52400" y="64770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0"/>
            <a:ext cx="7848600" cy="16319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1F"/>
            </a:gs>
            <a:gs pos="100000">
              <a:srgbClr val="00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aseline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772400" y="67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aseline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latin typeface="+mn-lt"/>
                <a:cs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</p:txBody>
      </p:sp>
      <p:pic>
        <p:nvPicPr>
          <p:cNvPr id="8" name="Picture 23" descr="IFS-office-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6781800" y="6019800"/>
            <a:ext cx="2209800" cy="6635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ut/>
  </p:transition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s.org.uk/bns/bn8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438400"/>
            <a:ext cx="6248400" cy="990600"/>
          </a:xfrm>
        </p:spPr>
        <p:txBody>
          <a:bodyPr/>
          <a:lstStyle/>
          <a:p>
            <a:r>
              <a:rPr lang="en-GB" dirty="0" smtClean="0"/>
              <a:t>Means-testing and tax rates on earnings: a contribution to the </a:t>
            </a:r>
            <a:r>
              <a:rPr lang="en-GB" dirty="0" err="1" smtClean="0"/>
              <a:t>Mirrlees</a:t>
            </a:r>
            <a:r>
              <a:rPr lang="en-GB" dirty="0" smtClean="0"/>
              <a:t> Review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323439"/>
          </a:xfrm>
        </p:spPr>
        <p:txBody>
          <a:bodyPr/>
          <a:lstStyle/>
          <a:p>
            <a:r>
              <a:rPr lang="en-GB" dirty="0" smtClean="0"/>
              <a:t>Mike Brewer (IFS)</a:t>
            </a:r>
          </a:p>
          <a:p>
            <a:r>
              <a:rPr lang="en-GB" dirty="0" smtClean="0"/>
              <a:t>Emmanuel </a:t>
            </a:r>
            <a:r>
              <a:rPr lang="en-GB" dirty="0" err="1" smtClean="0"/>
              <a:t>Saez</a:t>
            </a:r>
            <a:r>
              <a:rPr lang="en-GB" dirty="0" smtClean="0"/>
              <a:t> (UC, Berkeley)</a:t>
            </a:r>
          </a:p>
          <a:p>
            <a:r>
              <a:rPr lang="en-GB" dirty="0" smtClean="0"/>
              <a:t>Andrew </a:t>
            </a:r>
            <a:r>
              <a:rPr lang="en-GB" dirty="0" err="1" smtClean="0"/>
              <a:t>Shephard</a:t>
            </a:r>
            <a:r>
              <a:rPr lang="en-GB" dirty="0" smtClean="0"/>
              <a:t> (IFS &amp; UCL)</a:t>
            </a:r>
          </a:p>
          <a:p>
            <a:endParaRPr lang="en-GB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sz="800" baseline="0">
                <a:latin typeface="Cisalpin LT Std" pitchFamily="1" charset="0"/>
              </a:rPr>
              <a:t>© Institute for Fiscal Studies  </a:t>
            </a:r>
            <a:endParaRPr lang="en-GB" sz="800">
              <a:latin typeface="Cisalpin LT Std" pitchFamily="1" charset="0"/>
            </a:endParaRPr>
          </a:p>
          <a:p>
            <a:endParaRPr lang="en-GB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857356" y="2500306"/>
            <a:ext cx="5486400" cy="0"/>
          </a:xfrm>
          <a:prstGeom prst="line">
            <a:avLst/>
          </a:prstGeom>
          <a:noFill/>
          <a:ln w="9525">
            <a:solidFill>
              <a:srgbClr val="C4DB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 shares and top rates in UK, 1962-2003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142844" y="6000768"/>
            <a:ext cx="5576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 smtClean="0"/>
              <a:t>Source: BSS (2008) based on income shares from Atkinson (2008). </a:t>
            </a:r>
          </a:p>
          <a:p>
            <a:r>
              <a:rPr lang="en-GB" sz="1400" baseline="0" dirty="0" smtClean="0"/>
              <a:t>METRs estimated from TAXBEN</a:t>
            </a:r>
            <a:endParaRPr lang="en-GB" sz="1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income tax :</a:t>
            </a:r>
            <a:br>
              <a:rPr lang="en-GB" dirty="0" smtClean="0"/>
            </a:br>
            <a:r>
              <a:rPr lang="en-GB" dirty="0" smtClean="0"/>
              <a:t>intensive responses</a:t>
            </a:r>
            <a:endParaRPr lang="en-GB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36994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Use </a:t>
            </a:r>
            <a:r>
              <a:rPr lang="en-GB" dirty="0" err="1" smtClean="0"/>
              <a:t>Saez</a:t>
            </a:r>
            <a:r>
              <a:rPr lang="en-GB" dirty="0" smtClean="0"/>
              <a:t> (2001, 2002)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Intensive-only model: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Revenue-maximising top rate of tax:</a:t>
            </a:r>
          </a:p>
          <a:p>
            <a:pPr lvl="1">
              <a:lnSpc>
                <a:spcPct val="80000"/>
              </a:lnSpc>
            </a:pPr>
            <a:endParaRPr lang="en-GB" dirty="0" smtClean="0"/>
          </a:p>
          <a:p>
            <a:pPr lvl="1">
              <a:lnSpc>
                <a:spcPct val="80000"/>
              </a:lnSpc>
            </a:pPr>
            <a:endParaRPr lang="en-GB" dirty="0" smtClean="0"/>
          </a:p>
          <a:p>
            <a:pPr lvl="1">
              <a:lnSpc>
                <a:spcPct val="80000"/>
              </a:lnSpc>
            </a:pPr>
            <a:r>
              <a:rPr lang="en-GB" dirty="0" smtClean="0"/>
              <a:t>If </a:t>
            </a:r>
            <a:r>
              <a:rPr lang="en-GB" i="1" dirty="0" smtClean="0"/>
              <a:t>z</a:t>
            </a:r>
            <a:r>
              <a:rPr lang="en-GB" dirty="0" smtClean="0"/>
              <a:t> is Pareto distributed above </a:t>
            </a:r>
            <a:r>
              <a:rPr lang="en-GB" i="1" dirty="0" err="1" smtClean="0"/>
              <a:t>zbar</a:t>
            </a:r>
            <a:r>
              <a:rPr lang="en-GB" dirty="0" smtClean="0"/>
              <a:t>, then </a:t>
            </a:r>
            <a:r>
              <a:rPr lang="en-GB" i="1" dirty="0" smtClean="0"/>
              <a:t>a</a:t>
            </a:r>
            <a:r>
              <a:rPr lang="en-GB" dirty="0" smtClean="0"/>
              <a:t> is constant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BSS estimated </a:t>
            </a:r>
            <a:r>
              <a:rPr lang="en-GB" i="1" dirty="0" smtClean="0"/>
              <a:t>a</a:t>
            </a:r>
            <a:r>
              <a:rPr lang="en-GB" dirty="0" smtClean="0"/>
              <a:t> =1.6; Brewer and Browne (2009) estimated </a:t>
            </a:r>
            <a:r>
              <a:rPr lang="en-GB" i="1" dirty="0" smtClean="0"/>
              <a:t>a</a:t>
            </a:r>
            <a:r>
              <a:rPr lang="en-GB" dirty="0" smtClean="0"/>
              <a:t>=1.8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What about </a:t>
            </a:r>
            <a:r>
              <a:rPr lang="en-GB" i="1" dirty="0" smtClean="0"/>
              <a:t>e </a:t>
            </a:r>
            <a:r>
              <a:rPr lang="en-GB" dirty="0" smtClean="0"/>
              <a:t>? No evidence from UK, so did naïve analysis based on income shares, and changes in average METRs… giving </a:t>
            </a:r>
            <a:r>
              <a:rPr lang="en-GB" i="1" dirty="0" smtClean="0"/>
              <a:t>e</a:t>
            </a:r>
            <a:r>
              <a:rPr lang="en-GB" dirty="0" smtClean="0"/>
              <a:t>=0.46 (0.13)</a:t>
            </a:r>
          </a:p>
          <a:p>
            <a:pPr>
              <a:lnSpc>
                <a:spcPct val="80000"/>
              </a:lnSpc>
              <a:buNone/>
            </a:pPr>
            <a:endParaRPr lang="en-GB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14744" y="1928802"/>
          <a:ext cx="2928958" cy="522290"/>
        </p:xfrm>
        <a:graphic>
          <a:graphicData uri="http://schemas.openxmlformats.org/presentationml/2006/ole">
            <p:oleObj spid="_x0000_s56322" name="Equation" r:id="rId4" imgW="2286000" imgH="4442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92475" y="3035300"/>
          <a:ext cx="3579813" cy="582613"/>
        </p:xfrm>
        <a:graphic>
          <a:graphicData uri="http://schemas.openxmlformats.org/presentationml/2006/ole">
            <p:oleObj spid="_x0000_s56323" name="Equation" r:id="rId5" imgW="2793960" imgH="49500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income tax :</a:t>
            </a:r>
            <a:br>
              <a:rPr lang="en-GB" dirty="0" smtClean="0"/>
            </a:br>
            <a:r>
              <a:rPr lang="en-GB" dirty="0" smtClean="0"/>
              <a:t>intensive responses</a:t>
            </a:r>
            <a:endParaRPr lang="en-GB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569386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Use </a:t>
            </a:r>
            <a:r>
              <a:rPr lang="en-GB" dirty="0" err="1" smtClean="0"/>
              <a:t>Saez</a:t>
            </a:r>
            <a:r>
              <a:rPr lang="en-GB" dirty="0" smtClean="0"/>
              <a:t> (2001, 2002)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Intensive-only model: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Revenue-maximising top rate of tax:</a:t>
            </a:r>
          </a:p>
          <a:p>
            <a:pPr lvl="1">
              <a:lnSpc>
                <a:spcPct val="80000"/>
              </a:lnSpc>
            </a:pPr>
            <a:endParaRPr lang="en-GB" dirty="0" smtClean="0"/>
          </a:p>
          <a:p>
            <a:pPr lvl="1">
              <a:lnSpc>
                <a:spcPct val="80000"/>
              </a:lnSpc>
            </a:pPr>
            <a:endParaRPr lang="en-GB" dirty="0" smtClean="0"/>
          </a:p>
          <a:p>
            <a:pPr lvl="1">
              <a:lnSpc>
                <a:spcPct val="80000"/>
              </a:lnSpc>
            </a:pPr>
            <a:r>
              <a:rPr lang="en-GB" dirty="0" smtClean="0"/>
              <a:t>If </a:t>
            </a:r>
            <a:r>
              <a:rPr lang="en-GB" i="1" dirty="0" smtClean="0"/>
              <a:t>z</a:t>
            </a:r>
            <a:r>
              <a:rPr lang="en-GB" dirty="0" smtClean="0"/>
              <a:t> is Pareto distributed above </a:t>
            </a:r>
            <a:r>
              <a:rPr lang="en-GB" i="1" dirty="0" err="1" smtClean="0"/>
              <a:t>zbar</a:t>
            </a:r>
            <a:r>
              <a:rPr lang="en-GB" dirty="0" smtClean="0"/>
              <a:t>, then </a:t>
            </a:r>
            <a:r>
              <a:rPr lang="en-GB" i="1" dirty="0" smtClean="0"/>
              <a:t>a</a:t>
            </a:r>
            <a:r>
              <a:rPr lang="en-GB" dirty="0" smtClean="0"/>
              <a:t> is constant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BSS estimated </a:t>
            </a:r>
            <a:r>
              <a:rPr lang="en-GB" i="1" dirty="0" smtClean="0"/>
              <a:t>a</a:t>
            </a:r>
            <a:r>
              <a:rPr lang="en-GB" dirty="0" smtClean="0"/>
              <a:t> =1.6; Brewer and Browne (2009) estimated </a:t>
            </a:r>
            <a:r>
              <a:rPr lang="en-GB" i="1" dirty="0" smtClean="0"/>
              <a:t>a</a:t>
            </a:r>
            <a:r>
              <a:rPr lang="en-GB" dirty="0" smtClean="0"/>
              <a:t>=1.8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What about </a:t>
            </a:r>
            <a:r>
              <a:rPr lang="en-GB" i="1" dirty="0" smtClean="0"/>
              <a:t>e </a:t>
            </a:r>
            <a:r>
              <a:rPr lang="en-GB" dirty="0" smtClean="0"/>
              <a:t>? No evidence from UK, so did naïve analysis based on income shares, and changes in average METRs… giving </a:t>
            </a:r>
            <a:r>
              <a:rPr lang="en-GB" i="1" dirty="0" smtClean="0"/>
              <a:t>e</a:t>
            </a:r>
            <a:r>
              <a:rPr lang="en-GB" dirty="0" smtClean="0"/>
              <a:t>=0.46 (0.13)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Overall, BSS suggested revenue-maximising rate of 56.6%, and BB suggested 54.7%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At time of writing BSS, top income tax rate was 40% (47.7% on earned), but UK government has just proposed new top rate of 50% and rise in payroll tax!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All depends on </a:t>
            </a:r>
            <a:r>
              <a:rPr lang="en-GB" i="1" dirty="0" smtClean="0"/>
              <a:t>e</a:t>
            </a:r>
            <a:r>
              <a:rPr lang="en-GB" dirty="0" smtClean="0"/>
              <a:t>; Government argues has closed 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/>
              <a:t>	large loophole</a:t>
            </a:r>
          </a:p>
          <a:p>
            <a:pPr>
              <a:lnSpc>
                <a:spcPct val="80000"/>
              </a:lnSpc>
              <a:buNone/>
            </a:pPr>
            <a:endParaRPr lang="en-GB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14744" y="1928802"/>
          <a:ext cx="2928958" cy="522290"/>
        </p:xfrm>
        <a:graphic>
          <a:graphicData uri="http://schemas.openxmlformats.org/presentationml/2006/ole">
            <p:oleObj spid="_x0000_s6146" name="Equation" r:id="rId4" imgW="2286000" imgH="4442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92475" y="3035300"/>
          <a:ext cx="3579813" cy="582613"/>
        </p:xfrm>
        <a:graphic>
          <a:graphicData uri="http://schemas.openxmlformats.org/presentationml/2006/ole">
            <p:oleObj spid="_x0000_s6147" name="Equation" r:id="rId5" imgW="2793960" imgH="49500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Revenue raised by different income tax rates above £150,000 (includes effect on NI and indirect taxes)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60350" y="1201738"/>
          <a:ext cx="873125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6000768"/>
            <a:ext cx="2266967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Source: Brewer and Browne, 2009</a:t>
            </a:r>
            <a:endParaRPr lang="en-GB" sz="1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 animBg="0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income </a:t>
            </a:r>
            <a:r>
              <a:rPr lang="en-GB" dirty="0"/>
              <a:t>tax: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extensive responses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867486"/>
          </a:xfrm>
        </p:spPr>
        <p:txBody>
          <a:bodyPr/>
          <a:lstStyle/>
          <a:p>
            <a:r>
              <a:rPr lang="en-GB" sz="2400" dirty="0"/>
              <a:t>But we can’t ignore extensive </a:t>
            </a:r>
            <a:r>
              <a:rPr lang="en-GB" sz="2400" dirty="0" smtClean="0"/>
              <a:t>responses, </a:t>
            </a:r>
            <a:r>
              <a:rPr lang="en-GB" sz="2400" dirty="0"/>
              <a:t>especially for lone parents and mothers in </a:t>
            </a:r>
            <a:r>
              <a:rPr lang="en-GB" sz="2400" dirty="0" smtClean="0"/>
              <a:t>couples</a:t>
            </a:r>
            <a:endParaRPr lang="en-GB" sz="2400" dirty="0"/>
          </a:p>
          <a:p>
            <a:r>
              <a:rPr lang="en-GB" sz="2200" dirty="0" smtClean="0"/>
              <a:t>Evidence </a:t>
            </a:r>
          </a:p>
          <a:p>
            <a:pPr lvl="1"/>
            <a:r>
              <a:rPr lang="en-GB" sz="2000" dirty="0" smtClean="0"/>
              <a:t>Reviewed in </a:t>
            </a:r>
            <a:r>
              <a:rPr lang="en-GB" sz="2000" dirty="0" err="1" smtClean="0"/>
              <a:t>Meghir</a:t>
            </a:r>
            <a:r>
              <a:rPr lang="en-GB" sz="2000" dirty="0" smtClean="0"/>
              <a:t> and Phillips, (2008)</a:t>
            </a:r>
            <a:endParaRPr lang="en-GB" sz="2000" dirty="0"/>
          </a:p>
          <a:p>
            <a:pPr lvl="1"/>
            <a:r>
              <a:rPr lang="en-GB" sz="2000" dirty="0" err="1" smtClean="0"/>
              <a:t>Saez</a:t>
            </a:r>
            <a:r>
              <a:rPr lang="en-GB" sz="2000" dirty="0" smtClean="0"/>
              <a:t> (2002): The </a:t>
            </a:r>
            <a:r>
              <a:rPr lang="en-GB" sz="2000" dirty="0"/>
              <a:t>more important are extensive elasticities, the lower should marginal rates be for low </a:t>
            </a:r>
            <a:r>
              <a:rPr lang="en-GB" sz="2000" dirty="0" smtClean="0"/>
              <a:t>earners</a:t>
            </a:r>
          </a:p>
          <a:p>
            <a:pPr lvl="1"/>
            <a:r>
              <a:rPr lang="en-GB" sz="2000" dirty="0" smtClean="0"/>
              <a:t>Adam </a:t>
            </a:r>
            <a:r>
              <a:rPr lang="en-GB" sz="2000" dirty="0"/>
              <a:t>(2005</a:t>
            </a:r>
            <a:r>
              <a:rPr lang="en-GB" sz="2000" dirty="0" smtClean="0"/>
              <a:t>): METRs </a:t>
            </a:r>
            <a:r>
              <a:rPr lang="en-GB" sz="2000" dirty="0"/>
              <a:t>for low-earning lone </a:t>
            </a:r>
            <a:r>
              <a:rPr lang="en-GB" sz="2000" dirty="0" smtClean="0"/>
              <a:t>parents in UK </a:t>
            </a:r>
            <a:r>
              <a:rPr lang="en-GB" sz="2000" dirty="0"/>
              <a:t>above </a:t>
            </a:r>
            <a:r>
              <a:rPr lang="en-GB" sz="2000" dirty="0" err="1"/>
              <a:t>Laffer</a:t>
            </a:r>
            <a:r>
              <a:rPr lang="en-GB" sz="2000" dirty="0"/>
              <a:t> </a:t>
            </a:r>
            <a:r>
              <a:rPr lang="en-GB" sz="2000" dirty="0" smtClean="0"/>
              <a:t>bound</a:t>
            </a:r>
          </a:p>
          <a:p>
            <a:pPr lvl="1"/>
            <a:r>
              <a:rPr lang="en-GB" sz="2000" dirty="0" smtClean="0"/>
              <a:t>IKKS (2008): earned income tax credits (negative marginal rates for low earners) more likely to be optimal for countries with dispersed wage distribution, like UK</a:t>
            </a:r>
          </a:p>
          <a:p>
            <a:r>
              <a:rPr lang="en-GB" sz="2200" dirty="0" smtClean="0"/>
              <a:t>Participation responses can include migration, participation in (in)formal economy</a:t>
            </a:r>
            <a:endParaRPr lang="en-US" sz="2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family and the tax system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51352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Individual or joint?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Efficiency</a:t>
            </a:r>
            <a:r>
              <a:rPr lang="en-GB" dirty="0"/>
              <a:t>: individual-level tax (or, even, lower </a:t>
            </a:r>
            <a:r>
              <a:rPr lang="en-GB" dirty="0" smtClean="0"/>
              <a:t>METRs </a:t>
            </a:r>
            <a:r>
              <a:rPr lang="en-GB" dirty="0"/>
              <a:t>for second earners/women)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Equity: family-level tax if partners share </a:t>
            </a:r>
            <a:r>
              <a:rPr lang="en-GB" dirty="0" smtClean="0"/>
              <a:t>resources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Couple penalties? (</a:t>
            </a:r>
            <a:r>
              <a:rPr lang="en-GB" dirty="0" err="1" smtClean="0"/>
              <a:t>Anderberg</a:t>
            </a:r>
            <a:r>
              <a:rPr lang="en-GB" dirty="0" smtClean="0"/>
              <a:t>, 2008)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Hard to say much in optimal income tax model</a:t>
            </a:r>
            <a:endParaRPr lang="en-GB" dirty="0"/>
          </a:p>
          <a:p>
            <a:pPr lvl="2">
              <a:lnSpc>
                <a:spcPct val="90000"/>
              </a:lnSpc>
            </a:pPr>
            <a:r>
              <a:rPr lang="en-GB" dirty="0" err="1"/>
              <a:t>Kleven</a:t>
            </a:r>
            <a:r>
              <a:rPr lang="en-GB" dirty="0"/>
              <a:t> et al (</a:t>
            </a:r>
            <a:r>
              <a:rPr lang="en-GB" dirty="0" smtClean="0"/>
              <a:t>2008): </a:t>
            </a:r>
            <a:r>
              <a:rPr lang="en-GB" dirty="0"/>
              <a:t>optimal to have higher tax rates on second earners with poor partners than those with rich partners, like </a:t>
            </a:r>
            <a:r>
              <a:rPr lang="en-GB" dirty="0" smtClean="0"/>
              <a:t>UK. Leads to “Couple </a:t>
            </a:r>
            <a:r>
              <a:rPr lang="en-GB" dirty="0"/>
              <a:t>penalties</a:t>
            </a:r>
            <a:r>
              <a:rPr lang="en-GB" dirty="0" smtClean="0"/>
              <a:t>”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But assumes everyone lives in a couple forever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Many transfers conditional on children (“tagging”)</a:t>
            </a:r>
          </a:p>
          <a:p>
            <a:pPr lvl="1"/>
            <a:r>
              <a:rPr lang="en-GB" dirty="0" smtClean="0"/>
              <a:t>Equity: higher transfers for families with children</a:t>
            </a:r>
          </a:p>
          <a:p>
            <a:pPr lvl="1"/>
            <a:r>
              <a:rPr lang="en-GB" dirty="0" smtClean="0"/>
              <a:t>Efficiency: lower MTRs for (some?) parents </a:t>
            </a:r>
          </a:p>
          <a:p>
            <a:pPr lvl="1"/>
            <a:r>
              <a:rPr lang="en-GB" dirty="0" smtClean="0"/>
              <a:t>Fertility response ??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 lone parents in the UK?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142844" y="6000768"/>
            <a:ext cx="5811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 smtClean="0"/>
              <a:t>Source: Brewer et al (2009) based on official estimates and admin data</a:t>
            </a:r>
            <a:endParaRPr lang="en-GB" sz="1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Administering transfers for low-income households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395185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BSS argued that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Transfers </a:t>
            </a:r>
            <a:r>
              <a:rPr lang="en-GB" sz="2200" dirty="0"/>
              <a:t>should be predictable, impose low compliance costs on recipients and have high take-up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Little </a:t>
            </a:r>
            <a:r>
              <a:rPr lang="en-GB" sz="2200" dirty="0"/>
              <a:t>point designing transfer system for poor that does not reflect current circumstances</a:t>
            </a:r>
          </a:p>
          <a:p>
            <a:pPr>
              <a:lnSpc>
                <a:spcPct val="90000"/>
              </a:lnSpc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UK system fails here (tax credits, Housing Benefit), but recent </a:t>
            </a:r>
            <a:r>
              <a:rPr lang="en-GB" sz="2400" dirty="0"/>
              <a:t>UK experience </a:t>
            </a:r>
            <a:r>
              <a:rPr lang="en-GB" sz="2400" dirty="0" smtClean="0"/>
              <a:t>and international </a:t>
            </a:r>
            <a:r>
              <a:rPr lang="en-GB" sz="2400" dirty="0"/>
              <a:t>examples suggest no easy solutions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tax and transfer system and work incentives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215991"/>
          </a:xfrm>
        </p:spPr>
        <p:txBody>
          <a:bodyPr/>
          <a:lstStyle/>
          <a:p>
            <a:r>
              <a:rPr lang="en-GB" dirty="0" smtClean="0"/>
              <a:t>Rest of the paper assesses the UK tax and transfer system and its impact on incentives</a:t>
            </a:r>
          </a:p>
          <a:p>
            <a:r>
              <a:rPr lang="en-GB" dirty="0" smtClean="0"/>
              <a:t>Will show some pictures, then outline our proposals</a:t>
            </a:r>
          </a:p>
          <a:p>
            <a:endParaRPr lang="en-GB" dirty="0" smtClean="0"/>
          </a:p>
          <a:p>
            <a:r>
              <a:rPr lang="en-GB" dirty="0" smtClean="0"/>
              <a:t>Will not discuss “conditionality” (</a:t>
            </a:r>
            <a:r>
              <a:rPr lang="en-GB" dirty="0" err="1" smtClean="0"/>
              <a:t>ie</a:t>
            </a:r>
            <a:r>
              <a:rPr lang="en-GB" dirty="0" smtClean="0"/>
              <a:t> what people have to do in order to receive welfare benefits)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Budget constraint, lone parent, 2008-9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4808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 smtClean="0"/>
              <a:t>Source: BSS 2008 based on TAXBEN. 2008-9 tax system.</a:t>
            </a:r>
            <a:endParaRPr lang="en-GB" sz="140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142844" y="4929198"/>
            <a:ext cx="1214446" cy="714380"/>
          </a:xfrm>
          <a:prstGeom prst="wedgeRoundRectCallout">
            <a:avLst>
              <a:gd name="adj1" fmla="val 123195"/>
              <a:gd name="adj2" fmla="val -13621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Welfare benefits have 100% METR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2143108" y="2500306"/>
            <a:ext cx="1214446" cy="714380"/>
          </a:xfrm>
          <a:prstGeom prst="wedgeRoundRectCallout">
            <a:avLst>
              <a:gd name="adj1" fmla="val -39842"/>
              <a:gd name="adj2" fmla="val 149009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Rent subsidy makes huge difference…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357554" y="4214818"/>
            <a:ext cx="2286016" cy="714380"/>
          </a:xfrm>
          <a:prstGeom prst="wedgeRoundRectCallout">
            <a:avLst>
              <a:gd name="adj1" fmla="val -90822"/>
              <a:gd name="adj2" fmla="val -64659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At 16 hours/wk, lose entitlement to welfare but gain entitlement to tax credits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500826" y="3714752"/>
            <a:ext cx="1000132" cy="714380"/>
          </a:xfrm>
          <a:prstGeom prst="wedgeRoundRectCallout">
            <a:avLst>
              <a:gd name="adj1" fmla="val -235099"/>
              <a:gd name="adj2" fmla="val -60628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End of tax credit withdrawal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6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“The </a:t>
            </a:r>
            <a:r>
              <a:rPr lang="en-GB" dirty="0" err="1" smtClean="0"/>
              <a:t>Mirrlees</a:t>
            </a:r>
            <a:r>
              <a:rPr lang="en-GB" dirty="0" smtClean="0"/>
              <a:t> review: Reforming the Tax System for the 21</a:t>
            </a:r>
            <a:r>
              <a:rPr lang="en-GB" baseline="30000" dirty="0" smtClean="0"/>
              <a:t>st</a:t>
            </a:r>
            <a:r>
              <a:rPr lang="en-GB" dirty="0" smtClean="0"/>
              <a:t> Century”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944430"/>
          </a:xfrm>
        </p:spPr>
        <p:txBody>
          <a:bodyPr/>
          <a:lstStyle/>
          <a:p>
            <a:r>
              <a:rPr lang="en-GB" dirty="0" smtClean="0"/>
              <a:t>Independent review, run by </a:t>
            </a:r>
            <a:r>
              <a:rPr lang="en-GB" dirty="0" err="1" smtClean="0"/>
              <a:t>Mirrlees</a:t>
            </a:r>
            <a:r>
              <a:rPr lang="en-GB" dirty="0" smtClean="0"/>
              <a:t>, with </a:t>
            </a:r>
            <a:r>
              <a:rPr lang="en-GB" dirty="0" err="1" smtClean="0"/>
              <a:t>Besley</a:t>
            </a:r>
            <a:r>
              <a:rPr lang="en-GB" dirty="0" smtClean="0"/>
              <a:t>, Blundell, </a:t>
            </a:r>
            <a:r>
              <a:rPr lang="en-GB" dirty="0" err="1" smtClean="0"/>
              <a:t>Gammie</a:t>
            </a:r>
            <a:r>
              <a:rPr lang="en-GB" dirty="0" smtClean="0"/>
              <a:t> and </a:t>
            </a:r>
            <a:r>
              <a:rPr lang="en-GB" dirty="0" err="1" smtClean="0"/>
              <a:t>Poterba</a:t>
            </a:r>
            <a:endParaRPr lang="en-GB" dirty="0" smtClean="0"/>
          </a:p>
          <a:p>
            <a:pPr lvl="1"/>
            <a:r>
              <a:rPr lang="en-GB" dirty="0" smtClean="0"/>
              <a:t>Commissioned 13 studies, plus discussants. All available on-line.</a:t>
            </a:r>
          </a:p>
          <a:p>
            <a:pPr lvl="1"/>
            <a:r>
              <a:rPr lang="en-GB" dirty="0" smtClean="0"/>
              <a:t>Editorial volume will distil, and make own recommendations. Published late 2009 (?)</a:t>
            </a:r>
          </a:p>
          <a:p>
            <a:r>
              <a:rPr lang="en-GB" dirty="0" smtClean="0"/>
              <a:t>Objectives</a:t>
            </a:r>
          </a:p>
          <a:p>
            <a:pPr lvl="1"/>
            <a:r>
              <a:rPr lang="en-GB" dirty="0" smtClean="0"/>
              <a:t>To bring together international experts in public economics, tax law, political science and tax practice</a:t>
            </a:r>
          </a:p>
          <a:p>
            <a:pPr lvl="1"/>
            <a:r>
              <a:rPr lang="en-GB" dirty="0" smtClean="0"/>
              <a:t>To identify the characteristics of a good tax system for any open developed economy in the 21st century</a:t>
            </a:r>
          </a:p>
          <a:p>
            <a:pPr lvl="1"/>
            <a:r>
              <a:rPr lang="en-GB" dirty="0" smtClean="0"/>
              <a:t>To assess how well UK tax system conforms to these ideals</a:t>
            </a:r>
          </a:p>
          <a:p>
            <a:pPr lvl="1"/>
            <a:r>
              <a:rPr lang="en-GB" dirty="0" smtClean="0"/>
              <a:t>To recommend how it might realistically be reformed in that direction</a:t>
            </a:r>
          </a:p>
          <a:p>
            <a:r>
              <a:rPr lang="en-GB" dirty="0" smtClean="0"/>
              <a:t>Inspired by the 30</a:t>
            </a:r>
            <a:r>
              <a:rPr lang="en-GB" baseline="30000" dirty="0" smtClean="0"/>
              <a:t>th</a:t>
            </a:r>
            <a:r>
              <a:rPr lang="en-GB" dirty="0" smtClean="0"/>
              <a:t> anniversary of the ‘Meade Report’, </a:t>
            </a:r>
            <a:r>
              <a:rPr lang="en-GB" i="1" dirty="0" smtClean="0"/>
              <a:t>The Structure and Reform of Direct Taxation</a:t>
            </a:r>
            <a:r>
              <a:rPr lang="en-GB" dirty="0" smtClean="0"/>
              <a:t> (1978)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METRs, lone parents, 2008-9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4808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 smtClean="0"/>
              <a:t>Source: BSS 2008 based on TAXBEN. 2008-9 tax system.</a:t>
            </a:r>
            <a:endParaRPr lang="en-GB" sz="140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14282" y="1142984"/>
            <a:ext cx="1214446" cy="714380"/>
          </a:xfrm>
          <a:prstGeom prst="wedgeRoundRectCallout">
            <a:avLst>
              <a:gd name="adj1" fmla="val 104223"/>
              <a:gd name="adj2" fmla="val 10264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Welfare benefits have 100% METR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3214678" y="1571612"/>
            <a:ext cx="1214492" cy="714356"/>
          </a:xfrm>
          <a:prstGeom prst="wedgeRoundRectCallout">
            <a:avLst>
              <a:gd name="adj1" fmla="val -97940"/>
              <a:gd name="adj2" fmla="val 77448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Rent subsidy makes huge difference…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286512" y="1643050"/>
            <a:ext cx="1000069" cy="714399"/>
          </a:xfrm>
          <a:prstGeom prst="wedgeRoundRectCallout">
            <a:avLst>
              <a:gd name="adj1" fmla="val -219980"/>
              <a:gd name="adj2" fmla="val 153034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End of tax credit withdrawal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3286116" y="4357694"/>
            <a:ext cx="2285984" cy="714398"/>
          </a:xfrm>
          <a:prstGeom prst="wedgeRoundRectCallout">
            <a:avLst>
              <a:gd name="adj1" fmla="val -80114"/>
              <a:gd name="adj2" fmla="val -183585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At 16 hours/wk, lose entitlement to welfare but gain entitlement to tax credits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6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Participation tax rates, lone parents, 2008-9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4808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 smtClean="0"/>
              <a:t>Source: BSS 2008 based on TAXBEN. 2008-9 tax system.</a:t>
            </a:r>
            <a:endParaRPr lang="en-GB" sz="140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14282" y="1142984"/>
            <a:ext cx="1214446" cy="714380"/>
          </a:xfrm>
          <a:prstGeom prst="wedgeRoundRectCallout">
            <a:avLst>
              <a:gd name="adj1" fmla="val 106594"/>
              <a:gd name="adj2" fmla="val 13893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Welfare benefits have 100% METR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3214678" y="1571612"/>
            <a:ext cx="1214493" cy="714355"/>
          </a:xfrm>
          <a:prstGeom prst="wedgeRoundRectCallout">
            <a:avLst>
              <a:gd name="adj1" fmla="val -93790"/>
              <a:gd name="adj2" fmla="val 52250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Rent subsidy makes huge difference…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286116" y="4786322"/>
            <a:ext cx="2285983" cy="714398"/>
          </a:xfrm>
          <a:prstGeom prst="wedgeRoundRectCallout">
            <a:avLst>
              <a:gd name="adj1" fmla="val -87043"/>
              <a:gd name="adj2" fmla="val -272275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At 16 hours/wk, lose entitlement to welfare but gain entitlement to tax credits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357950" y="1643050"/>
            <a:ext cx="1000069" cy="714398"/>
          </a:xfrm>
          <a:prstGeom prst="wedgeRoundRectCallout">
            <a:avLst>
              <a:gd name="adj1" fmla="val -227180"/>
              <a:gd name="adj2" fmla="val 45195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/>
              <a:t>End of tax credit withdrawal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METRs, couples, 2008-9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4808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 smtClean="0"/>
              <a:t>Source: BSS 2008 based on TAXBEN. 2008-9 tax system.</a:t>
            </a:r>
            <a:endParaRPr lang="en-GB" sz="140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4786314" y="2714620"/>
            <a:ext cx="2071702" cy="500066"/>
          </a:xfrm>
          <a:prstGeom prst="wedgeRoundRectCallout">
            <a:avLst>
              <a:gd name="adj1" fmla="val -113185"/>
              <a:gd name="adj2" fmla="val -37448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aseline="0" dirty="0" smtClean="0">
                <a:latin typeface="Arial" pitchFamily="34" charset="0"/>
                <a:cs typeface="Arial" pitchFamily="34" charset="0"/>
              </a:rPr>
              <a:t>METRs higher for 1</a:t>
            </a:r>
            <a:r>
              <a:rPr lang="en-GB" sz="12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sz="1200" baseline="0" dirty="0" smtClean="0">
                <a:latin typeface="Arial" pitchFamily="34" charset="0"/>
                <a:cs typeface="Arial" pitchFamily="34" charset="0"/>
              </a:rPr>
              <a:t>  earners if have children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286512" y="4143380"/>
            <a:ext cx="1357322" cy="714380"/>
          </a:xfrm>
          <a:prstGeom prst="wedgeRoundRectCallout">
            <a:avLst>
              <a:gd name="adj1" fmla="val -259813"/>
              <a:gd name="adj2" fmla="val -112559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METRs higher for 2</a:t>
            </a:r>
            <a:r>
              <a:rPr lang="en-GB" sz="1200" baseline="30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GB" sz="12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earners if have children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3000364" y="4643446"/>
            <a:ext cx="1357322" cy="500066"/>
          </a:xfrm>
          <a:prstGeom prst="wedgeRoundRectCallout">
            <a:avLst>
              <a:gd name="adj1" fmla="val -118141"/>
              <a:gd name="adj2" fmla="val -214545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 tax credit taper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PTRs, couples, 2008-9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4808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 smtClean="0"/>
              <a:t>Source: BSS 2008 based on TAXBEN. 2008-9 tax system.</a:t>
            </a:r>
            <a:endParaRPr lang="en-GB" sz="140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857752" y="2571744"/>
            <a:ext cx="2071716" cy="500066"/>
          </a:xfrm>
          <a:prstGeom prst="wedgeRoundRectCallout">
            <a:avLst>
              <a:gd name="adj1" fmla="val -100674"/>
              <a:gd name="adj2" fmla="val 54700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aseline="0" dirty="0" smtClean="0">
                <a:latin typeface="Arial" pitchFamily="34" charset="0"/>
                <a:cs typeface="Arial" pitchFamily="34" charset="0"/>
              </a:rPr>
              <a:t>PTRs higher for 1</a:t>
            </a:r>
            <a:r>
              <a:rPr lang="en-GB" sz="12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sz="1200" baseline="0" dirty="0" smtClean="0">
                <a:latin typeface="Arial" pitchFamily="34" charset="0"/>
                <a:cs typeface="Arial" pitchFamily="34" charset="0"/>
              </a:rPr>
              <a:t> earners if have children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29322" y="4214818"/>
            <a:ext cx="1428795" cy="857243"/>
          </a:xfrm>
          <a:prstGeom prst="wedgeRoundRectCallout">
            <a:avLst>
              <a:gd name="adj1" fmla="val -189871"/>
              <a:gd name="adj2" fmla="val -96601"/>
              <a:gd name="adj3" fmla="val 16667"/>
            </a:avLst>
          </a:prstGeom>
          <a:solidFill>
            <a:srgbClr val="66CC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12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TRs higher for 2</a:t>
            </a:r>
            <a:r>
              <a:rPr lang="en-GB" sz="1200" baseline="30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GB" sz="12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earners if have children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6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3162300" y="2159000"/>
          <a:ext cx="914400" cy="198438"/>
        </p:xfrm>
        <a:graphic>
          <a:graphicData uri="http://schemas.openxmlformats.org/presentationml/2006/ole">
            <p:oleObj spid="_x0000_s2050" name="Equation" r:id="rId4" imgW="914400" imgH="198720" progId="">
              <p:embed/>
            </p:oleObj>
          </a:graphicData>
        </a:graphic>
      </p:graphicFrame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defects in the UK tax-transfer </a:t>
            </a:r>
            <a:r>
              <a:rPr lang="en-US" dirty="0" smtClean="0"/>
              <a:t>system…</a:t>
            </a:r>
            <a:endParaRPr lang="en-GB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5306068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GB" sz="1800" dirty="0" smtClean="0"/>
              <a:t>Participation tax rates at the bottom very high:</a:t>
            </a:r>
          </a:p>
          <a:p>
            <a:pPr marL="933450" lvl="1" indent="-533400">
              <a:lnSpc>
                <a:spcPct val="80000"/>
              </a:lnSpc>
            </a:pPr>
            <a:r>
              <a:rPr lang="en-GB" sz="1600" dirty="0" smtClean="0"/>
              <a:t>If on welfare, METR is 100% below 16 hours</a:t>
            </a:r>
          </a:p>
          <a:p>
            <a:pPr marL="533400" indent="-533400">
              <a:lnSpc>
                <a:spcPct val="80000"/>
              </a:lnSpc>
            </a:pPr>
            <a:r>
              <a:rPr lang="en-GB" sz="1800" dirty="0" smtClean="0"/>
              <a:t>METR over 80% for low-income working families because of phasing-out of WTC, IT, NI, employer NI, VAT (70% if ignore employer taxes and VAT)</a:t>
            </a:r>
          </a:p>
          <a:p>
            <a:pPr marL="933450" lvl="1" indent="-533400">
              <a:lnSpc>
                <a:spcPct val="80000"/>
              </a:lnSpc>
            </a:pPr>
            <a:r>
              <a:rPr lang="en-GB" sz="1600" dirty="0" smtClean="0"/>
              <a:t>High METRs/PTRs focused on those with high responsiveness!</a:t>
            </a:r>
          </a:p>
          <a:p>
            <a:pPr marL="533400" indent="-533400">
              <a:lnSpc>
                <a:spcPct val="80000"/>
              </a:lnSpc>
            </a:pPr>
            <a:r>
              <a:rPr lang="en-GB" sz="1800" dirty="0" smtClean="0"/>
              <a:t>Housing benefit has very steep withdrawal, and big administrative problems</a:t>
            </a:r>
          </a:p>
          <a:p>
            <a:pPr marL="533400" indent="-533400">
              <a:lnSpc>
                <a:spcPct val="80000"/>
              </a:lnSpc>
            </a:pPr>
            <a:r>
              <a:rPr lang="en-GB" sz="1800" dirty="0" smtClean="0"/>
              <a:t>Tax credit administration less efficient than PAYE</a:t>
            </a:r>
          </a:p>
          <a:p>
            <a:pPr marL="933450" lvl="1" indent="-533400">
              <a:lnSpc>
                <a:spcPct val="80000"/>
              </a:lnSpc>
            </a:pPr>
            <a:r>
              <a:rPr lang="en-GB" sz="1600" dirty="0" smtClean="0"/>
              <a:t>Tax credits adjust slowly and unpredictably to changes</a:t>
            </a:r>
          </a:p>
          <a:p>
            <a:pPr marL="933450" lvl="1" indent="-533400">
              <a:lnSpc>
                <a:spcPct val="80000"/>
              </a:lnSpc>
            </a:pPr>
            <a:r>
              <a:rPr lang="en-GB" sz="1600" dirty="0" smtClean="0"/>
              <a:t>Absurd that transfer system for poor leads to over-payments (=debt) even if families comply fully</a:t>
            </a:r>
          </a:p>
          <a:p>
            <a:pPr marL="533400" indent="-533400">
              <a:lnSpc>
                <a:spcPct val="80000"/>
              </a:lnSpc>
            </a:pPr>
            <a:r>
              <a:rPr lang="en-GB" sz="1800" dirty="0" smtClean="0"/>
              <a:t>Also concluded that</a:t>
            </a:r>
          </a:p>
          <a:p>
            <a:pPr marL="933450" lvl="1" indent="-533400">
              <a:lnSpc>
                <a:spcPct val="80000"/>
              </a:lnSpc>
            </a:pPr>
            <a:r>
              <a:rPr lang="en-GB" sz="1600" dirty="0" smtClean="0"/>
              <a:t>Participation responses important, hours responses almost irrelevant, but sizable response of taxable income amongst very rich. But not clear what is taxable income elasticity of middle- to high-income individuals</a:t>
            </a:r>
          </a:p>
          <a:p>
            <a:pPr marL="933450" lvl="1" indent="-533400">
              <a:lnSpc>
                <a:spcPct val="80000"/>
              </a:lnSpc>
            </a:pPr>
            <a:r>
              <a:rPr lang="en-GB" sz="1600" dirty="0" smtClean="0"/>
              <a:t>Income tax should stay individual</a:t>
            </a:r>
          </a:p>
          <a:p>
            <a:pPr marL="933450" lvl="1" indent="-533400">
              <a:lnSpc>
                <a:spcPct val="80000"/>
              </a:lnSpc>
            </a:pPr>
            <a:endParaRPr lang="en-GB" dirty="0" smtClean="0"/>
          </a:p>
          <a:p>
            <a:pPr marL="533400" indent="-533400">
              <a:lnSpc>
                <a:spcPct val="80000"/>
              </a:lnSpc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…lead to fairly obvious short-run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046988"/>
          </a:xfrm>
        </p:spPr>
        <p:txBody>
          <a:bodyPr/>
          <a:lstStyle/>
          <a:p>
            <a:r>
              <a:rPr lang="en-GB" dirty="0" smtClean="0"/>
              <a:t>Higher disregards in all welfare benefits</a:t>
            </a:r>
          </a:p>
          <a:p>
            <a:r>
              <a:rPr lang="en-GB" dirty="0" smtClean="0"/>
              <a:t>New disregard in tax credits for second earners</a:t>
            </a:r>
          </a:p>
          <a:p>
            <a:r>
              <a:rPr lang="en-GB" dirty="0" smtClean="0"/>
              <a:t>Higher working tax credit </a:t>
            </a:r>
          </a:p>
          <a:p>
            <a:r>
              <a:rPr lang="en-GB" dirty="0" smtClean="0"/>
              <a:t>Lower taper in tax credits</a:t>
            </a:r>
          </a:p>
          <a:p>
            <a:endParaRPr lang="en-GB" dirty="0" smtClean="0"/>
          </a:p>
          <a:p>
            <a:r>
              <a:rPr lang="en-GB" dirty="0" smtClean="0"/>
              <a:t>All would cost money, and extend the number on tax credit withdrawal. None directly benefit those on lowest incomes who are not working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Longer-term, more dramatic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5286062"/>
          </a:xfrm>
        </p:spPr>
        <p:txBody>
          <a:bodyPr/>
          <a:lstStyle/>
          <a:p>
            <a:r>
              <a:rPr lang="en-GB" sz="1600" dirty="0" smtClean="0"/>
              <a:t>Propose a new Integrated Family Support programme </a:t>
            </a:r>
          </a:p>
          <a:p>
            <a:pPr lvl="1"/>
            <a:r>
              <a:rPr lang="en-GB" sz="1600" dirty="0" smtClean="0"/>
              <a:t>Hint: look at the initials…</a:t>
            </a:r>
          </a:p>
          <a:p>
            <a:r>
              <a:rPr lang="en-GB" sz="1600" dirty="0" smtClean="0"/>
              <a:t>Key features</a:t>
            </a:r>
          </a:p>
          <a:p>
            <a:pPr lvl="1"/>
            <a:r>
              <a:rPr lang="en-GB" sz="1600" dirty="0" smtClean="0"/>
              <a:t>Unifies welfare benefits and tax credits for low-income families</a:t>
            </a:r>
          </a:p>
          <a:p>
            <a:pPr lvl="1"/>
            <a:r>
              <a:rPr lang="en-GB" sz="1600" dirty="0" smtClean="0"/>
              <a:t>IFS disregard aligned with income tax personal allowance</a:t>
            </a:r>
          </a:p>
          <a:p>
            <a:pPr lvl="1"/>
            <a:r>
              <a:rPr lang="en-GB" sz="1600" dirty="0" smtClean="0"/>
              <a:t>Maximum IFS entitlement paid direct to families, and IFS withdrawal operated by employers (ensures IFS is responsive)</a:t>
            </a:r>
          </a:p>
          <a:p>
            <a:r>
              <a:rPr lang="en-GB" sz="1600" dirty="0" smtClean="0"/>
              <a:t>Problems</a:t>
            </a:r>
          </a:p>
          <a:p>
            <a:pPr lvl="1"/>
            <a:r>
              <a:rPr lang="en-GB" sz="1600" dirty="0" smtClean="0"/>
              <a:t>Hugely more generous to low-income families, hugely extends number on some sort of taper (on top of income tax)</a:t>
            </a:r>
          </a:p>
          <a:p>
            <a:pPr lvl="1"/>
            <a:r>
              <a:rPr lang="en-GB" sz="1600" dirty="0" smtClean="0"/>
              <a:t>HB still problematic: probably requires a change in housing policy</a:t>
            </a:r>
          </a:p>
          <a:p>
            <a:pPr lvl="1"/>
            <a:r>
              <a:rPr lang="en-GB" sz="1600" dirty="0" smtClean="0"/>
              <a:t>No elegant system for couples</a:t>
            </a:r>
          </a:p>
          <a:p>
            <a:pPr lvl="1"/>
            <a:r>
              <a:rPr lang="en-GB" sz="1600" dirty="0" smtClean="0"/>
              <a:t>Considerable amount of “churn”</a:t>
            </a:r>
          </a:p>
          <a:p>
            <a:r>
              <a:rPr lang="en-GB" sz="1600" dirty="0" smtClean="0"/>
              <a:t>Attempt simple behavioural analysis by assuming families respond to changes in METRs and PTRs: a revenue-neutral reform is strongly redistributive,                    but slightly reduces total earnings (see BSS for details)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End 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212692"/>
          </a:xfrm>
        </p:spPr>
        <p:txBody>
          <a:bodyPr/>
          <a:lstStyle/>
          <a:p>
            <a:pPr>
              <a:buNone/>
            </a:pPr>
            <a:r>
              <a:rPr lang="en-GB" sz="900" dirty="0" smtClean="0"/>
              <a:t>Adam, S., (2005), “Measuring the marginal efficiency cost of redistribution in the UK", IFS WP 05/14</a:t>
            </a:r>
          </a:p>
          <a:p>
            <a:pPr>
              <a:buNone/>
            </a:pPr>
            <a:r>
              <a:rPr lang="en-GB" sz="900" dirty="0" err="1" smtClean="0"/>
              <a:t>Anderberg</a:t>
            </a:r>
            <a:r>
              <a:rPr lang="en-GB" sz="900" dirty="0" smtClean="0"/>
              <a:t>, D. (forthcoming), “Tax Credits, Income Support and Partnership Decisions”, </a:t>
            </a:r>
            <a:r>
              <a:rPr lang="en-GB" sz="900" i="1" dirty="0" smtClean="0"/>
              <a:t>International Tax and Public Finance</a:t>
            </a:r>
          </a:p>
          <a:p>
            <a:pPr>
              <a:buNone/>
            </a:pPr>
            <a:r>
              <a:rPr lang="en-GB" sz="900" dirty="0" smtClean="0"/>
              <a:t>Blundell, R., Brewer, M., </a:t>
            </a:r>
            <a:r>
              <a:rPr lang="en-GB" sz="900" dirty="0" err="1" smtClean="0"/>
              <a:t>Haan</a:t>
            </a:r>
            <a:r>
              <a:rPr lang="en-GB" sz="900" dirty="0" smtClean="0"/>
              <a:t>, P. &amp; </a:t>
            </a:r>
            <a:r>
              <a:rPr lang="en-GB" sz="900" dirty="0" err="1" smtClean="0"/>
              <a:t>Shephard</a:t>
            </a:r>
            <a:r>
              <a:rPr lang="en-GB" sz="900" dirty="0" smtClean="0"/>
              <a:t>, A., (2009), "Optimal Income Taxation of Lone Mothers: An Empirical Comparison of the UK and Germany", </a:t>
            </a:r>
            <a:r>
              <a:rPr lang="en-GB" sz="900" i="1" dirty="0" smtClean="0"/>
              <a:t>Economic Journal</a:t>
            </a:r>
            <a:r>
              <a:rPr lang="en-GB" sz="900" dirty="0" smtClean="0"/>
              <a:t>, 119, pp F101-F121. </a:t>
            </a:r>
          </a:p>
          <a:p>
            <a:pPr>
              <a:buNone/>
            </a:pPr>
            <a:r>
              <a:rPr lang="en-GB" sz="900" dirty="0" smtClean="0"/>
              <a:t>Brewer, M., </a:t>
            </a:r>
            <a:r>
              <a:rPr lang="en-GB" sz="900" dirty="0" err="1" smtClean="0"/>
              <a:t>Saez</a:t>
            </a:r>
            <a:r>
              <a:rPr lang="en-GB" sz="900" dirty="0" smtClean="0"/>
              <a:t>, E. &amp; </a:t>
            </a:r>
            <a:r>
              <a:rPr lang="en-GB" sz="900" dirty="0" err="1" smtClean="0"/>
              <a:t>Shephard</a:t>
            </a:r>
            <a:r>
              <a:rPr lang="en-GB" sz="900" dirty="0" smtClean="0"/>
              <a:t>, A. (2008), “Means-testing and tax rates on earnings”, forthcoming in </a:t>
            </a:r>
            <a:r>
              <a:rPr lang="en-GB" sz="900" i="1" dirty="0" smtClean="0"/>
              <a:t>Dimensions of Tax Design</a:t>
            </a:r>
            <a:r>
              <a:rPr lang="en-GB" sz="900" dirty="0" smtClean="0"/>
              <a:t>, OUP. Draft available at http://www.ifs.org.uk/mirrleesreview/press_docs/rates.pdf</a:t>
            </a:r>
          </a:p>
          <a:p>
            <a:pPr>
              <a:buNone/>
            </a:pPr>
            <a:r>
              <a:rPr lang="en-GB" sz="900" dirty="0" smtClean="0"/>
              <a:t>Brewer, M. &amp; Browne, J. (2009), “Can more revenue be raised by increasing income tax rates for the very rich?”, IFS Briefing Notes 84, </a:t>
            </a:r>
            <a:r>
              <a:rPr lang="en-GB" sz="900" dirty="0" smtClean="0">
                <a:hlinkClick r:id="rId2"/>
              </a:rPr>
              <a:t>http://www.ifs.org.uk/bns/bn84.pdf</a:t>
            </a:r>
            <a:endParaRPr lang="en-GB" sz="900" dirty="0" smtClean="0"/>
          </a:p>
          <a:p>
            <a:pPr>
              <a:buNone/>
            </a:pPr>
            <a:r>
              <a:rPr lang="en-GB" sz="900" dirty="0" smtClean="0"/>
              <a:t>Brewer, M., Muriel, Al. Phillips, D. &amp; </a:t>
            </a:r>
            <a:r>
              <a:rPr lang="en-GB" sz="900" dirty="0" err="1" smtClean="0"/>
              <a:t>Sibieta</a:t>
            </a:r>
            <a:r>
              <a:rPr lang="en-GB" sz="900" dirty="0" smtClean="0"/>
              <a:t>, L. (2009), Poverty and Inequality in the UK: 2009, IFS Commentary 109, http://www.ifs.org.uk/comms/c109.pdf </a:t>
            </a:r>
          </a:p>
          <a:p>
            <a:pPr>
              <a:buNone/>
            </a:pPr>
            <a:r>
              <a:rPr lang="en-GB" sz="900" dirty="0" smtClean="0"/>
              <a:t>Brewer, M., </a:t>
            </a:r>
            <a:r>
              <a:rPr lang="en-GB" sz="900" dirty="0" err="1" smtClean="0"/>
              <a:t>Ratcliffe</a:t>
            </a:r>
            <a:r>
              <a:rPr lang="en-GB" sz="900" dirty="0" smtClean="0"/>
              <a:t>, A. &amp; Smith, S., (2008), “Does welfare reform affect fertility? Evidence from the UK”, IFS WP 08/09</a:t>
            </a:r>
          </a:p>
          <a:p>
            <a:pPr>
              <a:buNone/>
            </a:pPr>
            <a:r>
              <a:rPr lang="en-GB" sz="900" dirty="0" err="1" smtClean="0"/>
              <a:t>Hoynes</a:t>
            </a:r>
            <a:r>
              <a:rPr lang="en-GB" sz="900" dirty="0" smtClean="0"/>
              <a:t>, H. (2008), “Means-testing and tax rates on earnings: a commentary”, forthcoming in </a:t>
            </a:r>
            <a:r>
              <a:rPr lang="en-GB" sz="900" i="1" dirty="0" smtClean="0"/>
              <a:t>Dimensions of Tax Design</a:t>
            </a:r>
            <a:r>
              <a:rPr lang="en-GB" sz="900" dirty="0" smtClean="0"/>
              <a:t>, OUP. Draft available at http://www.ifs.org.uk/mirrleesreview/press_docs/hoynes.pdf</a:t>
            </a:r>
          </a:p>
          <a:p>
            <a:pPr>
              <a:buNone/>
            </a:pPr>
            <a:r>
              <a:rPr lang="en-GB" sz="900" dirty="0" err="1" smtClean="0"/>
              <a:t>Immervoll</a:t>
            </a:r>
            <a:r>
              <a:rPr lang="en-GB" sz="900" dirty="0" smtClean="0"/>
              <a:t>, H., </a:t>
            </a:r>
            <a:r>
              <a:rPr lang="en-GB" sz="900" dirty="0" err="1" smtClean="0"/>
              <a:t>Kleven</a:t>
            </a:r>
            <a:r>
              <a:rPr lang="en-GB" sz="900" dirty="0" smtClean="0"/>
              <a:t>, H., </a:t>
            </a:r>
            <a:r>
              <a:rPr lang="en-GB" sz="900" dirty="0" err="1" smtClean="0"/>
              <a:t>Kreiner</a:t>
            </a:r>
            <a:r>
              <a:rPr lang="en-GB" sz="900" dirty="0" smtClean="0"/>
              <a:t>, C. &amp; </a:t>
            </a:r>
            <a:r>
              <a:rPr lang="en-GB" sz="900" dirty="0" err="1" smtClean="0"/>
              <a:t>Saez</a:t>
            </a:r>
            <a:r>
              <a:rPr lang="en-GB" sz="900" dirty="0" smtClean="0"/>
              <a:t>, E., (2007), “Welfare Reform in European Countries: </a:t>
            </a:r>
            <a:r>
              <a:rPr lang="en-GB" sz="900" dirty="0" err="1" smtClean="0"/>
              <a:t>Microsimulation</a:t>
            </a:r>
            <a:r>
              <a:rPr lang="en-GB" sz="900" dirty="0" smtClean="0"/>
              <a:t> Analysis”, </a:t>
            </a:r>
            <a:r>
              <a:rPr lang="en-GB" sz="900" i="1" dirty="0" smtClean="0"/>
              <a:t>Economic Journal</a:t>
            </a:r>
            <a:r>
              <a:rPr lang="en-GB" sz="900" dirty="0" smtClean="0"/>
              <a:t>, 117, pp 1-44</a:t>
            </a:r>
          </a:p>
          <a:p>
            <a:pPr>
              <a:buNone/>
            </a:pPr>
            <a:r>
              <a:rPr lang="en-GB" sz="900" dirty="0" err="1" smtClean="0"/>
              <a:t>Laroque</a:t>
            </a:r>
            <a:r>
              <a:rPr lang="en-GB" sz="900" dirty="0" smtClean="0"/>
              <a:t>, G. &amp; </a:t>
            </a:r>
            <a:r>
              <a:rPr lang="en-GB" sz="900" dirty="0" err="1" smtClean="0"/>
              <a:t>Salanie</a:t>
            </a:r>
            <a:r>
              <a:rPr lang="en-GB" sz="900" dirty="0" smtClean="0"/>
              <a:t>, B., (2008), “Does Fertility Respond to Financial Incentives?” </a:t>
            </a:r>
            <a:r>
              <a:rPr lang="en-GB" sz="900" i="1" dirty="0" err="1" smtClean="0"/>
              <a:t>CESifo</a:t>
            </a:r>
            <a:r>
              <a:rPr lang="en-GB" sz="900" i="1" dirty="0" smtClean="0"/>
              <a:t> WP 2339</a:t>
            </a:r>
            <a:endParaRPr lang="en-GB" sz="900" dirty="0" smtClean="0"/>
          </a:p>
          <a:p>
            <a:pPr>
              <a:buNone/>
            </a:pPr>
            <a:r>
              <a:rPr lang="en-GB" sz="900" dirty="0" err="1" smtClean="0"/>
              <a:t>Kleven</a:t>
            </a:r>
            <a:r>
              <a:rPr lang="en-GB" sz="900" dirty="0" smtClean="0"/>
              <a:t>, H., </a:t>
            </a:r>
            <a:r>
              <a:rPr lang="en-GB" sz="900" dirty="0" err="1" smtClean="0"/>
              <a:t>Kreiner</a:t>
            </a:r>
            <a:r>
              <a:rPr lang="en-GB" sz="900" dirty="0" smtClean="0"/>
              <a:t>, C. &amp; </a:t>
            </a:r>
            <a:r>
              <a:rPr lang="en-GB" sz="900" dirty="0" err="1" smtClean="0"/>
              <a:t>Saez</a:t>
            </a:r>
            <a:r>
              <a:rPr lang="en-GB" sz="900" dirty="0" smtClean="0"/>
              <a:t>, E., (2009), </a:t>
            </a:r>
            <a:r>
              <a:rPr lang="en-US" sz="900" dirty="0" smtClean="0"/>
              <a:t>"The </a:t>
            </a:r>
            <a:r>
              <a:rPr lang="en-GB" sz="900" dirty="0" smtClean="0"/>
              <a:t>Optimal Income Taxation of Couples”, </a:t>
            </a:r>
            <a:r>
              <a:rPr lang="en-US" sz="900" i="1" dirty="0" err="1" smtClean="0"/>
              <a:t>Econometrica</a:t>
            </a:r>
            <a:r>
              <a:rPr lang="en-US" sz="900" dirty="0" smtClean="0"/>
              <a:t> 77, 2009, pp. 537-560</a:t>
            </a:r>
          </a:p>
          <a:p>
            <a:pPr>
              <a:buNone/>
            </a:pPr>
            <a:r>
              <a:rPr lang="en-US" sz="900" dirty="0" err="1" smtClean="0"/>
              <a:t>Meghir</a:t>
            </a:r>
            <a:r>
              <a:rPr lang="en-US" sz="900" dirty="0" smtClean="0"/>
              <a:t>, C. and Phillips, D. (2008), “</a:t>
            </a:r>
            <a:r>
              <a:rPr lang="en-GB" sz="900" dirty="0" smtClean="0"/>
              <a:t>Labour supply and taxes”, forthcoming in </a:t>
            </a:r>
            <a:r>
              <a:rPr lang="en-GB" sz="900" i="1" dirty="0" smtClean="0"/>
              <a:t>Dimensions of Tax Design</a:t>
            </a:r>
            <a:r>
              <a:rPr lang="en-GB" sz="900" dirty="0" smtClean="0"/>
              <a:t>, OUP. Draft available at http://www.ifs.org.uk/mirrleesreview/reports/labour_supply.pdf </a:t>
            </a:r>
          </a:p>
          <a:p>
            <a:pPr>
              <a:buNone/>
            </a:pPr>
            <a:r>
              <a:rPr lang="en-GB" sz="900" dirty="0" smtClean="0"/>
              <a:t>Milligan, K., (2005). “Subsidizing the Stork: New Evidence on Tax Incentives and Fertility.” </a:t>
            </a:r>
            <a:r>
              <a:rPr lang="en-GB" sz="900" i="1" dirty="0" smtClean="0"/>
              <a:t>Review of Economics and Statistics, 87(3), pp 539-555</a:t>
            </a:r>
          </a:p>
          <a:p>
            <a:pPr>
              <a:buNone/>
            </a:pPr>
            <a:r>
              <a:rPr lang="en-GB" sz="900" dirty="0" err="1" smtClean="0"/>
              <a:t>Saez</a:t>
            </a:r>
            <a:r>
              <a:rPr lang="en-GB" sz="900" dirty="0" smtClean="0"/>
              <a:t>, E., (2001), “Using Elasticities to Derive Optimal Income Tax Rates." Review of Economic Studies, 68, pp 205-229</a:t>
            </a:r>
          </a:p>
          <a:p>
            <a:pPr>
              <a:buNone/>
            </a:pPr>
            <a:r>
              <a:rPr lang="en-GB" sz="900" dirty="0" err="1" smtClean="0"/>
              <a:t>Saez</a:t>
            </a:r>
            <a:r>
              <a:rPr lang="en-GB" sz="900" dirty="0" smtClean="0"/>
              <a:t>, E., (2002), “Optimal Income Transfer programmes: Intensive Versus Extensive Labour Supply Responses." </a:t>
            </a:r>
            <a:r>
              <a:rPr lang="en-GB" sz="900" i="1" dirty="0" smtClean="0"/>
              <a:t>Quarterly Journal of Economics</a:t>
            </a:r>
            <a:r>
              <a:rPr lang="en-GB" sz="900" dirty="0" smtClean="0"/>
              <a:t>, 117(3), pp1039-1073</a:t>
            </a:r>
          </a:p>
          <a:p>
            <a:pPr>
              <a:buNone/>
            </a:pPr>
            <a:r>
              <a:rPr lang="en-GB" sz="900" dirty="0" err="1" smtClean="0"/>
              <a:t>Saez</a:t>
            </a:r>
            <a:r>
              <a:rPr lang="en-GB" sz="900" dirty="0" smtClean="0"/>
              <a:t>, E., </a:t>
            </a:r>
            <a:r>
              <a:rPr lang="en-GB" sz="900" dirty="0" err="1" smtClean="0"/>
              <a:t>Slemrod</a:t>
            </a:r>
            <a:r>
              <a:rPr lang="en-GB" sz="900" dirty="0" smtClean="0"/>
              <a:t>, J. and </a:t>
            </a:r>
            <a:r>
              <a:rPr lang="en-GB" sz="900" dirty="0" err="1" smtClean="0"/>
              <a:t>Giertz</a:t>
            </a:r>
            <a:r>
              <a:rPr lang="en-GB" sz="900" dirty="0" smtClean="0"/>
              <a:t>, S. (2009), "The Elasticity of Taxable Income with Respect to Marginal Tax Rates: A Critical Review“ NBER WP 15012 and forthcoming </a:t>
            </a:r>
            <a:r>
              <a:rPr lang="en-GB" sz="900" i="1" dirty="0" smtClean="0"/>
              <a:t>Journal of Economic Literature</a:t>
            </a:r>
            <a:endParaRPr lang="en-GB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Means-testing and tax rates on earnings</a:t>
            </a:r>
            <a:endParaRPr lang="en-GB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4684359"/>
          </a:xfrm>
        </p:spPr>
        <p:txBody>
          <a:bodyPr/>
          <a:lstStyle/>
          <a:p>
            <a:r>
              <a:rPr lang="en-GB" dirty="0" smtClean="0"/>
              <a:t>Aim</a:t>
            </a:r>
          </a:p>
          <a:p>
            <a:pPr lvl="1"/>
            <a:r>
              <a:rPr lang="en-GB" dirty="0" smtClean="0"/>
              <a:t>to review developments in optimal income tax, and make recommendations for UK personal tax, tax credits and benefits 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Outline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Optimal tax theory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Top rates of tax &amp; all rates of tax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Extensive and intensive responses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Other issues</a:t>
            </a:r>
          </a:p>
          <a:p>
            <a:pPr lvl="2">
              <a:lnSpc>
                <a:spcPct val="80000"/>
              </a:lnSpc>
            </a:pPr>
            <a:r>
              <a:rPr lang="en-GB" sz="1600" dirty="0" smtClean="0"/>
              <a:t>Family </a:t>
            </a:r>
            <a:r>
              <a:rPr lang="en-GB" sz="1600" dirty="0" err="1" smtClean="0"/>
              <a:t>vs</a:t>
            </a:r>
            <a:r>
              <a:rPr lang="en-GB" sz="1600" dirty="0" smtClean="0"/>
              <a:t> individual</a:t>
            </a:r>
          </a:p>
          <a:p>
            <a:pPr lvl="2">
              <a:lnSpc>
                <a:spcPct val="80000"/>
              </a:lnSpc>
            </a:pPr>
            <a:r>
              <a:rPr lang="en-GB" sz="1600" dirty="0" smtClean="0"/>
              <a:t>Administering transfers for low-income families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Lessons for the UK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Reform proposals for the UK</a:t>
            </a:r>
          </a:p>
          <a:p>
            <a:endParaRPr lang="en-GB"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848600" cy="5233740"/>
          </a:xfrm>
        </p:spPr>
        <p:txBody>
          <a:bodyPr/>
          <a:lstStyle/>
          <a:p>
            <a:r>
              <a:rPr lang="en-GB" sz="1800" dirty="0" smtClean="0"/>
              <a:t>Optimal income tax still not that useful when designing income tax and cash transfers</a:t>
            </a:r>
          </a:p>
          <a:p>
            <a:r>
              <a:rPr lang="en-GB" sz="1800" dirty="0" err="1" smtClean="0"/>
              <a:t>Saez</a:t>
            </a:r>
            <a:r>
              <a:rPr lang="en-GB" sz="1800" dirty="0" smtClean="0"/>
              <a:t> (2002) was key advance by integrating extensive and intensive responses, and making problem tractable (see also </a:t>
            </a:r>
            <a:r>
              <a:rPr lang="en-GB" sz="1800" dirty="0" err="1" smtClean="0"/>
              <a:t>Immervol</a:t>
            </a:r>
            <a:r>
              <a:rPr lang="en-GB" sz="1800" dirty="0" smtClean="0"/>
              <a:t> et al (2007), Blundell et al (2009)) </a:t>
            </a:r>
          </a:p>
          <a:p>
            <a:r>
              <a:rPr lang="en-GB" sz="1800" dirty="0" smtClean="0"/>
              <a:t>But we found ourselves unable to ignore</a:t>
            </a:r>
          </a:p>
          <a:p>
            <a:pPr lvl="1"/>
            <a:r>
              <a:rPr lang="en-GB" sz="1600" dirty="0" smtClean="0"/>
              <a:t>Dynamic issues (</a:t>
            </a:r>
            <a:r>
              <a:rPr lang="en-GB" sz="1600" dirty="0" err="1" smtClean="0"/>
              <a:t>eg</a:t>
            </a:r>
            <a:r>
              <a:rPr lang="en-GB" sz="1600" dirty="0" smtClean="0"/>
              <a:t> response of high-salaried workers to higher METRs)</a:t>
            </a:r>
          </a:p>
          <a:p>
            <a:pPr lvl="1"/>
            <a:r>
              <a:rPr lang="en-GB" sz="1600" dirty="0" smtClean="0"/>
              <a:t>Family formation (not just “how to tax couples” (</a:t>
            </a:r>
            <a:r>
              <a:rPr lang="en-GB" sz="1600" dirty="0" err="1" smtClean="0"/>
              <a:t>Kleven</a:t>
            </a:r>
            <a:r>
              <a:rPr lang="en-GB" sz="1600" dirty="0" smtClean="0"/>
              <a:t> et al, 2009) but also tax and welfare (</a:t>
            </a:r>
            <a:r>
              <a:rPr lang="en-GB" sz="1600" dirty="0" err="1" smtClean="0"/>
              <a:t>dis</a:t>
            </a:r>
            <a:r>
              <a:rPr lang="en-GB" sz="1600" dirty="0" smtClean="0"/>
              <a:t>)incentives to be (or to admit to being) in a couple (</a:t>
            </a:r>
            <a:r>
              <a:rPr lang="en-GB" sz="1600" dirty="0" err="1" smtClean="0"/>
              <a:t>Anderberg</a:t>
            </a:r>
            <a:r>
              <a:rPr lang="en-GB" sz="1600" dirty="0" smtClean="0"/>
              <a:t>, 2008; </a:t>
            </a:r>
            <a:r>
              <a:rPr lang="en-GB" sz="1600" dirty="0" err="1" smtClean="0"/>
              <a:t>Hoynes</a:t>
            </a:r>
            <a:r>
              <a:rPr lang="en-GB" sz="1600" dirty="0" smtClean="0"/>
              <a:t>, 2008)</a:t>
            </a:r>
          </a:p>
          <a:p>
            <a:pPr lvl="1"/>
            <a:r>
              <a:rPr lang="en-GB" sz="1600" dirty="0" smtClean="0"/>
              <a:t>Fertility responses to child-conditional transfers (Brewer et al, 2008; </a:t>
            </a:r>
            <a:r>
              <a:rPr lang="en-GB" sz="1600" dirty="0" err="1" smtClean="0"/>
              <a:t>Laroque</a:t>
            </a:r>
            <a:r>
              <a:rPr lang="en-GB" sz="1600" dirty="0" smtClean="0"/>
              <a:t> and </a:t>
            </a:r>
            <a:r>
              <a:rPr lang="en-GB" sz="1600" dirty="0" err="1" smtClean="0"/>
              <a:t>Salanie</a:t>
            </a:r>
            <a:r>
              <a:rPr lang="en-GB" sz="1600" dirty="0" smtClean="0"/>
              <a:t>, 2008; Milligan, 2005)</a:t>
            </a:r>
          </a:p>
          <a:p>
            <a:pPr lvl="1"/>
            <a:r>
              <a:rPr lang="en-GB" sz="1600" dirty="0" smtClean="0"/>
              <a:t>Administrative/operational issues</a:t>
            </a:r>
          </a:p>
          <a:p>
            <a:r>
              <a:rPr lang="en-GB" sz="1800" dirty="0" smtClean="0"/>
              <a:t>So we learned lessons from optimal tax theory and positive economic analysis, then imposed our own value judgements to suggest reforms. We mostly ignored the UK political context.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income tax:</a:t>
            </a:r>
            <a:br>
              <a:rPr lang="en-GB" dirty="0" smtClean="0"/>
            </a:br>
            <a:r>
              <a:rPr lang="en-GB" dirty="0" smtClean="0"/>
              <a:t>intensive responses</a:t>
            </a:r>
            <a:endParaRPr lang="en-GB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10772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Use </a:t>
            </a:r>
            <a:r>
              <a:rPr lang="en-GB" dirty="0" err="1" smtClean="0"/>
              <a:t>Saez</a:t>
            </a:r>
            <a:r>
              <a:rPr lang="en-GB" dirty="0" smtClean="0"/>
              <a:t> (2001, 2002)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Intensive-only model:</a:t>
            </a:r>
          </a:p>
          <a:p>
            <a:pPr>
              <a:lnSpc>
                <a:spcPct val="80000"/>
              </a:lnSpc>
              <a:buNone/>
            </a:pPr>
            <a:endParaRPr lang="en-GB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14744" y="1928802"/>
          <a:ext cx="2928958" cy="522290"/>
        </p:xfrm>
        <a:graphic>
          <a:graphicData uri="http://schemas.openxmlformats.org/presentationml/2006/ole">
            <p:oleObj spid="_x0000_s4098" name="Equation" r:id="rId4" imgW="2286000" imgH="444240" progId="Equation.3">
              <p:embed/>
            </p:oleObj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000496" y="642918"/>
            <a:ext cx="1052797" cy="1214446"/>
            <a:chOff x="4000496" y="642918"/>
            <a:chExt cx="1052797" cy="1214446"/>
          </a:xfrm>
        </p:grpSpPr>
        <p:cxnSp>
          <p:nvCxnSpPr>
            <p:cNvPr id="6" name="Straight Arrow Connector 5"/>
            <p:cNvCxnSpPr/>
            <p:nvPr/>
          </p:nvCxnSpPr>
          <p:spPr bwMode="auto">
            <a:xfrm rot="5400000">
              <a:off x="3786182" y="1285860"/>
              <a:ext cx="785818" cy="35719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4071934" y="642918"/>
              <a:ext cx="981359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tax rate</a:t>
              </a:r>
              <a:endParaRPr lang="en-GB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57620" y="2500306"/>
            <a:ext cx="1428759" cy="2087233"/>
            <a:chOff x="3857620" y="2500306"/>
            <a:chExt cx="1428759" cy="2087233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rot="5400000" flipH="1" flipV="1">
              <a:off x="4143372" y="2928934"/>
              <a:ext cx="1000132" cy="1428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3857620" y="3571876"/>
              <a:ext cx="14287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aseline="0" dirty="0" smtClean="0"/>
                <a:t>elasticity to net-of-tax rate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286380" y="2500306"/>
            <a:ext cx="1500197" cy="1850894"/>
            <a:chOff x="5286380" y="2500306"/>
            <a:chExt cx="1500197" cy="1850894"/>
          </a:xfrm>
        </p:grpSpPr>
        <p:cxnSp>
          <p:nvCxnSpPr>
            <p:cNvPr id="17" name="Straight Arrow Connector 16"/>
            <p:cNvCxnSpPr>
              <a:stCxn id="18" idx="0"/>
            </p:cNvCxnSpPr>
            <p:nvPr/>
          </p:nvCxnSpPr>
          <p:spPr bwMode="auto">
            <a:xfrm rot="16200000" flipV="1">
              <a:off x="5107785" y="2678901"/>
              <a:ext cx="1143008" cy="7858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5357818" y="3643314"/>
              <a:ext cx="14287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aseline="0" dirty="0" smtClean="0"/>
                <a:t>density of earners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14876" y="285728"/>
            <a:ext cx="3174267" cy="1643074"/>
            <a:chOff x="4714876" y="285728"/>
            <a:chExt cx="3174267" cy="1643074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rot="5400000">
              <a:off x="4822827" y="1178703"/>
              <a:ext cx="999338" cy="722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4714876" y="285728"/>
              <a:ext cx="3174267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fraction with higher earnings</a:t>
              </a:r>
              <a:endParaRPr lang="en-GB" dirty="0"/>
            </a:p>
          </p:txBody>
        </p:sp>
        <p:sp>
          <p:nvSpPr>
            <p:cNvPr id="26" name="Left Brace 25"/>
            <p:cNvSpPr/>
            <p:nvPr/>
          </p:nvSpPr>
          <p:spPr bwMode="auto">
            <a:xfrm rot="16200000">
              <a:off x="5179223" y="1464455"/>
              <a:ext cx="214314" cy="71438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643571" y="714356"/>
            <a:ext cx="2928958" cy="1214446"/>
            <a:chOff x="5643571" y="714356"/>
            <a:chExt cx="2928958" cy="1214446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 rot="5400000">
              <a:off x="6215074" y="1285860"/>
              <a:ext cx="428628" cy="4286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5643571" y="714356"/>
              <a:ext cx="29289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aseline="0" dirty="0" smtClean="0"/>
                <a:t>social value of consumption above z</a:t>
              </a:r>
              <a:endParaRPr lang="en-GB" sz="1800" dirty="0"/>
            </a:p>
          </p:txBody>
        </p:sp>
        <p:sp>
          <p:nvSpPr>
            <p:cNvPr id="32" name="Left Brace 31"/>
            <p:cNvSpPr/>
            <p:nvPr/>
          </p:nvSpPr>
          <p:spPr bwMode="auto">
            <a:xfrm rot="16200000">
              <a:off x="6107917" y="1464455"/>
              <a:ext cx="214314" cy="71438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income tax: intensive responses, simple simulation for UK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5903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 smtClean="0"/>
              <a:t>Earnings estimated from FRS and SPI; METRs estimated from TAXBEN</a:t>
            </a:r>
            <a:endParaRPr lang="en-GB" sz="1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income tax :</a:t>
            </a:r>
            <a:br>
              <a:rPr lang="en-GB" dirty="0" smtClean="0"/>
            </a:br>
            <a:r>
              <a:rPr lang="en-GB" dirty="0" smtClean="0"/>
              <a:t>intensive responses</a:t>
            </a:r>
            <a:endParaRPr lang="en-GB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31454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Use </a:t>
            </a:r>
            <a:r>
              <a:rPr lang="en-GB" dirty="0" err="1" smtClean="0"/>
              <a:t>Saez</a:t>
            </a:r>
            <a:r>
              <a:rPr lang="en-GB" dirty="0" smtClean="0"/>
              <a:t> (2001, 2002)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Intensive-only model: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Revenue-maximising top rate of tax:</a:t>
            </a:r>
          </a:p>
          <a:p>
            <a:pPr lvl="1">
              <a:lnSpc>
                <a:spcPct val="80000"/>
              </a:lnSpc>
            </a:pPr>
            <a:endParaRPr lang="en-GB" dirty="0" smtClean="0"/>
          </a:p>
          <a:p>
            <a:pPr lvl="1">
              <a:lnSpc>
                <a:spcPct val="80000"/>
              </a:lnSpc>
            </a:pPr>
            <a:endParaRPr lang="en-GB" dirty="0" smtClean="0"/>
          </a:p>
          <a:p>
            <a:pPr lvl="1">
              <a:lnSpc>
                <a:spcPct val="80000"/>
              </a:lnSpc>
            </a:pPr>
            <a:r>
              <a:rPr lang="en-GB" dirty="0" smtClean="0"/>
              <a:t>If </a:t>
            </a:r>
            <a:r>
              <a:rPr lang="en-GB" i="1" dirty="0" smtClean="0"/>
              <a:t>z</a:t>
            </a:r>
            <a:r>
              <a:rPr lang="en-GB" dirty="0" smtClean="0"/>
              <a:t> is Pareto distributed above </a:t>
            </a:r>
            <a:r>
              <a:rPr lang="en-GB" i="1" dirty="0" err="1" smtClean="0"/>
              <a:t>zbar</a:t>
            </a:r>
            <a:r>
              <a:rPr lang="en-GB" dirty="0" smtClean="0"/>
              <a:t>, then </a:t>
            </a:r>
            <a:r>
              <a:rPr lang="en-GB" i="1" dirty="0" smtClean="0"/>
              <a:t>a</a:t>
            </a:r>
            <a:r>
              <a:rPr lang="en-GB" dirty="0" smtClean="0"/>
              <a:t> is constant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BSS estimated </a:t>
            </a:r>
            <a:r>
              <a:rPr lang="en-GB" i="1" dirty="0" smtClean="0"/>
              <a:t>a</a:t>
            </a:r>
            <a:r>
              <a:rPr lang="en-GB" dirty="0" smtClean="0"/>
              <a:t> =1.6; Brewer and Browne (2009) estimated </a:t>
            </a:r>
            <a:r>
              <a:rPr lang="en-GB" i="1" dirty="0" smtClean="0"/>
              <a:t>a</a:t>
            </a:r>
            <a:r>
              <a:rPr lang="en-GB" dirty="0" smtClean="0"/>
              <a:t>=1.8</a:t>
            </a:r>
          </a:p>
          <a:p>
            <a:pPr>
              <a:lnSpc>
                <a:spcPct val="80000"/>
              </a:lnSpc>
              <a:buNone/>
            </a:pPr>
            <a:endParaRPr lang="en-GB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14744" y="1928802"/>
          <a:ext cx="2928958" cy="522290"/>
        </p:xfrm>
        <a:graphic>
          <a:graphicData uri="http://schemas.openxmlformats.org/presentationml/2006/ole">
            <p:oleObj spid="_x0000_s7170" name="Equation" r:id="rId4" imgW="2286000" imgH="4442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92475" y="3035300"/>
          <a:ext cx="3579813" cy="582613"/>
        </p:xfrm>
        <a:graphic>
          <a:graphicData uri="http://schemas.openxmlformats.org/presentationml/2006/ole">
            <p:oleObj spid="_x0000_s7171" name="Equation" r:id="rId5" imgW="2793960" imgH="49500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Estimating the Pareto parameter (</a:t>
            </a:r>
            <a:r>
              <a:rPr lang="en-GB" i="1" dirty="0" smtClean="0"/>
              <a:t>a</a:t>
            </a:r>
            <a:r>
              <a:rPr lang="en-GB" dirty="0" smtClean="0"/>
              <a:t>) for top incomes in UK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6551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 smtClean="0"/>
              <a:t>Source: Brewer and Browne, 2009 based on Survey of Personal Incomes 2005-6</a:t>
            </a:r>
            <a:endParaRPr lang="en-GB" sz="1400" dirty="0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785918" y="1928802"/>
          <a:ext cx="1676400" cy="582613"/>
        </p:xfrm>
        <a:graphic>
          <a:graphicData uri="http://schemas.openxmlformats.org/presentationml/2006/ole">
            <p:oleObj spid="_x0000_s72706" name="Equation" r:id="rId4" imgW="1307880" imgH="49500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income tax :</a:t>
            </a:r>
            <a:br>
              <a:rPr lang="en-GB" dirty="0" smtClean="0"/>
            </a:br>
            <a:r>
              <a:rPr lang="en-GB" dirty="0" smtClean="0"/>
              <a:t>intensive responses</a:t>
            </a:r>
            <a:endParaRPr lang="en-GB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36994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Use </a:t>
            </a:r>
            <a:r>
              <a:rPr lang="en-GB" dirty="0" err="1" smtClean="0"/>
              <a:t>Saez</a:t>
            </a:r>
            <a:r>
              <a:rPr lang="en-GB" dirty="0" smtClean="0"/>
              <a:t> (2001, 2002)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Intensive-only model: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Revenue-maximising top rate of tax:</a:t>
            </a:r>
          </a:p>
          <a:p>
            <a:pPr lvl="1">
              <a:lnSpc>
                <a:spcPct val="80000"/>
              </a:lnSpc>
            </a:pPr>
            <a:endParaRPr lang="en-GB" dirty="0" smtClean="0"/>
          </a:p>
          <a:p>
            <a:pPr lvl="1">
              <a:lnSpc>
                <a:spcPct val="80000"/>
              </a:lnSpc>
            </a:pPr>
            <a:endParaRPr lang="en-GB" dirty="0" smtClean="0"/>
          </a:p>
          <a:p>
            <a:pPr lvl="1">
              <a:lnSpc>
                <a:spcPct val="80000"/>
              </a:lnSpc>
            </a:pPr>
            <a:r>
              <a:rPr lang="en-GB" dirty="0" smtClean="0"/>
              <a:t>If </a:t>
            </a:r>
            <a:r>
              <a:rPr lang="en-GB" i="1" dirty="0" smtClean="0"/>
              <a:t>z</a:t>
            </a:r>
            <a:r>
              <a:rPr lang="en-GB" dirty="0" smtClean="0"/>
              <a:t> is Pareto distributed above </a:t>
            </a:r>
            <a:r>
              <a:rPr lang="en-GB" i="1" dirty="0" err="1" smtClean="0"/>
              <a:t>zbar</a:t>
            </a:r>
            <a:r>
              <a:rPr lang="en-GB" dirty="0" smtClean="0"/>
              <a:t>, then </a:t>
            </a:r>
            <a:r>
              <a:rPr lang="en-GB" i="1" dirty="0" smtClean="0"/>
              <a:t>a</a:t>
            </a:r>
            <a:r>
              <a:rPr lang="en-GB" dirty="0" smtClean="0"/>
              <a:t> is constant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BSS estimated </a:t>
            </a:r>
            <a:r>
              <a:rPr lang="en-GB" i="1" dirty="0" smtClean="0"/>
              <a:t>a</a:t>
            </a:r>
            <a:r>
              <a:rPr lang="en-GB" dirty="0" smtClean="0"/>
              <a:t> =1.6; Brewer and Browne (2009) estimated </a:t>
            </a:r>
            <a:r>
              <a:rPr lang="en-GB" i="1" dirty="0" smtClean="0"/>
              <a:t>a</a:t>
            </a:r>
            <a:r>
              <a:rPr lang="en-GB" dirty="0" smtClean="0"/>
              <a:t>=1.8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What about </a:t>
            </a:r>
            <a:r>
              <a:rPr lang="en-GB" i="1" dirty="0" smtClean="0"/>
              <a:t>e </a:t>
            </a:r>
            <a:r>
              <a:rPr lang="en-GB" dirty="0" smtClean="0"/>
              <a:t>? No evidence from UK, so did naïve analysis based on income shares, and changes in average METRs…</a:t>
            </a:r>
          </a:p>
          <a:p>
            <a:pPr>
              <a:lnSpc>
                <a:spcPct val="80000"/>
              </a:lnSpc>
              <a:buNone/>
            </a:pPr>
            <a:endParaRPr lang="en-GB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14744" y="1928802"/>
          <a:ext cx="2928958" cy="522290"/>
        </p:xfrm>
        <a:graphic>
          <a:graphicData uri="http://schemas.openxmlformats.org/presentationml/2006/ole">
            <p:oleObj spid="_x0000_s54274" name="Equation" r:id="rId4" imgW="2286000" imgH="4442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92475" y="3035300"/>
          <a:ext cx="3579813" cy="582613"/>
        </p:xfrm>
        <a:graphic>
          <a:graphicData uri="http://schemas.openxmlformats.org/presentationml/2006/ole">
            <p:oleObj spid="_x0000_s54275" name="Equation" r:id="rId5" imgW="2793960" imgH="49500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s09_green-1">
  <a:themeElements>
    <a:clrScheme name="IFA Green">
      <a:dk1>
        <a:srgbClr val="003306"/>
      </a:dk1>
      <a:lt1>
        <a:srgbClr val="FFFFFF"/>
      </a:lt1>
      <a:dk2>
        <a:srgbClr val="187A2E"/>
      </a:dk2>
      <a:lt2>
        <a:srgbClr val="65A434"/>
      </a:lt2>
      <a:accent1>
        <a:srgbClr val="66CCFF"/>
      </a:accent1>
      <a:accent2>
        <a:srgbClr val="CC99FF"/>
      </a:accent2>
      <a:accent3>
        <a:srgbClr val="CCCC00"/>
      </a:accent3>
      <a:accent4>
        <a:srgbClr val="FFCC66"/>
      </a:accent4>
      <a:accent5>
        <a:srgbClr val="00CC66"/>
      </a:accent5>
      <a:accent6>
        <a:srgbClr val="DA5754"/>
      </a:accent6>
      <a:hlink>
        <a:srgbClr val="FFFFFF"/>
      </a:hlink>
      <a:folHlink>
        <a:srgbClr val="99AEBC"/>
      </a:folHlink>
    </a:clrScheme>
    <a:fontScheme name="Office Theme">
      <a:majorFont>
        <a:latin typeface="Cisalpin LT Std"/>
        <a:ea typeface=""/>
        <a:cs typeface=""/>
      </a:majorFont>
      <a:minorFont>
        <a:latin typeface="Cisalpin LT Std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ifs09_green-1</Template>
  <TotalTime>8961</TotalTime>
  <Words>2458</Words>
  <Application>Microsoft Office PowerPoint</Application>
  <PresentationFormat>On-screen Show (4:3)</PresentationFormat>
  <Paragraphs>254</Paragraphs>
  <Slides>28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ifs09_green-1</vt:lpstr>
      <vt:lpstr>Equation</vt:lpstr>
      <vt:lpstr>Means-testing and tax rates on earnings: a contribution to the Mirrlees Review</vt:lpstr>
      <vt:lpstr>“The Mirrlees review: Reforming the Tax System for the 21st Century”</vt:lpstr>
      <vt:lpstr>Means-testing and tax rates on earnings</vt:lpstr>
      <vt:lpstr>Reflections</vt:lpstr>
      <vt:lpstr>Optimal income tax: intensive responses</vt:lpstr>
      <vt:lpstr>Optimal income tax: intensive responses, simple simulation for UK</vt:lpstr>
      <vt:lpstr>Optimal income tax : intensive responses</vt:lpstr>
      <vt:lpstr>Estimating the Pareto parameter (a) for top incomes in UK</vt:lpstr>
      <vt:lpstr>Optimal income tax : intensive responses</vt:lpstr>
      <vt:lpstr>Income shares and top rates in UK, 1962-2003</vt:lpstr>
      <vt:lpstr>Optimal income tax : intensive responses</vt:lpstr>
      <vt:lpstr>Optimal income tax : intensive responses</vt:lpstr>
      <vt:lpstr>Revenue raised by different income tax rates above £150,000 (includes effect on NI and indirect taxes)</vt:lpstr>
      <vt:lpstr>Optimal income tax:  extensive responses</vt:lpstr>
      <vt:lpstr>The family and the tax system</vt:lpstr>
      <vt:lpstr>How many lone parents in the UK?</vt:lpstr>
      <vt:lpstr>Administering transfers for low-income households</vt:lpstr>
      <vt:lpstr>The tax and transfer system and work incentives in the UK</vt:lpstr>
      <vt:lpstr>Budget constraint, lone parent, 2008-9</vt:lpstr>
      <vt:lpstr>METRs, lone parents, 2008-9</vt:lpstr>
      <vt:lpstr>Participation tax rates, lone parents, 2008-9</vt:lpstr>
      <vt:lpstr>METRs, couples, 2008-9</vt:lpstr>
      <vt:lpstr>PTRs, couples, 2008-9</vt:lpstr>
      <vt:lpstr>Main defects in the UK tax-transfer system…</vt:lpstr>
      <vt:lpstr>…lead to fairly obvious short-run proposals</vt:lpstr>
      <vt:lpstr>Longer-term, more dramatic changes</vt:lpstr>
      <vt:lpstr>End </vt:lpstr>
      <vt:lpstr>References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for presentation</dc:title>
  <dc:creator>Mike Brewer</dc:creator>
  <cp:lastModifiedBy>Mike Brewer</cp:lastModifiedBy>
  <cp:revision>962</cp:revision>
  <cp:lastPrinted>2008-10-22T11:49:41Z</cp:lastPrinted>
  <dcterms:created xsi:type="dcterms:W3CDTF">2009-06-10T09:00:17Z</dcterms:created>
  <dcterms:modified xsi:type="dcterms:W3CDTF">2009-06-19T08:35:52Z</dcterms:modified>
</cp:coreProperties>
</file>